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62" r:id="rId2"/>
  </p:sldMasterIdLst>
  <p:notesMasterIdLst>
    <p:notesMasterId r:id="rId17"/>
  </p:notesMasterIdLst>
  <p:sldIdLst>
    <p:sldId id="329" r:id="rId3"/>
    <p:sldId id="932" r:id="rId4"/>
    <p:sldId id="933" r:id="rId5"/>
    <p:sldId id="919" r:id="rId6"/>
    <p:sldId id="922" r:id="rId7"/>
    <p:sldId id="934" r:id="rId8"/>
    <p:sldId id="924" r:id="rId9"/>
    <p:sldId id="848" r:id="rId10"/>
    <p:sldId id="937" r:id="rId11"/>
    <p:sldId id="927" r:id="rId12"/>
    <p:sldId id="928" r:id="rId13"/>
    <p:sldId id="931" r:id="rId14"/>
    <p:sldId id="926" r:id="rId15"/>
    <p:sldId id="891" r:id="rId16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3C"/>
    <a:srgbClr val="00093C"/>
    <a:srgbClr val="174D8C"/>
    <a:srgbClr val="005D99"/>
    <a:srgbClr val="58585A"/>
    <a:srgbClr val="EE343D"/>
    <a:srgbClr val="004B87"/>
    <a:srgbClr val="19F000"/>
    <a:srgbClr val="009BE2"/>
    <a:srgbClr val="D9D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380D3D-3C33-7546-B00D-481D524E5817}" v="692" dt="2019-09-04T02:13:08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15" autoAdjust="0"/>
    <p:restoredTop sz="94617"/>
  </p:normalViewPr>
  <p:slideViewPr>
    <p:cSldViewPr snapToGrid="0" snapToObjects="1">
      <p:cViewPr varScale="1">
        <p:scale>
          <a:sx n="55" d="100"/>
          <a:sy n="55" d="100"/>
        </p:scale>
        <p:origin x="81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11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1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115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14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113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senenko" userId="fc465797-0bd7-4b29-8004-3d364807783d" providerId="ADAL" clId="{E7380D3D-3C33-7546-B00D-481D524E5817}"/>
    <pc:docChg chg="undo custSel addSld delSld modSld sldOrd">
      <pc:chgData name="John Osenenko" userId="fc465797-0bd7-4b29-8004-3d364807783d" providerId="ADAL" clId="{E7380D3D-3C33-7546-B00D-481D524E5817}" dt="2019-09-04T02:13:51.051" v="1121" actId="208"/>
      <pc:docMkLst>
        <pc:docMk/>
      </pc:docMkLst>
      <pc:sldChg chg="ord">
        <pc:chgData name="John Osenenko" userId="fc465797-0bd7-4b29-8004-3d364807783d" providerId="ADAL" clId="{E7380D3D-3C33-7546-B00D-481D524E5817}" dt="2019-09-04T02:07:06.799" v="1116"/>
        <pc:sldMkLst>
          <pc:docMk/>
          <pc:sldMk cId="56449847" sldId="770"/>
        </pc:sldMkLst>
      </pc:sldChg>
      <pc:sldChg chg="ord">
        <pc:chgData name="John Osenenko" userId="fc465797-0bd7-4b29-8004-3d364807783d" providerId="ADAL" clId="{E7380D3D-3C33-7546-B00D-481D524E5817}" dt="2019-09-04T01:56:06.852" v="966"/>
        <pc:sldMkLst>
          <pc:docMk/>
          <pc:sldMk cId="2654956526" sldId="829"/>
        </pc:sldMkLst>
      </pc:sldChg>
      <pc:sldChg chg="addSp delSp modSp ord">
        <pc:chgData name="John Osenenko" userId="fc465797-0bd7-4b29-8004-3d364807783d" providerId="ADAL" clId="{E7380D3D-3C33-7546-B00D-481D524E5817}" dt="2019-09-04T01:52:34.772" v="963" actId="1036"/>
        <pc:sldMkLst>
          <pc:docMk/>
          <pc:sldMk cId="1319133699" sldId="848"/>
        </pc:sldMkLst>
        <pc:spChg chg="del">
          <ac:chgData name="John Osenenko" userId="fc465797-0bd7-4b29-8004-3d364807783d" providerId="ADAL" clId="{E7380D3D-3C33-7546-B00D-481D524E5817}" dt="2019-09-04T01:42:47.275" v="773"/>
          <ac:spMkLst>
            <pc:docMk/>
            <pc:sldMk cId="1319133699" sldId="848"/>
            <ac:spMk id="10" creationId="{87A5CAF2-6D52-0C4E-B5BF-AAF5121F2C35}"/>
          </ac:spMkLst>
        </pc:spChg>
        <pc:spChg chg="del">
          <ac:chgData name="John Osenenko" userId="fc465797-0bd7-4b29-8004-3d364807783d" providerId="ADAL" clId="{E7380D3D-3C33-7546-B00D-481D524E5817}" dt="2019-09-04T01:42:54.127" v="775"/>
          <ac:spMkLst>
            <pc:docMk/>
            <pc:sldMk cId="1319133699" sldId="848"/>
            <ac:spMk id="11" creationId="{90A07603-A5BB-C84F-BC60-BF5614F5D9F0}"/>
          </ac:spMkLst>
        </pc:spChg>
        <pc:spChg chg="del">
          <ac:chgData name="John Osenenko" userId="fc465797-0bd7-4b29-8004-3d364807783d" providerId="ADAL" clId="{E7380D3D-3C33-7546-B00D-481D524E5817}" dt="2019-09-04T01:42:50.288" v="774"/>
          <ac:spMkLst>
            <pc:docMk/>
            <pc:sldMk cId="1319133699" sldId="848"/>
            <ac:spMk id="12" creationId="{295B017C-8CB2-5441-BA19-BA0B9E3DA652}"/>
          </ac:spMkLst>
        </pc:spChg>
        <pc:spChg chg="mod">
          <ac:chgData name="John Osenenko" userId="fc465797-0bd7-4b29-8004-3d364807783d" providerId="ADAL" clId="{E7380D3D-3C33-7546-B00D-481D524E5817}" dt="2019-09-04T01:43:19.452" v="856" actId="1036"/>
          <ac:spMkLst>
            <pc:docMk/>
            <pc:sldMk cId="1319133699" sldId="848"/>
            <ac:spMk id="13" creationId="{DF29A5C4-A55C-F746-BC91-5627F9ACF95F}"/>
          </ac:spMkLst>
        </pc:spChg>
        <pc:spChg chg="add mod">
          <ac:chgData name="John Osenenko" userId="fc465797-0bd7-4b29-8004-3d364807783d" providerId="ADAL" clId="{E7380D3D-3C33-7546-B00D-481D524E5817}" dt="2019-09-04T01:52:12.390" v="959" actId="1038"/>
          <ac:spMkLst>
            <pc:docMk/>
            <pc:sldMk cId="1319133699" sldId="848"/>
            <ac:spMk id="15" creationId="{106F9721-A5B5-CB4A-A802-C603FB37F7BD}"/>
          </ac:spMkLst>
        </pc:spChg>
        <pc:spChg chg="add del mod">
          <ac:chgData name="John Osenenko" userId="fc465797-0bd7-4b29-8004-3d364807783d" providerId="ADAL" clId="{E7380D3D-3C33-7546-B00D-481D524E5817}" dt="2019-09-04T01:49:45.453" v="893"/>
          <ac:spMkLst>
            <pc:docMk/>
            <pc:sldMk cId="1319133699" sldId="848"/>
            <ac:spMk id="19" creationId="{AF572947-E738-A549-BF58-E28E722B4A43}"/>
          </ac:spMkLst>
        </pc:spChg>
        <pc:grpChg chg="del">
          <ac:chgData name="John Osenenko" userId="fc465797-0bd7-4b29-8004-3d364807783d" providerId="ADAL" clId="{E7380D3D-3C33-7546-B00D-481D524E5817}" dt="2019-09-04T01:47:08.165" v="857"/>
          <ac:grpSpMkLst>
            <pc:docMk/>
            <pc:sldMk cId="1319133699" sldId="848"/>
            <ac:grpSpMk id="3" creationId="{00000000-0000-0000-0000-000000000000}"/>
          </ac:grpSpMkLst>
        </pc:grpChg>
        <pc:picChg chg="add mod">
          <ac:chgData name="John Osenenko" userId="fc465797-0bd7-4b29-8004-3d364807783d" providerId="ADAL" clId="{E7380D3D-3C33-7546-B00D-481D524E5817}" dt="2019-09-04T01:52:34.772" v="963" actId="1036"/>
          <ac:picMkLst>
            <pc:docMk/>
            <pc:sldMk cId="1319133699" sldId="848"/>
            <ac:picMk id="16" creationId="{41B3C6A0-6BD0-254C-AD0B-7F69BF8BB0A9}"/>
          </ac:picMkLst>
        </pc:picChg>
        <pc:picChg chg="add mod">
          <ac:chgData name="John Osenenko" userId="fc465797-0bd7-4b29-8004-3d364807783d" providerId="ADAL" clId="{E7380D3D-3C33-7546-B00D-481D524E5817}" dt="2019-09-04T01:51:45.821" v="939" actId="408"/>
          <ac:picMkLst>
            <pc:docMk/>
            <pc:sldMk cId="1319133699" sldId="848"/>
            <ac:picMk id="17" creationId="{38BE3771-9CFF-404E-93EA-1538D09C7AE3}"/>
          </ac:picMkLst>
        </pc:picChg>
        <pc:picChg chg="add mod">
          <ac:chgData name="John Osenenko" userId="fc465797-0bd7-4b29-8004-3d364807783d" providerId="ADAL" clId="{E7380D3D-3C33-7546-B00D-481D524E5817}" dt="2019-09-04T01:51:45.821" v="939" actId="408"/>
          <ac:picMkLst>
            <pc:docMk/>
            <pc:sldMk cId="1319133699" sldId="848"/>
            <ac:picMk id="18" creationId="{E8C629AC-F60C-7148-BC64-3D67355DC60B}"/>
          </ac:picMkLst>
        </pc:picChg>
      </pc:sldChg>
      <pc:sldChg chg="ord">
        <pc:chgData name="John Osenenko" userId="fc465797-0bd7-4b29-8004-3d364807783d" providerId="ADAL" clId="{E7380D3D-3C33-7546-B00D-481D524E5817}" dt="2019-09-04T01:56:02.928" v="965"/>
        <pc:sldMkLst>
          <pc:docMk/>
          <pc:sldMk cId="371029034" sldId="907"/>
        </pc:sldMkLst>
      </pc:sldChg>
      <pc:sldChg chg="del">
        <pc:chgData name="John Osenenko" userId="fc465797-0bd7-4b29-8004-3d364807783d" providerId="ADAL" clId="{E7380D3D-3C33-7546-B00D-481D524E5817}" dt="2019-09-04T01:38:18.639" v="672" actId="2696"/>
        <pc:sldMkLst>
          <pc:docMk/>
          <pc:sldMk cId="344876967" sldId="920"/>
        </pc:sldMkLst>
      </pc:sldChg>
      <pc:sldChg chg="addSp delSp modSp add">
        <pc:chgData name="John Osenenko" userId="fc465797-0bd7-4b29-8004-3d364807783d" providerId="ADAL" clId="{E7380D3D-3C33-7546-B00D-481D524E5817}" dt="2019-09-04T01:40:19.092" v="770" actId="20577"/>
        <pc:sldMkLst>
          <pc:docMk/>
          <pc:sldMk cId="1990415826" sldId="921"/>
        </pc:sldMkLst>
        <pc:spChg chg="add mod topLvl">
          <ac:chgData name="John Osenenko" userId="fc465797-0bd7-4b29-8004-3d364807783d" providerId="ADAL" clId="{E7380D3D-3C33-7546-B00D-481D524E5817}" dt="2019-09-04T01:38:37.853" v="675" actId="164"/>
          <ac:spMkLst>
            <pc:docMk/>
            <pc:sldMk cId="1990415826" sldId="921"/>
            <ac:spMk id="2" creationId="{FEDD117C-C751-5F44-B94B-A697CA642D86}"/>
          </ac:spMkLst>
        </pc:spChg>
        <pc:spChg chg="del">
          <ac:chgData name="John Osenenko" userId="fc465797-0bd7-4b29-8004-3d364807783d" providerId="ADAL" clId="{E7380D3D-3C33-7546-B00D-481D524E5817}" dt="2019-09-04T01:10:17.141" v="3"/>
          <ac:spMkLst>
            <pc:docMk/>
            <pc:sldMk cId="1990415826" sldId="921"/>
            <ac:spMk id="4" creationId="{3357887A-1345-9F4C-9DB4-3B2EC051E145}"/>
          </ac:spMkLst>
        </pc:spChg>
        <pc:spChg chg="del">
          <ac:chgData name="John Osenenko" userId="fc465797-0bd7-4b29-8004-3d364807783d" providerId="ADAL" clId="{E7380D3D-3C33-7546-B00D-481D524E5817}" dt="2019-09-04T01:10:17.141" v="3"/>
          <ac:spMkLst>
            <pc:docMk/>
            <pc:sldMk cId="1990415826" sldId="921"/>
            <ac:spMk id="7" creationId="{90D1409F-F7BE-5740-94D9-CB0FD66DC86F}"/>
          </ac:spMkLst>
        </pc:spChg>
        <pc:spChg chg="del">
          <ac:chgData name="John Osenenko" userId="fc465797-0bd7-4b29-8004-3d364807783d" providerId="ADAL" clId="{E7380D3D-3C33-7546-B00D-481D524E5817}" dt="2019-09-04T01:10:17.141" v="3"/>
          <ac:spMkLst>
            <pc:docMk/>
            <pc:sldMk cId="1990415826" sldId="921"/>
            <ac:spMk id="8" creationId="{DF9B9A4B-D77D-4140-A51C-3EB69991B37C}"/>
          </ac:spMkLst>
        </pc:spChg>
        <pc:spChg chg="del">
          <ac:chgData name="John Osenenko" userId="fc465797-0bd7-4b29-8004-3d364807783d" providerId="ADAL" clId="{E7380D3D-3C33-7546-B00D-481D524E5817}" dt="2019-09-04T01:10:17.141" v="3"/>
          <ac:spMkLst>
            <pc:docMk/>
            <pc:sldMk cId="1990415826" sldId="921"/>
            <ac:spMk id="9" creationId="{4D740298-29B6-4A4F-9ADE-1D2429ED159A}"/>
          </ac:spMkLst>
        </pc:spChg>
        <pc:spChg chg="add mod">
          <ac:chgData name="John Osenenko" userId="fc465797-0bd7-4b29-8004-3d364807783d" providerId="ADAL" clId="{E7380D3D-3C33-7546-B00D-481D524E5817}" dt="2019-09-04T01:40:19.092" v="770" actId="20577"/>
          <ac:spMkLst>
            <pc:docMk/>
            <pc:sldMk cId="1990415826" sldId="921"/>
            <ac:spMk id="26" creationId="{2427C9FC-5A28-CE40-A20F-569F387938E7}"/>
          </ac:spMkLst>
        </pc:spChg>
        <pc:spChg chg="add mod">
          <ac:chgData name="John Osenenko" userId="fc465797-0bd7-4b29-8004-3d364807783d" providerId="ADAL" clId="{E7380D3D-3C33-7546-B00D-481D524E5817}" dt="2019-09-04T01:40:10.148" v="741" actId="20577"/>
          <ac:spMkLst>
            <pc:docMk/>
            <pc:sldMk cId="1990415826" sldId="921"/>
            <ac:spMk id="27" creationId="{DB7B4E75-878C-FD45-85AC-CE396B4E288D}"/>
          </ac:spMkLst>
        </pc:spChg>
        <pc:spChg chg="add del mod">
          <ac:chgData name="John Osenenko" userId="fc465797-0bd7-4b29-8004-3d364807783d" providerId="ADAL" clId="{E7380D3D-3C33-7546-B00D-481D524E5817}" dt="2019-09-04T01:24:12.692" v="217"/>
          <ac:spMkLst>
            <pc:docMk/>
            <pc:sldMk cId="1990415826" sldId="921"/>
            <ac:spMk id="32" creationId="{1ACEA2D9-C677-1E4E-8DBB-9E781F8B9446}"/>
          </ac:spMkLst>
        </pc:spChg>
        <pc:spChg chg="add mod topLvl">
          <ac:chgData name="John Osenenko" userId="fc465797-0bd7-4b29-8004-3d364807783d" providerId="ADAL" clId="{E7380D3D-3C33-7546-B00D-481D524E5817}" dt="2019-09-04T01:38:32.170" v="674" actId="164"/>
          <ac:spMkLst>
            <pc:docMk/>
            <pc:sldMk cId="1990415826" sldId="921"/>
            <ac:spMk id="33" creationId="{A1341AD2-94C6-054D-97B6-5F485858CBEE}"/>
          </ac:spMkLst>
        </pc:spChg>
        <pc:spChg chg="add mod topLvl">
          <ac:chgData name="John Osenenko" userId="fc465797-0bd7-4b29-8004-3d364807783d" providerId="ADAL" clId="{E7380D3D-3C33-7546-B00D-481D524E5817}" dt="2019-09-04T01:38:26.592" v="673" actId="164"/>
          <ac:spMkLst>
            <pc:docMk/>
            <pc:sldMk cId="1990415826" sldId="921"/>
            <ac:spMk id="34" creationId="{B726EF61-294C-9A4F-BACF-F0120871E29D}"/>
          </ac:spMkLst>
        </pc:spChg>
        <pc:spChg chg="add mod">
          <ac:chgData name="John Osenenko" userId="fc465797-0bd7-4b29-8004-3d364807783d" providerId="ADAL" clId="{E7380D3D-3C33-7546-B00D-481D524E5817}" dt="2019-09-04T01:39:24.112" v="682" actId="164"/>
          <ac:spMkLst>
            <pc:docMk/>
            <pc:sldMk cId="1990415826" sldId="921"/>
            <ac:spMk id="37" creationId="{246A7C7C-772F-A545-AAB9-FD190DF95081}"/>
          </ac:spMkLst>
        </pc:spChg>
        <pc:spChg chg="add mod">
          <ac:chgData name="John Osenenko" userId="fc465797-0bd7-4b29-8004-3d364807783d" providerId="ADAL" clId="{E7380D3D-3C33-7546-B00D-481D524E5817}" dt="2019-09-04T01:39:24.112" v="682" actId="164"/>
          <ac:spMkLst>
            <pc:docMk/>
            <pc:sldMk cId="1990415826" sldId="921"/>
            <ac:spMk id="39" creationId="{039A3EC6-40CB-2247-B577-1A5955965450}"/>
          </ac:spMkLst>
        </pc:spChg>
        <pc:spChg chg="mod">
          <ac:chgData name="John Osenenko" userId="fc465797-0bd7-4b29-8004-3d364807783d" providerId="ADAL" clId="{E7380D3D-3C33-7546-B00D-481D524E5817}" dt="2019-09-04T01:37:51.522" v="671" actId="20577"/>
          <ac:spMkLst>
            <pc:docMk/>
            <pc:sldMk cId="1990415826" sldId="921"/>
            <ac:spMk id="69" creationId="{C7E643C0-69B5-B14A-BA66-0218316FCDA2}"/>
          </ac:spMkLst>
        </pc:spChg>
        <pc:grpChg chg="add del mod">
          <ac:chgData name="John Osenenko" userId="fc465797-0bd7-4b29-8004-3d364807783d" providerId="ADAL" clId="{E7380D3D-3C33-7546-B00D-481D524E5817}" dt="2019-09-04T01:34:51.344" v="558" actId="165"/>
          <ac:grpSpMkLst>
            <pc:docMk/>
            <pc:sldMk cId="1990415826" sldId="921"/>
            <ac:grpSpMk id="3" creationId="{91864051-25F8-CF45-A3FB-72469AEE9668}"/>
          </ac:grpSpMkLst>
        </pc:grpChg>
        <pc:grpChg chg="add del mod">
          <ac:chgData name="John Osenenko" userId="fc465797-0bd7-4b29-8004-3d364807783d" providerId="ADAL" clId="{E7380D3D-3C33-7546-B00D-481D524E5817}" dt="2019-09-04T01:28:37.180" v="364" actId="165"/>
          <ac:grpSpMkLst>
            <pc:docMk/>
            <pc:sldMk cId="1990415826" sldId="921"/>
            <ac:grpSpMk id="35" creationId="{3DFDC1C2-2386-8641-9C99-C8FA98179349}"/>
          </ac:grpSpMkLst>
        </pc:grpChg>
        <pc:grpChg chg="add del mod">
          <ac:chgData name="John Osenenko" userId="fc465797-0bd7-4b29-8004-3d364807783d" providerId="ADAL" clId="{E7380D3D-3C33-7546-B00D-481D524E5817}" dt="2019-09-04T01:34:45.355" v="557" actId="165"/>
          <ac:grpSpMkLst>
            <pc:docMk/>
            <pc:sldMk cId="1990415826" sldId="921"/>
            <ac:grpSpMk id="36" creationId="{16CD2030-CE2C-174A-BF77-D323FFA6AA12}"/>
          </ac:grpSpMkLst>
        </pc:grpChg>
        <pc:grpChg chg="add mod">
          <ac:chgData name="John Osenenko" userId="fc465797-0bd7-4b29-8004-3d364807783d" providerId="ADAL" clId="{E7380D3D-3C33-7546-B00D-481D524E5817}" dt="2019-09-04T01:39:30.694" v="684" actId="1076"/>
          <ac:grpSpMkLst>
            <pc:docMk/>
            <pc:sldMk cId="1990415826" sldId="921"/>
            <ac:grpSpMk id="38" creationId="{AF3494EC-CCCB-DA4A-9F31-B01846DB1AF8}"/>
          </ac:grpSpMkLst>
        </pc:grpChg>
        <pc:grpChg chg="add mod">
          <ac:chgData name="John Osenenko" userId="fc465797-0bd7-4b29-8004-3d364807783d" providerId="ADAL" clId="{E7380D3D-3C33-7546-B00D-481D524E5817}" dt="2019-09-04T01:39:30.694" v="684" actId="1076"/>
          <ac:grpSpMkLst>
            <pc:docMk/>
            <pc:sldMk cId="1990415826" sldId="921"/>
            <ac:grpSpMk id="40" creationId="{E545A84D-9230-7C46-97F2-C3C170FE0211}"/>
          </ac:grpSpMkLst>
        </pc:grpChg>
        <pc:grpChg chg="add mod">
          <ac:chgData name="John Osenenko" userId="fc465797-0bd7-4b29-8004-3d364807783d" providerId="ADAL" clId="{E7380D3D-3C33-7546-B00D-481D524E5817}" dt="2019-09-04T01:39:30.694" v="684" actId="1076"/>
          <ac:grpSpMkLst>
            <pc:docMk/>
            <pc:sldMk cId="1990415826" sldId="921"/>
            <ac:grpSpMk id="41" creationId="{70EFF11B-CDC7-764D-A0E5-F18ADE83DC69}"/>
          </ac:grpSpMkLst>
        </pc:grpChg>
        <pc:grpChg chg="add mod">
          <ac:chgData name="John Osenenko" userId="fc465797-0bd7-4b29-8004-3d364807783d" providerId="ADAL" clId="{E7380D3D-3C33-7546-B00D-481D524E5817}" dt="2019-09-04T01:39:30.694" v="684" actId="1076"/>
          <ac:grpSpMkLst>
            <pc:docMk/>
            <pc:sldMk cId="1990415826" sldId="921"/>
            <ac:grpSpMk id="42" creationId="{B81D12EE-9E72-314E-8020-A574B626AAAC}"/>
          </ac:grpSpMkLst>
        </pc:grpChg>
        <pc:grpChg chg="add mod">
          <ac:chgData name="John Osenenko" userId="fc465797-0bd7-4b29-8004-3d364807783d" providerId="ADAL" clId="{E7380D3D-3C33-7546-B00D-481D524E5817}" dt="2019-09-04T01:40:01.034" v="716" actId="1037"/>
          <ac:grpSpMkLst>
            <pc:docMk/>
            <pc:sldMk cId="1990415826" sldId="921"/>
            <ac:grpSpMk id="43" creationId="{F1E5ADD0-5E4A-364C-99D9-3E8A253267E4}"/>
          </ac:grpSpMkLst>
        </pc:grpChg>
        <pc:grpChg chg="add mod">
          <ac:chgData name="John Osenenko" userId="fc465797-0bd7-4b29-8004-3d364807783d" providerId="ADAL" clId="{E7380D3D-3C33-7546-B00D-481D524E5817}" dt="2019-09-04T01:39:24.112" v="682" actId="164"/>
          <ac:grpSpMkLst>
            <pc:docMk/>
            <pc:sldMk cId="1990415826" sldId="921"/>
            <ac:grpSpMk id="44" creationId="{96DB057E-B506-5D40-AB45-A6ACD8041042}"/>
          </ac:grpSpMkLst>
        </pc:grpChg>
        <pc:grpChg chg="add mod">
          <ac:chgData name="John Osenenko" userId="fc465797-0bd7-4b29-8004-3d364807783d" providerId="ADAL" clId="{E7380D3D-3C33-7546-B00D-481D524E5817}" dt="2019-09-04T01:39:24.112" v="682" actId="164"/>
          <ac:grpSpMkLst>
            <pc:docMk/>
            <pc:sldMk cId="1990415826" sldId="921"/>
            <ac:grpSpMk id="45" creationId="{41917057-A653-FC49-BDE5-2B388218D575}"/>
          </ac:grpSpMkLst>
        </pc:grpChg>
        <pc:grpChg chg="add mod">
          <ac:chgData name="John Osenenko" userId="fc465797-0bd7-4b29-8004-3d364807783d" providerId="ADAL" clId="{E7380D3D-3C33-7546-B00D-481D524E5817}" dt="2019-09-04T01:39:24.112" v="682" actId="164"/>
          <ac:grpSpMkLst>
            <pc:docMk/>
            <pc:sldMk cId="1990415826" sldId="921"/>
            <ac:grpSpMk id="46" creationId="{832B7929-2526-CB4D-AE53-80228B8899C9}"/>
          </ac:grpSpMkLst>
        </pc:grpChg>
        <pc:grpChg chg="add mod">
          <ac:chgData name="John Osenenko" userId="fc465797-0bd7-4b29-8004-3d364807783d" providerId="ADAL" clId="{E7380D3D-3C33-7546-B00D-481D524E5817}" dt="2019-09-04T01:39:24.112" v="682" actId="164"/>
          <ac:grpSpMkLst>
            <pc:docMk/>
            <pc:sldMk cId="1990415826" sldId="921"/>
            <ac:grpSpMk id="47" creationId="{EFDA07AB-38D7-6247-BCD9-1F505FAD7C44}"/>
          </ac:grpSpMkLst>
        </pc:grpChg>
        <pc:grpChg chg="add mod">
          <ac:chgData name="John Osenenko" userId="fc465797-0bd7-4b29-8004-3d364807783d" providerId="ADAL" clId="{E7380D3D-3C33-7546-B00D-481D524E5817}" dt="2019-09-04T01:39:24.112" v="682" actId="164"/>
          <ac:grpSpMkLst>
            <pc:docMk/>
            <pc:sldMk cId="1990415826" sldId="921"/>
            <ac:grpSpMk id="48" creationId="{F9C97DD6-C30F-2C4D-88F2-A38C31D70E4A}"/>
          </ac:grpSpMkLst>
        </pc:grp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5" creationId="{B78E5A5F-4BB8-F848-9C18-96B3E7D2E983}"/>
          </ac:picMkLst>
        </pc:picChg>
        <pc:picChg chg="del">
          <ac:chgData name="John Osenenko" userId="fc465797-0bd7-4b29-8004-3d364807783d" providerId="ADAL" clId="{E7380D3D-3C33-7546-B00D-481D524E5817}" dt="2019-09-04T01:10:05.744" v="2"/>
          <ac:picMkLst>
            <pc:docMk/>
            <pc:sldMk cId="1990415826" sldId="921"/>
            <ac:picMk id="6" creationId="{7C4D61CF-3BD2-2A46-8F73-92A8CE00A01A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0" creationId="{67714F3F-E481-0B40-AABD-FDBFA9CBA22B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1" creationId="{D498E3EA-FA84-F648-B90C-4627F6B95C09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2" creationId="{38DCBDA1-1E9F-4843-AAAC-681E6212EEBA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3" creationId="{2708D5FC-70B8-7D40-928C-948ADB876B30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4" creationId="{016E9D88-A26F-4648-B040-5086817EA016}"/>
          </ac:picMkLst>
        </pc:picChg>
        <pc:picChg chg="del">
          <ac:chgData name="John Osenenko" userId="fc465797-0bd7-4b29-8004-3d364807783d" providerId="ADAL" clId="{E7380D3D-3C33-7546-B00D-481D524E5817}" dt="2019-09-04T01:10:02.323" v="1"/>
          <ac:picMkLst>
            <pc:docMk/>
            <pc:sldMk cId="1990415826" sldId="921"/>
            <ac:picMk id="15" creationId="{2E0724F4-9208-FC4D-80B6-0985B7C11C1A}"/>
          </ac:picMkLst>
        </pc:picChg>
        <pc:picChg chg="del mod">
          <ac:chgData name="John Osenenko" userId="fc465797-0bd7-4b29-8004-3d364807783d" providerId="ADAL" clId="{E7380D3D-3C33-7546-B00D-481D524E5817}" dt="2019-09-04T01:16:53.759" v="120"/>
          <ac:picMkLst>
            <pc:docMk/>
            <pc:sldMk cId="1990415826" sldId="921"/>
            <ac:picMk id="16" creationId="{D3831FD7-A4E0-D242-9A2C-F11A56B7EF52}"/>
          </ac:picMkLst>
        </pc:picChg>
        <pc:picChg chg="del mod">
          <ac:chgData name="John Osenenko" userId="fc465797-0bd7-4b29-8004-3d364807783d" providerId="ADAL" clId="{E7380D3D-3C33-7546-B00D-481D524E5817}" dt="2019-09-04T01:16:30" v="117"/>
          <ac:picMkLst>
            <pc:docMk/>
            <pc:sldMk cId="1990415826" sldId="921"/>
            <ac:picMk id="17" creationId="{8D7E585D-D983-334C-BB62-0F5A51CFFA6F}"/>
          </ac:picMkLst>
        </pc:picChg>
        <pc:picChg chg="add mod topLvl">
          <ac:chgData name="John Osenenko" userId="fc465797-0bd7-4b29-8004-3d364807783d" providerId="ADAL" clId="{E7380D3D-3C33-7546-B00D-481D524E5817}" dt="2019-09-04T01:38:26.592" v="673" actId="164"/>
          <ac:picMkLst>
            <pc:docMk/>
            <pc:sldMk cId="1990415826" sldId="921"/>
            <ac:picMk id="18" creationId="{32EB275F-518F-C447-A2BB-54600F5AA6C7}"/>
          </ac:picMkLst>
        </pc:picChg>
        <pc:picChg chg="add mod topLvl">
          <ac:chgData name="John Osenenko" userId="fc465797-0bd7-4b29-8004-3d364807783d" providerId="ADAL" clId="{E7380D3D-3C33-7546-B00D-481D524E5817}" dt="2019-09-04T01:38:37.853" v="675" actId="164"/>
          <ac:picMkLst>
            <pc:docMk/>
            <pc:sldMk cId="1990415826" sldId="921"/>
            <ac:picMk id="19" creationId="{D6D0A677-C9D5-3947-A25C-917255E37470}"/>
          </ac:picMkLst>
        </pc:picChg>
        <pc:picChg chg="add mod topLvl">
          <ac:chgData name="John Osenenko" userId="fc465797-0bd7-4b29-8004-3d364807783d" providerId="ADAL" clId="{E7380D3D-3C33-7546-B00D-481D524E5817}" dt="2019-09-04T01:38:32.170" v="674" actId="164"/>
          <ac:picMkLst>
            <pc:docMk/>
            <pc:sldMk cId="1990415826" sldId="921"/>
            <ac:picMk id="20" creationId="{2BB0EE5C-944A-E043-A453-D78BBDE6AAE4}"/>
          </ac:picMkLst>
        </pc:picChg>
        <pc:picChg chg="add mod">
          <ac:chgData name="John Osenenko" userId="fc465797-0bd7-4b29-8004-3d364807783d" providerId="ADAL" clId="{E7380D3D-3C33-7546-B00D-481D524E5817}" dt="2019-09-04T01:38:52.561" v="677" actId="164"/>
          <ac:picMkLst>
            <pc:docMk/>
            <pc:sldMk cId="1990415826" sldId="921"/>
            <ac:picMk id="21" creationId="{29929857-3712-6E43-93CD-4DA63123708F}"/>
          </ac:picMkLst>
        </pc:picChg>
        <pc:picChg chg="add mod">
          <ac:chgData name="John Osenenko" userId="fc465797-0bd7-4b29-8004-3d364807783d" providerId="ADAL" clId="{E7380D3D-3C33-7546-B00D-481D524E5817}" dt="2019-09-04T01:38:58.158" v="678" actId="164"/>
          <ac:picMkLst>
            <pc:docMk/>
            <pc:sldMk cId="1990415826" sldId="921"/>
            <ac:picMk id="22" creationId="{D7845CA6-515A-FD4E-AF0F-57C471C23727}"/>
          </ac:picMkLst>
        </pc:picChg>
        <pc:picChg chg="add mod">
          <ac:chgData name="John Osenenko" userId="fc465797-0bd7-4b29-8004-3d364807783d" providerId="ADAL" clId="{E7380D3D-3C33-7546-B00D-481D524E5817}" dt="2019-09-04T01:39:03.030" v="679" actId="164"/>
          <ac:picMkLst>
            <pc:docMk/>
            <pc:sldMk cId="1990415826" sldId="921"/>
            <ac:picMk id="23" creationId="{020CEF88-DEC8-B448-80D4-1B3E4049A18D}"/>
          </ac:picMkLst>
        </pc:picChg>
        <pc:picChg chg="add mod">
          <ac:chgData name="John Osenenko" userId="fc465797-0bd7-4b29-8004-3d364807783d" providerId="ADAL" clId="{E7380D3D-3C33-7546-B00D-481D524E5817}" dt="2019-09-04T01:39:07.958" v="680" actId="164"/>
          <ac:picMkLst>
            <pc:docMk/>
            <pc:sldMk cId="1990415826" sldId="921"/>
            <ac:picMk id="24" creationId="{B87D6BF9-A848-9646-93F5-048D220C4615}"/>
          </ac:picMkLst>
        </pc:picChg>
        <pc:picChg chg="add mod">
          <ac:chgData name="John Osenenko" userId="fc465797-0bd7-4b29-8004-3d364807783d" providerId="ADAL" clId="{E7380D3D-3C33-7546-B00D-481D524E5817}" dt="2019-09-04T01:39:12.977" v="681" actId="164"/>
          <ac:picMkLst>
            <pc:docMk/>
            <pc:sldMk cId="1990415826" sldId="921"/>
            <ac:picMk id="25" creationId="{EFAA59E4-14AC-2741-ABAF-C30F1E8A8554}"/>
          </ac:picMkLst>
        </pc:picChg>
        <pc:picChg chg="add mod">
          <ac:chgData name="John Osenenko" userId="fc465797-0bd7-4b29-8004-3d364807783d" providerId="ADAL" clId="{E7380D3D-3C33-7546-B00D-481D524E5817}" dt="2019-09-04T01:38:58.158" v="678" actId="164"/>
          <ac:picMkLst>
            <pc:docMk/>
            <pc:sldMk cId="1990415826" sldId="921"/>
            <ac:picMk id="28" creationId="{14C0420A-ECF1-314E-983B-FBEE4FC5C1EB}"/>
          </ac:picMkLst>
        </pc:picChg>
        <pc:picChg chg="add mod">
          <ac:chgData name="John Osenenko" userId="fc465797-0bd7-4b29-8004-3d364807783d" providerId="ADAL" clId="{E7380D3D-3C33-7546-B00D-481D524E5817}" dt="2019-09-04T01:39:03.030" v="679" actId="164"/>
          <ac:picMkLst>
            <pc:docMk/>
            <pc:sldMk cId="1990415826" sldId="921"/>
            <ac:picMk id="29" creationId="{24D08E36-138F-2D40-AE74-3962E9D64134}"/>
          </ac:picMkLst>
        </pc:picChg>
        <pc:picChg chg="add mod">
          <ac:chgData name="John Osenenko" userId="fc465797-0bd7-4b29-8004-3d364807783d" providerId="ADAL" clId="{E7380D3D-3C33-7546-B00D-481D524E5817}" dt="2019-09-04T01:39:12.977" v="681" actId="164"/>
          <ac:picMkLst>
            <pc:docMk/>
            <pc:sldMk cId="1990415826" sldId="921"/>
            <ac:picMk id="30" creationId="{CF06BDC8-B9C8-5A4D-BF59-B7F8D44B415E}"/>
          </ac:picMkLst>
        </pc:picChg>
        <pc:picChg chg="add mod">
          <ac:chgData name="John Osenenko" userId="fc465797-0bd7-4b29-8004-3d364807783d" providerId="ADAL" clId="{E7380D3D-3C33-7546-B00D-481D524E5817}" dt="2019-09-04T01:39:07.958" v="680" actId="164"/>
          <ac:picMkLst>
            <pc:docMk/>
            <pc:sldMk cId="1990415826" sldId="921"/>
            <ac:picMk id="31" creationId="{2D621D7E-8CC4-454B-B2CA-54260BFBA32A}"/>
          </ac:picMkLst>
        </pc:picChg>
      </pc:sldChg>
      <pc:sldChg chg="add del">
        <pc:chgData name="John Osenenko" userId="fc465797-0bd7-4b29-8004-3d364807783d" providerId="ADAL" clId="{E7380D3D-3C33-7546-B00D-481D524E5817}" dt="2019-09-04T01:53:20.011" v="964" actId="2696"/>
        <pc:sldMkLst>
          <pc:docMk/>
          <pc:sldMk cId="1842364669" sldId="922"/>
        </pc:sldMkLst>
      </pc:sldChg>
      <pc:sldChg chg="addSp delSp modSp add ord">
        <pc:chgData name="John Osenenko" userId="fc465797-0bd7-4b29-8004-3d364807783d" providerId="ADAL" clId="{E7380D3D-3C33-7546-B00D-481D524E5817}" dt="2019-09-04T02:03:51.487" v="1115" actId="6549"/>
        <pc:sldMkLst>
          <pc:docMk/>
          <pc:sldMk cId="2877204029" sldId="922"/>
        </pc:sldMkLst>
        <pc:spChg chg="add del">
          <ac:chgData name="John Osenenko" userId="fc465797-0bd7-4b29-8004-3d364807783d" providerId="ADAL" clId="{E7380D3D-3C33-7546-B00D-481D524E5817}" dt="2019-09-04T01:57:39.086" v="969"/>
          <ac:spMkLst>
            <pc:docMk/>
            <pc:sldMk cId="2877204029" sldId="922"/>
            <ac:spMk id="2" creationId="{9F69312B-135E-124B-AC52-86F7C16C09CB}"/>
          </ac:spMkLst>
        </pc:spChg>
        <pc:spChg chg="add mod">
          <ac:chgData name="John Osenenko" userId="fc465797-0bd7-4b29-8004-3d364807783d" providerId="ADAL" clId="{E7380D3D-3C33-7546-B00D-481D524E5817}" dt="2019-09-04T02:03:23.899" v="1111" actId="207"/>
          <ac:spMkLst>
            <pc:docMk/>
            <pc:sldMk cId="2877204029" sldId="922"/>
            <ac:spMk id="22" creationId="{00F677BD-8B11-1C41-A872-DB3B5FFF9C29}"/>
          </ac:spMkLst>
        </pc:spChg>
        <pc:spChg chg="add mod">
          <ac:chgData name="John Osenenko" userId="fc465797-0bd7-4b29-8004-3d364807783d" providerId="ADAL" clId="{E7380D3D-3C33-7546-B00D-481D524E5817}" dt="2019-09-04T02:03:26.984" v="1112" actId="207"/>
          <ac:spMkLst>
            <pc:docMk/>
            <pc:sldMk cId="2877204029" sldId="922"/>
            <ac:spMk id="23" creationId="{89E83CD2-01E4-AF4E-846A-652D68A6C951}"/>
          </ac:spMkLst>
        </pc:spChg>
        <pc:spChg chg="add mod">
          <ac:chgData name="John Osenenko" userId="fc465797-0bd7-4b29-8004-3d364807783d" providerId="ADAL" clId="{E7380D3D-3C33-7546-B00D-481D524E5817}" dt="2019-09-04T02:02:27.868" v="1110" actId="20577"/>
          <ac:spMkLst>
            <pc:docMk/>
            <pc:sldMk cId="2877204029" sldId="922"/>
            <ac:spMk id="41" creationId="{E351B8E6-5BBF-404E-A458-0A5D4ED28417}"/>
          </ac:spMkLst>
        </pc:spChg>
        <pc:spChg chg="add mod">
          <ac:chgData name="John Osenenko" userId="fc465797-0bd7-4b29-8004-3d364807783d" providerId="ADAL" clId="{E7380D3D-3C33-7546-B00D-481D524E5817}" dt="2019-09-04T02:02:20.891" v="1096" actId="403"/>
          <ac:spMkLst>
            <pc:docMk/>
            <pc:sldMk cId="2877204029" sldId="922"/>
            <ac:spMk id="42" creationId="{C2EF2B72-64E8-F74D-AEFA-8C3AD2B11EC7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43" creationId="{C4026D42-1895-CB44-B6E0-360D97A476EF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45" creationId="{4A464EBE-CE72-9845-9F01-35CCB6CAC696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47" creationId="{FDA2DB70-0B0D-6D47-9462-036888BABB0D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48" creationId="{E526F6AC-38BA-8442-A3F9-2A27B4F115FC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84" creationId="{D1BF1569-E754-FE4A-90BC-368AC7C33FF5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85" creationId="{E382EF27-20EB-DB48-8988-70D6672AD16C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86" creationId="{02A16BF9-8477-994E-9A51-8FAC0B8DA824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87" creationId="{CBDD3518-CC06-AE4A-BA87-CC9F79852F72}"/>
          </ac:spMkLst>
        </pc:spChg>
        <pc:spChg chg="add mod">
          <ac:chgData name="John Osenenko" userId="fc465797-0bd7-4b29-8004-3d364807783d" providerId="ADAL" clId="{E7380D3D-3C33-7546-B00D-481D524E5817}" dt="2019-09-04T01:59:33.251" v="1078" actId="1035"/>
          <ac:spMkLst>
            <pc:docMk/>
            <pc:sldMk cId="2877204029" sldId="922"/>
            <ac:spMk id="90" creationId="{FFA9DCF1-08D5-8A43-BE7A-B87EC5885323}"/>
          </ac:spMkLst>
        </pc:spChg>
        <pc:spChg chg="add mod">
          <ac:chgData name="John Osenenko" userId="fc465797-0bd7-4b29-8004-3d364807783d" providerId="ADAL" clId="{E7380D3D-3C33-7546-B00D-481D524E5817}" dt="2019-09-04T02:03:51.487" v="1115" actId="6549"/>
          <ac:spMkLst>
            <pc:docMk/>
            <pc:sldMk cId="2877204029" sldId="922"/>
            <ac:spMk id="91" creationId="{92214945-4E3B-7745-892B-169410267195}"/>
          </ac:spMkLst>
        </pc:spChg>
        <pc:grpChg chg="add mod">
          <ac:chgData name="John Osenenko" userId="fc465797-0bd7-4b29-8004-3d364807783d" providerId="ADAL" clId="{E7380D3D-3C33-7546-B00D-481D524E5817}" dt="2019-09-04T01:59:33.251" v="1078" actId="1035"/>
          <ac:grpSpMkLst>
            <pc:docMk/>
            <pc:sldMk cId="2877204029" sldId="922"/>
            <ac:grpSpMk id="24" creationId="{FDD872CB-A167-C04A-9619-90F54C86D0AC}"/>
          </ac:grpSpMkLst>
        </pc:grpChg>
        <pc:grpChg chg="add mod">
          <ac:chgData name="John Osenenko" userId="fc465797-0bd7-4b29-8004-3d364807783d" providerId="ADAL" clId="{E7380D3D-3C33-7546-B00D-481D524E5817}" dt="2019-09-04T01:59:33.251" v="1078" actId="1035"/>
          <ac:grpSpMkLst>
            <pc:docMk/>
            <pc:sldMk cId="2877204029" sldId="922"/>
            <ac:grpSpMk id="50" creationId="{A5452FC6-2117-444B-AB4E-373932186994}"/>
          </ac:grpSpMkLst>
        </pc:grpChg>
        <pc:grpChg chg="add mod">
          <ac:chgData name="John Osenenko" userId="fc465797-0bd7-4b29-8004-3d364807783d" providerId="ADAL" clId="{E7380D3D-3C33-7546-B00D-481D524E5817}" dt="2019-09-04T01:59:33.251" v="1078" actId="1035"/>
          <ac:grpSpMkLst>
            <pc:docMk/>
            <pc:sldMk cId="2877204029" sldId="922"/>
            <ac:grpSpMk id="67" creationId="{B0CA1463-96D8-164F-B17A-D767AE66A48A}"/>
          </ac:grpSpMkLst>
        </pc:grp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3" creationId="{4D20E219-ACB7-D342-BAD3-BD2A1649BE02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4" creationId="{C1416789-CBE2-514C-91AD-E3A43CA87F8C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5" creationId="{E7AC821C-1959-7F48-B27F-597D06C014E1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6" creationId="{347F3DA8-23A9-C748-8B9B-0212AED742A6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7" creationId="{C27808F6-4D2F-494E-9CB1-2299555AACD2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8" creationId="{50067DBE-2CB6-CA4C-BA5E-174A1037BFE9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9" creationId="{8ACB1F6B-E36B-024E-A02D-4483C6B36E47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0" creationId="{CC9FB822-E874-D841-AA7C-7396F6068634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1" creationId="{15C770F5-9C4C-F24D-B369-27A07E3904BC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2" creationId="{1C00F650-551F-414E-BB8E-91A70C2C9708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3" creationId="{D508682C-6599-C548-8962-F3D3FD1203CA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4" creationId="{77F81D7F-99AD-ED4B-BB6C-0E74E84D3BED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5" creationId="{2613B153-0505-EE47-8E9C-75DFCF43218A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6" creationId="{42EE117D-0628-B548-A75D-D1919EAE36B0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7" creationId="{3C52D479-BA93-614A-B963-7127C340930D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8" creationId="{25429D47-F346-3843-ABBF-B037CF9D11AE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19" creationId="{110EA5BF-F722-8747-90C3-8FCF01DDEBD2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20" creationId="{494DCA0C-96C8-2A4D-85D2-57862842F67E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21" creationId="{87B53691-D310-5944-B24B-A96B71D28BB1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44" creationId="{CD3E8D75-18F9-0348-A985-35F91B5A0E23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46" creationId="{530E9AB8-000A-8A43-ABBA-9AFD30AAF356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49" creationId="{606B700D-CAEB-714A-8A88-065DEA5C9759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88" creationId="{315347BD-32CE-9B49-B7EB-6EE6A3EF8C59}"/>
          </ac:picMkLst>
        </pc:picChg>
        <pc:picChg chg="add mod">
          <ac:chgData name="John Osenenko" userId="fc465797-0bd7-4b29-8004-3d364807783d" providerId="ADAL" clId="{E7380D3D-3C33-7546-B00D-481D524E5817}" dt="2019-09-04T01:59:33.251" v="1078" actId="1035"/>
          <ac:picMkLst>
            <pc:docMk/>
            <pc:sldMk cId="2877204029" sldId="922"/>
            <ac:picMk id="89" creationId="{75890221-AEA9-594A-8210-0822A43C95E5}"/>
          </ac:picMkLst>
        </pc:picChg>
      </pc:sldChg>
      <pc:sldChg chg="addSp modSp add">
        <pc:chgData name="John Osenenko" userId="fc465797-0bd7-4b29-8004-3d364807783d" providerId="ADAL" clId="{E7380D3D-3C33-7546-B00D-481D524E5817}" dt="2019-09-04T02:13:51.051" v="1121" actId="208"/>
        <pc:sldMkLst>
          <pc:docMk/>
          <pc:sldMk cId="1137279669" sldId="923"/>
        </pc:sldMkLst>
        <pc:spChg chg="mod">
          <ac:chgData name="John Osenenko" userId="fc465797-0bd7-4b29-8004-3d364807783d" providerId="ADAL" clId="{E7380D3D-3C33-7546-B00D-481D524E5817}" dt="2019-09-04T02:13:24.779" v="1119" actId="208"/>
          <ac:spMkLst>
            <pc:docMk/>
            <pc:sldMk cId="1137279669" sldId="923"/>
            <ac:spMk id="3" creationId="{9E93CF82-9420-BE44-BF99-24E5CF1F0041}"/>
          </ac:spMkLst>
        </pc:spChg>
        <pc:spChg chg="mod">
          <ac:chgData name="John Osenenko" userId="fc465797-0bd7-4b29-8004-3d364807783d" providerId="ADAL" clId="{E7380D3D-3C33-7546-B00D-481D524E5817}" dt="2019-09-04T02:13:37.851" v="1120" actId="208"/>
          <ac:spMkLst>
            <pc:docMk/>
            <pc:sldMk cId="1137279669" sldId="923"/>
            <ac:spMk id="7" creationId="{D7FAEE97-5898-3C4A-9CA4-04BDBFA446C0}"/>
          </ac:spMkLst>
        </pc:spChg>
        <pc:spChg chg="mod">
          <ac:chgData name="John Osenenko" userId="fc465797-0bd7-4b29-8004-3d364807783d" providerId="ADAL" clId="{E7380D3D-3C33-7546-B00D-481D524E5817}" dt="2019-09-04T02:13:51.051" v="1121" actId="208"/>
          <ac:spMkLst>
            <pc:docMk/>
            <pc:sldMk cId="1137279669" sldId="923"/>
            <ac:spMk id="11" creationId="{A7290523-3CD8-9046-A42E-89B3F26EEDE6}"/>
          </ac:spMkLst>
        </pc:spChg>
        <pc:grpChg chg="add">
          <ac:chgData name="John Osenenko" userId="fc465797-0bd7-4b29-8004-3d364807783d" providerId="ADAL" clId="{E7380D3D-3C33-7546-B00D-481D524E5817}" dt="2019-09-04T02:13:08.054" v="1118"/>
          <ac:grpSpMkLst>
            <pc:docMk/>
            <pc:sldMk cId="1137279669" sldId="923"/>
            <ac:grpSpMk id="2" creationId="{B36E8CE1-2462-FA4A-AFB0-0F770848599A}"/>
          </ac:grpSpMkLst>
        </pc:grpChg>
        <pc:grpChg chg="add">
          <ac:chgData name="John Osenenko" userId="fc465797-0bd7-4b29-8004-3d364807783d" providerId="ADAL" clId="{E7380D3D-3C33-7546-B00D-481D524E5817}" dt="2019-09-04T02:13:08.054" v="1118"/>
          <ac:grpSpMkLst>
            <pc:docMk/>
            <pc:sldMk cId="1137279669" sldId="923"/>
            <ac:grpSpMk id="6" creationId="{2EC7F667-B474-7A42-B745-49288F2EB3F3}"/>
          </ac:grpSpMkLst>
        </pc:grpChg>
        <pc:grpChg chg="add">
          <ac:chgData name="John Osenenko" userId="fc465797-0bd7-4b29-8004-3d364807783d" providerId="ADAL" clId="{E7380D3D-3C33-7546-B00D-481D524E5817}" dt="2019-09-04T02:13:08.054" v="1118"/>
          <ac:grpSpMkLst>
            <pc:docMk/>
            <pc:sldMk cId="1137279669" sldId="923"/>
            <ac:grpSpMk id="10" creationId="{90FB661F-3BFD-4A4E-A320-8FBF26499A3B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5B9FEDC7-6FE8-1540-850B-0EC61C01660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A8E7DE0F-4DCE-4744-ADB0-B6F1758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120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4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3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5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56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11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2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18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24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93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21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E0F-4DCE-4744-ADB0-B6F17586A1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9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ECFE6F-8F78-FF49-82F1-02E2506CF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4E772A6-BF1A-C24F-9C15-E70D01AF7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6FBA0D-5531-FC4B-BC73-962689387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0C467E-6EE2-F44B-95F7-F7DD8638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F7BFA0-E98B-B34A-A67D-C9FC98A7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85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674ECA-CCBB-4F47-8753-540F41D2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D034EB-4E11-D944-B756-BFC1C792D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691EFF-FA61-0942-901C-7544EB22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AECA7D-A8D2-724A-B302-6CC64D1DF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D108D2-F5F2-E344-A228-1DA4537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1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349A45-1A84-E048-95F4-86DAA3E9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3FC2BB-F025-A14F-81CE-B1707DCB8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780E94-AFCA-C045-B842-DAD38543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377E4A-3A3F-F043-9F9C-F2CF5228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5ECAC8-7EF0-BC43-9289-F499D348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4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3EE958-E4F5-234E-8B0E-48E40852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C86326-C8ED-EC4E-BACC-7BD692E84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9A7DE0C-D6E2-5140-AD76-369D2024E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FAF8005-2AC7-2549-9C98-0B2326EA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DE6C6DE-F9F4-D946-94BD-938F97AB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14BE2B-3DBF-DB4A-A666-F17E6C8E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9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4FBCE-EA31-A444-899D-22673CD97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8195F3-376E-4949-A88D-583F87A2F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F51AEF3-B560-8D43-A526-E3F8A770D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FB943FB-6CBE-2E43-B411-7A7EFC87ED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CA17937-CAAA-2840-A0BC-91D09D3F0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27B96D7-0E01-E349-8758-5C9F9034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B169DA3-95F7-D342-91A3-D404A6EE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F30B016-DE41-F345-806C-681DE86D5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1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BA892F-50B2-3241-A672-03E4C22C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CB653C4-A476-A845-913E-43FEFB09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F8190AD-E3A6-C649-90B7-071802F78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36CF185-CCA3-A64C-A95B-F5818494F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3E3763-F422-E04D-84A1-753C00EDDFDA}"/>
              </a:ext>
            </a:extLst>
          </p:cNvPr>
          <p:cNvSpPr txBox="1"/>
          <p:nvPr userDrawn="1"/>
        </p:nvSpPr>
        <p:spPr>
          <a:xfrm>
            <a:off x="562958" y="6478589"/>
            <a:ext cx="3428183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b="0" i="0" spc="0" dirty="0">
                <a:solidFill>
                  <a:srgbClr val="0F2369"/>
                </a:solidFill>
                <a:latin typeface="Arial"/>
                <a:ea typeface="Titillium Web Light" charset="0"/>
                <a:cs typeface="Arial"/>
              </a:rPr>
              <a:t>© 2019 Scientific Games Corporation. All Rights Reserved.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C151AF3C-8DBD-C641-BD37-32462C942C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93945" y="6457183"/>
            <a:ext cx="666747" cy="366184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solidFill>
                  <a:srgbClr val="0F2369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334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ctor graphics, text&#10;&#10;Description automatically generated">
            <a:extLst>
              <a:ext uri="{FF2B5EF4-FFF2-40B4-BE49-F238E27FC236}">
                <a16:creationId xmlns:a16="http://schemas.microsoft.com/office/drawing/2014/main" xmlns="" id="{4435374E-7A5B-0543-B22B-43E0836B2F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1632" y="320040"/>
            <a:ext cx="1105732" cy="530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E21A7A-43BC-554A-93DE-B9702E328841}"/>
              </a:ext>
            </a:extLst>
          </p:cNvPr>
          <p:cNvSpPr txBox="1"/>
          <p:nvPr userDrawn="1"/>
        </p:nvSpPr>
        <p:spPr>
          <a:xfrm>
            <a:off x="562958" y="6478589"/>
            <a:ext cx="3428183" cy="24622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000" b="0" i="0" spc="0" dirty="0">
                <a:solidFill>
                  <a:srgbClr val="0F2369"/>
                </a:solidFill>
                <a:latin typeface="Arial"/>
                <a:ea typeface="Titillium Web Light" charset="0"/>
                <a:cs typeface="Arial"/>
              </a:rPr>
              <a:t>© 2019 Scientific Games Corporation. All Rights Reserved.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xmlns="" id="{CBA7495B-B97C-2447-B80C-BC25B0BDB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93945" y="6457183"/>
            <a:ext cx="666747" cy="366184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solidFill>
                  <a:srgbClr val="0F2369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590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2AF870-D689-0F42-9A1C-442FDB1CB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50A5A1-7F15-E741-818B-94BE41180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B842504-4602-B44C-8AB3-FB660245F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BD446B-0CA4-B34D-8D30-EA31361E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505BCA9-CF64-A84A-82FF-A0CDFA07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5BE227-A5DB-C145-BB72-23CA23EF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11A3FF-23B2-974A-A09F-C8780F57F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07C2223-BAA7-F141-98F4-A785CB332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D04E9B7-E1C2-7B4B-B868-9DD296EED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C8A202-36D3-DF45-B2D0-7879E8F6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32545C-D514-C24E-AE8C-44049C4B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0C166CB-757E-B745-A8EE-4D032650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7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980862-E218-BF44-833B-8763B6C7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28C3766-0B0A-9147-93C2-409467E44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0A2239-89D0-2E46-8248-D9FC69F99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C1422F-FBC3-694B-A6CA-6F4C1E76D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A887C9-92C9-F64A-A59D-C60EE6550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69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2CB516D-ECA9-5F45-B6EE-895F9E736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2FF408E-899E-F84C-AE9A-BB82F7146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145209-F0D5-6F43-8551-347AF0B93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4F32CF-B97F-D044-86FF-DEA33EE3B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07D081-BBC7-F646-BCCC-61824738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7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in Slide - Customer Brand">
  <p:cSld name="Plain Slide - Customer Brand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3E837D-4192-1844-A125-38446AD4B5C0}"/>
              </a:ext>
            </a:extLst>
          </p:cNvPr>
          <p:cNvSpPr/>
          <p:nvPr userDrawn="1"/>
        </p:nvSpPr>
        <p:spPr>
          <a:xfrm rot="16200000">
            <a:off x="8726410" y="-693703"/>
            <a:ext cx="145105" cy="5298040"/>
          </a:xfrm>
          <a:prstGeom prst="rect">
            <a:avLst/>
          </a:prstGeom>
          <a:solidFill>
            <a:srgbClr val="19F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3E837D-4192-1844-A125-38446AD4B5C0}"/>
              </a:ext>
            </a:extLst>
          </p:cNvPr>
          <p:cNvSpPr/>
          <p:nvPr userDrawn="1"/>
        </p:nvSpPr>
        <p:spPr>
          <a:xfrm>
            <a:off x="5594967" y="2326592"/>
            <a:ext cx="4814381" cy="4531408"/>
          </a:xfrm>
          <a:prstGeom prst="rect">
            <a:avLst/>
          </a:prstGeom>
          <a:solidFill>
            <a:srgbClr val="009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616875" y="624105"/>
            <a:ext cx="4814381" cy="4681672"/>
            <a:chOff x="1212656" y="468079"/>
            <a:chExt cx="3610786" cy="35112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393E837D-4192-1844-A125-38446AD4B5C0}"/>
                </a:ext>
              </a:extLst>
            </p:cNvPr>
            <p:cNvSpPr/>
            <p:nvPr userDrawn="1"/>
          </p:nvSpPr>
          <p:spPr>
            <a:xfrm flipH="1">
              <a:off x="1212656" y="468079"/>
              <a:ext cx="3610786" cy="3511253"/>
            </a:xfrm>
            <a:prstGeom prst="rect">
              <a:avLst/>
            </a:prstGeom>
            <a:solidFill>
              <a:srgbClr val="009B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393E837D-4192-1844-A125-38446AD4B5C0}"/>
                </a:ext>
              </a:extLst>
            </p:cNvPr>
            <p:cNvSpPr/>
            <p:nvPr userDrawn="1"/>
          </p:nvSpPr>
          <p:spPr>
            <a:xfrm flipH="1">
              <a:off x="4192823" y="1746250"/>
              <a:ext cx="620476" cy="2233083"/>
            </a:xfrm>
            <a:prstGeom prst="rect">
              <a:avLst/>
            </a:prstGeom>
            <a:solidFill>
              <a:srgbClr val="0064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91C978F-EBAE-0B47-8A94-C5C271323D68}"/>
              </a:ext>
            </a:extLst>
          </p:cNvPr>
          <p:cNvSpPr/>
          <p:nvPr userDrawn="1"/>
        </p:nvSpPr>
        <p:spPr>
          <a:xfrm>
            <a:off x="844362" y="0"/>
            <a:ext cx="1859693" cy="1859693"/>
          </a:xfrm>
          <a:prstGeom prst="rect">
            <a:avLst/>
          </a:prstGeom>
          <a:solidFill>
            <a:srgbClr val="000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Picture 1" descr="BASEBALL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6" t="8231" r="23328"/>
          <a:stretch/>
        </p:blipFill>
        <p:spPr>
          <a:xfrm>
            <a:off x="5227113" y="4289367"/>
            <a:ext cx="2775044" cy="255100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164D4A40-13C2-F943-8F67-60B310D60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93945" y="6457183"/>
            <a:ext cx="666747" cy="366184"/>
          </a:xfrm>
          <a:prstGeom prst="rect">
            <a:avLst/>
          </a:prstGeom>
        </p:spPr>
        <p:txBody>
          <a:bodyPr/>
          <a:lstStyle>
            <a:lvl1pPr algn="ctr">
              <a:defRPr sz="1333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8769954" y="624105"/>
            <a:ext cx="3425553" cy="5093980"/>
            <a:chOff x="6575847" y="658569"/>
            <a:chExt cx="2569165" cy="3820485"/>
          </a:xfrm>
        </p:grpSpPr>
        <p:pic>
          <p:nvPicPr>
            <p:cNvPr id="14" name="Picture 13" descr="basketball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3648"/>
            <a:stretch/>
          </p:blipFill>
          <p:spPr>
            <a:xfrm rot="633564">
              <a:off x="6575847" y="658569"/>
              <a:ext cx="2569165" cy="345845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 userDrawn="1"/>
          </p:nvSpPr>
          <p:spPr>
            <a:xfrm>
              <a:off x="7810283" y="3589326"/>
              <a:ext cx="258568" cy="889728"/>
            </a:xfrm>
            <a:custGeom>
              <a:avLst/>
              <a:gdLst>
                <a:gd name="connsiteX0" fmla="*/ 0 w 243359"/>
                <a:gd name="connsiteY0" fmla="*/ 0 h 851705"/>
                <a:gd name="connsiteX1" fmla="*/ 243359 w 243359"/>
                <a:gd name="connsiteY1" fmla="*/ 0 h 851705"/>
                <a:gd name="connsiteX2" fmla="*/ 243359 w 243359"/>
                <a:gd name="connsiteY2" fmla="*/ 851705 h 851705"/>
                <a:gd name="connsiteX3" fmla="*/ 0 w 243359"/>
                <a:gd name="connsiteY3" fmla="*/ 851705 h 851705"/>
                <a:gd name="connsiteX4" fmla="*/ 0 w 243359"/>
                <a:gd name="connsiteY4" fmla="*/ 0 h 851705"/>
                <a:gd name="connsiteX0" fmla="*/ 0 w 258568"/>
                <a:gd name="connsiteY0" fmla="*/ 0 h 851705"/>
                <a:gd name="connsiteX1" fmla="*/ 258568 w 258568"/>
                <a:gd name="connsiteY1" fmla="*/ 60836 h 851705"/>
                <a:gd name="connsiteX2" fmla="*/ 243359 w 258568"/>
                <a:gd name="connsiteY2" fmla="*/ 851705 h 851705"/>
                <a:gd name="connsiteX3" fmla="*/ 0 w 258568"/>
                <a:gd name="connsiteY3" fmla="*/ 851705 h 851705"/>
                <a:gd name="connsiteX4" fmla="*/ 0 w 258568"/>
                <a:gd name="connsiteY4" fmla="*/ 0 h 851705"/>
                <a:gd name="connsiteX0" fmla="*/ 0 w 258568"/>
                <a:gd name="connsiteY0" fmla="*/ 0 h 889728"/>
                <a:gd name="connsiteX1" fmla="*/ 258568 w 258568"/>
                <a:gd name="connsiteY1" fmla="*/ 98859 h 889728"/>
                <a:gd name="connsiteX2" fmla="*/ 243359 w 258568"/>
                <a:gd name="connsiteY2" fmla="*/ 889728 h 889728"/>
                <a:gd name="connsiteX3" fmla="*/ 0 w 258568"/>
                <a:gd name="connsiteY3" fmla="*/ 889728 h 889728"/>
                <a:gd name="connsiteX4" fmla="*/ 0 w 258568"/>
                <a:gd name="connsiteY4" fmla="*/ 0 h 88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568" h="889728">
                  <a:moveTo>
                    <a:pt x="0" y="0"/>
                  </a:moveTo>
                  <a:lnTo>
                    <a:pt x="258568" y="98859"/>
                  </a:lnTo>
                  <a:lnTo>
                    <a:pt x="243359" y="889728"/>
                  </a:lnTo>
                  <a:lnTo>
                    <a:pt x="0" y="889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16" name="Picture 15" descr="football_players.png">
            <a:extLst>
              <a:ext uri="{FF2B5EF4-FFF2-40B4-BE49-F238E27FC236}">
                <a16:creationId xmlns:a16="http://schemas.microsoft.com/office/drawing/2014/main" xmlns="" id="{A01D7A75-FE1D-4D80-A3AE-846D0CF54B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-240677" y="1700998"/>
            <a:ext cx="4790978" cy="5170888"/>
          </a:xfrm>
          <a:prstGeom prst="rect">
            <a:avLst/>
          </a:prstGeom>
          <a:effectLst>
            <a:outerShdw blurRad="41275" dir="5400000" algn="t" rotWithShape="0">
              <a:prstClr val="black">
                <a:alpha val="24000"/>
              </a:prstClr>
            </a:outerShdw>
          </a:effectLst>
        </p:spPr>
      </p:pic>
      <p:pic>
        <p:nvPicPr>
          <p:cNvPr id="12" name="Picture 11" descr="A picture containing vector graphics, text&#10;&#10;Description automatically generated">
            <a:extLst>
              <a:ext uri="{FF2B5EF4-FFF2-40B4-BE49-F238E27FC236}">
                <a16:creationId xmlns:a16="http://schemas.microsoft.com/office/drawing/2014/main" xmlns="" id="{17302FF3-735C-504A-857E-A642F621E83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71632" y="320040"/>
            <a:ext cx="1105732" cy="5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11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sty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1669"/>
            <a:ext cx="10038435" cy="540225"/>
          </a:xfrm>
        </p:spPr>
        <p:txBody>
          <a:bodyPr anchor="t"/>
          <a:lstStyle>
            <a:lvl1pPr>
              <a:defRPr sz="2667" b="1" i="0">
                <a:solidFill>
                  <a:srgbClr val="004B87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145941"/>
            <a:ext cx="10972800" cy="4720441"/>
          </a:xfrm>
        </p:spPr>
        <p:txBody>
          <a:bodyPr/>
          <a:lstStyle>
            <a:lvl1pPr marL="230712" indent="-230712">
              <a:buClr>
                <a:srgbClr val="E0003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768331" indent="-232828">
              <a:buClr>
                <a:srgbClr val="E00034"/>
              </a:buClr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66928" y="6483096"/>
            <a:ext cx="355898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spc="0" dirty="0">
                <a:solidFill>
                  <a:schemeClr val="bg1"/>
                </a:solidFill>
                <a:latin typeface="Arial"/>
                <a:ea typeface="Titillium Web Light" charset="0"/>
                <a:cs typeface="Arial"/>
              </a:rPr>
              <a:t>© 2019 Scientific Games Corporation.  All Rights Reserved</a:t>
            </a:r>
            <a:r>
              <a:rPr lang="en-US" sz="1067" b="0" i="0" spc="0" dirty="0">
                <a:solidFill>
                  <a:schemeClr val="bg1"/>
                </a:solidFill>
                <a:latin typeface="Arial"/>
                <a:ea typeface="Titillium Web Light" charset="0"/>
                <a:cs typeface="Arial"/>
              </a:rPr>
              <a:t>.</a:t>
            </a:r>
          </a:p>
        </p:txBody>
      </p:sp>
      <p:sp>
        <p:nvSpPr>
          <p:cNvPr id="7" name="Google Shape;339;p51">
            <a:extLst>
              <a:ext uri="{FF2B5EF4-FFF2-40B4-BE49-F238E27FC236}">
                <a16:creationId xmlns:a16="http://schemas.microsoft.com/office/drawing/2014/main" xmlns="" id="{4F39D587-DF7A-B84C-AAFC-8E69229EA0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193945" y="6457183"/>
            <a:ext cx="6668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picture containing vector graphics, text&#10;&#10;Description automatically generated">
            <a:extLst>
              <a:ext uri="{FF2B5EF4-FFF2-40B4-BE49-F238E27FC236}">
                <a16:creationId xmlns:a16="http://schemas.microsoft.com/office/drawing/2014/main" xmlns="" id="{6294AE7F-20F6-EF47-8EF5-E9CC940E7F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71632" y="320040"/>
            <a:ext cx="1105732" cy="5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57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sty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6928" y="6483096"/>
            <a:ext cx="355898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spc="0" dirty="0">
                <a:solidFill>
                  <a:schemeClr val="bg1"/>
                </a:solidFill>
                <a:latin typeface="Arial"/>
                <a:ea typeface="Titillium Web Light" charset="0"/>
                <a:cs typeface="Arial"/>
              </a:rPr>
              <a:t>© 2019 Scientific Games Corporation.  All Rights Reserved</a:t>
            </a:r>
            <a:r>
              <a:rPr lang="en-US" sz="1067" b="0" i="0" spc="0" dirty="0">
                <a:solidFill>
                  <a:schemeClr val="bg1"/>
                </a:solidFill>
                <a:latin typeface="Arial"/>
                <a:ea typeface="Titillium Web Light" charset="0"/>
                <a:cs typeface="Arial"/>
              </a:rPr>
              <a:t>.</a:t>
            </a:r>
          </a:p>
        </p:txBody>
      </p:sp>
      <p:sp>
        <p:nvSpPr>
          <p:cNvPr id="7" name="Google Shape;339;p51">
            <a:extLst>
              <a:ext uri="{FF2B5EF4-FFF2-40B4-BE49-F238E27FC236}">
                <a16:creationId xmlns:a16="http://schemas.microsoft.com/office/drawing/2014/main" xmlns="" id="{4F39D587-DF7A-B84C-AAFC-8E69229EA0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193945" y="6457183"/>
            <a:ext cx="6668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1" i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333" b="1" i="0">
                <a:solidFill>
                  <a:srgbClr val="0F236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picture containing vector graphics, text&#10;&#10;Description automatically generated">
            <a:extLst>
              <a:ext uri="{FF2B5EF4-FFF2-40B4-BE49-F238E27FC236}">
                <a16:creationId xmlns:a16="http://schemas.microsoft.com/office/drawing/2014/main" xmlns="" id="{6294AE7F-20F6-EF47-8EF5-E9CC940E7F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71632" y="320040"/>
            <a:ext cx="1105732" cy="5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31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384C53-4797-4386-881E-5AA8612BD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0A26589-1805-4783-AA32-A74661A05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DFBFBE-BD96-43A5-8204-1DDD4299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27DC6C-83F8-4C1D-AC2D-084142BCA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B09246-F0D2-43CD-A2E2-44DC1EA6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98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83ECA-DCD6-45A0-90F6-343A99A5D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4F0BFD-40F2-44AC-A560-23029ADA2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A4FE28-F1F8-47B7-9F27-AAB04566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7526C6-7557-4E7A-A664-4325BF1B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6962E4-EA78-4D9C-8D25-0A1C2D858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48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2FE97D-05D2-4526-A0DD-31CB79116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AAAEEA-2018-4372-BF5D-228051B99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3D6980-04AB-4F7C-9DE3-5DDE3DC44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807BAD-0299-4345-A7B8-EB78B218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DF9985-5A0A-4CAF-82B2-A49E64E9C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B79636-C2AB-4F21-A2DA-63E1129A0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74C326-EAF8-44B0-AF26-5FF7EB281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58E258F-8FD2-4BA9-9F2C-1122ABB6F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77EED28-DDB2-4164-849E-0FA79219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E80A3FD-30C5-4D30-8A76-3566621E1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78A2AE-0124-4801-9615-70692FBF4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00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580B10-B1C8-4E7D-AB51-6988724C7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9DFBC0F-8AB3-4C63-9CD0-5E16BD1DE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36F0E55-24BE-447D-9D4D-16C5D9B8E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B81DDEF-8333-458E-B3EF-B65D734CF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EC7762-9BF8-428F-B19D-2EEEEC92A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95B319A-3B11-4257-B3B6-B0E7C4CF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29A1E65-9877-461B-AB1F-CD32449B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9C06F2A-4521-442A-B5FD-CE3654E7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49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C9565A-78B8-4122-ABDD-C232EDD1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D312B94-760A-4E05-825B-6FEA689A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D69EA1-E09C-4CA6-B423-ED95F8FA3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F4EB5B1-E5AF-4E35-81D7-09A43BB77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99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E47B7FA-2C50-4245-BF6A-9F8BC05C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9F85F71-5949-4180-BD5A-BFCC5A4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936353-0B36-4EE9-9C04-1C128951B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79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A061E-0444-42DD-B2DE-B20EB0780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C0C573-7BBA-4FFE-9399-3FBE97435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959CE3A-A5D1-443F-8D0E-C8B3F293D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BD6F010-E955-468B-B260-25C2B4953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28DFAE-3F06-4713-83B9-0FA2D6AD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539057-31A4-403A-8F44-501E18EA5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96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665E50-A5FB-4551-868C-BD6BB072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794F289-6490-4B63-9A35-F7E91265E1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62B9F3E-9A5F-45FB-AD74-9274E3EFB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AD2272-93E2-4113-9447-967B54998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B39D2DA-A17C-4818-8625-7565EEF1C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A9FBD61-0ADC-4ACC-9EEF-212C339C3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03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92FB74-59E4-40E7-BB89-60063CAF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B79381F-6DD2-46F0-A36C-359176D41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D40507-100D-4874-9584-A79023E2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0026D9-D92B-4E77-AC55-A7E81F7A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AA066B-519E-4F1F-829B-06387D30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34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1731BBC-9C03-4050-89D9-1FA9154DC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DC31E2-AE10-4454-AD89-6AF03B342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C2C225-AEC6-4E6D-895B-BCD87EC6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714CDD-6A6A-406E-ABF8-CD7421B6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63BF85-CFC0-4955-8E5F-8A660A99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8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56A56A-1B08-CD4C-86EF-3B8D89E2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4CCC71-D2A3-414B-ACCE-03F710BFC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8B6237-F318-C748-BCF9-850DE7A14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17AB0-7D62-6C4D-812F-F99A244BD0D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92CC76-256B-5F44-95B9-502BD955B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24A016-6DBC-F747-B6A1-E24E75B1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52BF5-A2FC-384D-B349-7A0CF84C6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8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93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90" r:id="rId14"/>
    <p:sldLayoutId id="214748369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37D212C-2D54-4CB6-98FF-1A23868B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FD085C-EE7E-4E5A-A71B-7EF9231E8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B32269-CF5F-4E98-BC20-7DFFFFD2C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D309-F992-4C73-AE28-542E11730DBC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92F4A3-23D5-402C-8219-6AF7207E9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1C02AD-A41F-4F38-B229-4FD7DC1DD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AD4F5-F522-4667-9E02-38BF3E8DC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1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png"/><Relationship Id="rId3" Type="http://schemas.openxmlformats.org/officeDocument/2006/relationships/image" Target="../media/image7.jpeg"/><Relationship Id="rId21" Type="http://schemas.openxmlformats.org/officeDocument/2006/relationships/image" Target="../media/image25.jpe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jpe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jpeg"/><Relationship Id="rId19" Type="http://schemas.openxmlformats.org/officeDocument/2006/relationships/image" Target="../media/image23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0</a:t>
            </a:fld>
            <a:endParaRPr lang="en-US" altLang="en-US" dirty="0"/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1640158" y="3272480"/>
            <a:ext cx="8765245" cy="1710267"/>
          </a:xfrm>
          <a:prstGeom prst="rect">
            <a:avLst/>
          </a:prstGeom>
        </p:spPr>
        <p:txBody>
          <a:bodyPr/>
          <a:lstStyle>
            <a:lvl1pPr marL="0" indent="0" algn="l" defTabSz="457189" rtl="0" eaLnBrk="1" latinLnBrk="0" hangingPunct="1">
              <a:spcBef>
                <a:spcPct val="20000"/>
              </a:spcBef>
              <a:buClr>
                <a:schemeClr val="accent1">
                  <a:lumMod val="40000"/>
                  <a:lumOff val="60000"/>
                </a:schemeClr>
              </a:buClr>
              <a:buFont typeface="Arial"/>
              <a:buNone/>
              <a:defRPr sz="1400" b="0" kern="1200" cap="none" spc="0">
                <a:ln w="0"/>
                <a:solidFill>
                  <a:srgbClr val="FFFFFF"/>
                </a:solidFill>
                <a:effectLst/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0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2pPr>
            <a:lvl3pPr marL="1280128" indent="-274313" algn="l" defTabSz="457189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  <a:defRPr sz="18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3pPr>
            <a:lvl4pPr marL="1737317" indent="-228594" algn="l" defTabSz="457189" rtl="0" eaLnBrk="1" latinLnBrk="0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6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4pPr>
            <a:lvl5pPr marL="2194505" indent="-228594" algn="l" defTabSz="457189" rtl="0" eaLnBrk="1" latinLnBrk="0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Ø"/>
              <a:defRPr sz="14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267" b="1" cap="small" dirty="0" smtClean="0">
                <a:ln w="0" cap="rnd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Arial Black"/>
                <a:cs typeface="Arial Black"/>
              </a:rPr>
              <a:t>Sports</a:t>
            </a:r>
            <a:r>
              <a:rPr lang="en-US" sz="4267" b="1" cap="small" dirty="0">
                <a:ln w="0" cap="rnd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Arial Black"/>
                <a:cs typeface="Arial Black"/>
              </a:rPr>
              <a:t/>
            </a:r>
            <a:br>
              <a:rPr lang="en-US" sz="4267" b="1" cap="small" dirty="0">
                <a:ln w="0" cap="rnd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Arial Black"/>
                <a:cs typeface="Arial Black"/>
              </a:rPr>
            </a:br>
            <a:r>
              <a:rPr lang="en-US" sz="4267" b="1" cap="small" dirty="0" smtClean="0">
                <a:solidFill>
                  <a:schemeClr val="bg1"/>
                </a:solidFill>
                <a:latin typeface="Arial Black"/>
                <a:cs typeface="Arial Black"/>
              </a:rPr>
              <a:t>Overview</a:t>
            </a:r>
            <a:endParaRPr lang="en-US" sz="4267" b="1" cap="small" dirty="0">
              <a:ln w="15875">
                <a:solidFill>
                  <a:schemeClr val="bg1"/>
                </a:solidFill>
              </a:ln>
              <a:solidFill>
                <a:schemeClr val="bg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41491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609600" y="311669"/>
            <a:ext cx="3657600" cy="540225"/>
          </a:xfrm>
          <a:solidFill>
            <a:srgbClr val="00093C"/>
          </a:solidFill>
        </p:spPr>
        <p:txBody>
          <a:bodyPr anchor="ctr"/>
          <a:lstStyle/>
          <a:p>
            <a:r>
              <a:rPr lang="en-US" cap="small" dirty="0" smtClean="0">
                <a:solidFill>
                  <a:schemeClr val="bg1"/>
                </a:solidFill>
              </a:rPr>
              <a:t>Fast Facts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3713584" y="1017037"/>
            <a:ext cx="7868816" cy="5290457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World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leader in gaming and lottery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entertainment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Casino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Lottery, Digital, Sports Betting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9,500+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employees, 1,500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+ customers in 50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Provider to 20 of the Top 20 lotteries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worldwide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Supply 70% of U.S. instant game retail revenues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Games in Georgia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Lottery headquarters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Alpharetta, Georgia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35+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Among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first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invest in Forsyth County in 1990s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1,100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+ Georgia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workforce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&amp; $105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million in wages to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Georgians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$84+ million in goods / services purchased from Georgia firms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Proud partner to the Georgia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Lottery since its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inception in 1993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Contributed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20+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to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since its inception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Ranks No. 2 in the world for instant game per capita sales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Partnered with Work Source Georgia and providing internship opportunities to Georgia college students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5" name="Picture 4" descr="A picture containing vector graphics, text&#10;&#10;Description automatically generated">
            <a:extLst>
              <a:ext uri="{FF2B5EF4-FFF2-40B4-BE49-F238E27FC236}">
                <a16:creationId xmlns:a16="http://schemas.microsoft.com/office/drawing/2014/main" xmlns="" id="{6294AE7F-20F6-EF47-8EF5-E9CC940E7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921501"/>
            <a:ext cx="2543152" cy="12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solidFill>
            <a:srgbClr val="00093C"/>
          </a:solidFill>
        </p:spPr>
        <p:txBody>
          <a:bodyPr anchor="ctr"/>
          <a:lstStyle/>
          <a:p>
            <a:r>
              <a:rPr lang="en-US" cap="small" dirty="0" smtClean="0">
                <a:solidFill>
                  <a:schemeClr val="bg1"/>
                </a:solidFill>
              </a:rPr>
              <a:t>Professional and Amateur Sports Protection Act (PASPA)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2" y="3369138"/>
            <a:ext cx="10972800" cy="284504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2000" b="1" cap="small" dirty="0">
                <a:latin typeface="Arial" panose="020B0604020202020204" pitchFamily="34" charset="0"/>
                <a:cs typeface="Arial" panose="020B0604020202020204" pitchFamily="34" charset="0"/>
              </a:rPr>
              <a:t>How soon could state offer S</a:t>
            </a:r>
            <a:r>
              <a:rPr lang="en-US" sz="2000" b="1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ports Wagering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ruling allows states to legislate immediately and for all such laws to become effective immediately.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endParaRPr lang="en-US" sz="1800" b="1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2000" b="1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US" sz="2000" b="1" cap="small" dirty="0">
                <a:latin typeface="Arial" panose="020B0604020202020204" pitchFamily="34" charset="0"/>
                <a:cs typeface="Arial" panose="020B0604020202020204" pitchFamily="34" charset="0"/>
              </a:rPr>
              <a:t>states are first movers in Sports Wagering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13 states operational including:  AR, DE, IN, IA, MS, NM, NV, NJ, NY, OR, PA, RI, WV. Another 8 states authorized but not operational including: CO, CT, DC, IL, MT, NC, NH, TN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endParaRPr lang="en-US" sz="1800" b="1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2000" b="1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Could </a:t>
            </a:r>
            <a:r>
              <a:rPr lang="en-US" sz="2000" b="1" cap="small" dirty="0">
                <a:latin typeface="Arial" panose="020B0604020202020204" pitchFamily="34" charset="0"/>
                <a:cs typeface="Arial" panose="020B0604020202020204" pitchFamily="34" charset="0"/>
              </a:rPr>
              <a:t>another federal law be on the horizon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NCAA (National Collegiate Athletic Association) is supportive of federal regulation focused on minimum standards and integrity. Congress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also move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forward to ensure consumer protections are in place. </a:t>
            </a: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09602" y="1295832"/>
            <a:ext cx="1097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U.S. Supreme Court’s decision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overturn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PASPA, the 1992 federal law that prevented states from regulating sports betting,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has created an unprecedented opportunity for state lotteries and gaming organizations in the U.S. PASPA was declared unconstitutional in the 6-3 decision, </a:t>
            </a:r>
            <a:r>
              <a:rPr lang="en-US" sz="2400" i="1" u="sng" dirty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meaning it will be up to states, which sought sports wagering for years, to decide whether to allow residents to bet on sports</a:t>
            </a:r>
            <a:r>
              <a:rPr lang="en-US" sz="2400" i="1" dirty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– May 14, 2018</a:t>
            </a:r>
          </a:p>
        </p:txBody>
      </p:sp>
    </p:spTree>
    <p:extLst>
      <p:ext uri="{BB962C8B-B14F-4D97-AF65-F5344CB8AC3E}">
        <p14:creationId xmlns:p14="http://schemas.microsoft.com/office/powerpoint/2010/main" val="398391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1ED3302E-73EB-AD4C-96C5-EBE302B83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64" y="1214646"/>
            <a:ext cx="10842472" cy="5187945"/>
          </a:xfrm>
          <a:prstGeom prst="rect">
            <a:avLst/>
          </a:prstGeom>
        </p:spPr>
      </p:pic>
      <p:sp>
        <p:nvSpPr>
          <p:cNvPr id="69" name="Title 1">
            <a:extLst>
              <a:ext uri="{FF2B5EF4-FFF2-40B4-BE49-F238E27FC236}">
                <a16:creationId xmlns:a16="http://schemas.microsoft.com/office/drawing/2014/main" xmlns="" id="{C7E643C0-69B5-B14A-BA66-0218316FCDA2}"/>
              </a:ext>
            </a:extLst>
          </p:cNvPr>
          <p:cNvSpPr txBox="1">
            <a:spLocks/>
          </p:cNvSpPr>
          <p:nvPr/>
        </p:nvSpPr>
        <p:spPr>
          <a:xfrm>
            <a:off x="641906" y="319507"/>
            <a:ext cx="9919414" cy="527576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i="0" kern="1200" cap="all" spc="90" baseline="0">
                <a:ln w="0"/>
                <a:solidFill>
                  <a:srgbClr val="FFFFFF"/>
                </a:solidFill>
                <a:effectLst/>
                <a:latin typeface="Arial"/>
                <a:ea typeface="Titillium Web SemiBold" charset="0"/>
                <a:cs typeface="Arial"/>
              </a:defRPr>
            </a:lvl1pPr>
          </a:lstStyle>
          <a:p>
            <a:pPr>
              <a:buClrTx/>
              <a:buFontTx/>
            </a:pPr>
            <a:r>
              <a:rPr lang="en-US" sz="2670" cap="sm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7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One Global Gaming Entertainment Company</a:t>
            </a:r>
            <a:endParaRPr lang="en-US" sz="2670" cap="small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FF3DCC4-DCBC-48C3-BF4F-7ECC6DCA7737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32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atlantic lottery logo">
            <a:extLst>
              <a:ext uri="{FF2B5EF4-FFF2-40B4-BE49-F238E27FC236}">
                <a16:creationId xmlns:a16="http://schemas.microsoft.com/office/drawing/2014/main" xmlns="" id="{4D20E219-ACB7-D342-BAD3-BD2A1649B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5" r="16289"/>
          <a:stretch/>
        </p:blipFill>
        <p:spPr>
          <a:xfrm>
            <a:off x="8502782" y="1622497"/>
            <a:ext cx="892884" cy="59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1416789-CBE2-514C-91AD-E3A43CA87F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3" t="12626" r="12333" b="11949"/>
          <a:stretch/>
        </p:blipFill>
        <p:spPr>
          <a:xfrm>
            <a:off x="10330955" y="1622496"/>
            <a:ext cx="985356" cy="555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7AC821C-1959-7F48-B27F-597D06C01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07" y="2406100"/>
            <a:ext cx="987808" cy="576752"/>
          </a:xfrm>
          <a:prstGeom prst="rect">
            <a:avLst/>
          </a:prstGeom>
        </p:spPr>
      </p:pic>
      <p:pic>
        <p:nvPicPr>
          <p:cNvPr id="6" name="Picture 5" descr="Image result for bclc logo">
            <a:extLst>
              <a:ext uri="{FF2B5EF4-FFF2-40B4-BE49-F238E27FC236}">
                <a16:creationId xmlns:a16="http://schemas.microsoft.com/office/drawing/2014/main" xmlns="" id="{347F3DA8-23A9-C748-8B9B-0212AED74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7908" y="2480837"/>
            <a:ext cx="734521" cy="36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coral logo">
            <a:extLst>
              <a:ext uri="{FF2B5EF4-FFF2-40B4-BE49-F238E27FC236}">
                <a16:creationId xmlns:a16="http://schemas.microsoft.com/office/drawing/2014/main" xmlns="" id="{C27808F6-4D2F-494E-9CB1-2299555AA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2013" y="1813451"/>
            <a:ext cx="1320351" cy="29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ladbrokes logo">
            <a:extLst>
              <a:ext uri="{FF2B5EF4-FFF2-40B4-BE49-F238E27FC236}">
                <a16:creationId xmlns:a16="http://schemas.microsoft.com/office/drawing/2014/main" xmlns="" id="{50067DBE-2CB6-CA4C-BA5E-174A1037B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2" b="2858"/>
          <a:stretch/>
        </p:blipFill>
        <p:spPr>
          <a:xfrm>
            <a:off x="609601" y="2340015"/>
            <a:ext cx="1234368" cy="77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 result for singapore pools logo">
            <a:extLst>
              <a:ext uri="{FF2B5EF4-FFF2-40B4-BE49-F238E27FC236}">
                <a16:creationId xmlns:a16="http://schemas.microsoft.com/office/drawing/2014/main" xmlns="" id="{8ACB1F6B-E36B-024E-A02D-4483C6B3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34944" y="2402420"/>
            <a:ext cx="604435" cy="52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Image result for paddy power logo">
            <a:extLst>
              <a:ext uri="{FF2B5EF4-FFF2-40B4-BE49-F238E27FC236}">
                <a16:creationId xmlns:a16="http://schemas.microsoft.com/office/drawing/2014/main" xmlns="" id="{CC9FB822-E874-D841-AA7C-7396F606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8185" y="1659796"/>
            <a:ext cx="992369" cy="59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Image result for betfair logo">
            <a:extLst>
              <a:ext uri="{FF2B5EF4-FFF2-40B4-BE49-F238E27FC236}">
                <a16:creationId xmlns:a16="http://schemas.microsoft.com/office/drawing/2014/main" xmlns="" id="{15C770F5-9C4C-F24D-B369-27A07E390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2328" y="2354502"/>
            <a:ext cx="1485501" cy="74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Image result for danske spil">
            <a:extLst>
              <a:ext uri="{FF2B5EF4-FFF2-40B4-BE49-F238E27FC236}">
                <a16:creationId xmlns:a16="http://schemas.microsoft.com/office/drawing/2014/main" xmlns="" id="{1C00F650-551F-414E-BB8E-91A70C2C9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3484" y="1645920"/>
            <a:ext cx="564123" cy="56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Image result for sportsbet logo">
            <a:extLst>
              <a:ext uri="{FF2B5EF4-FFF2-40B4-BE49-F238E27FC236}">
                <a16:creationId xmlns:a16="http://schemas.microsoft.com/office/drawing/2014/main" xmlns="" id="{D508682C-6599-C548-8962-F3D3FD120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6" b="11173"/>
          <a:stretch/>
        </p:blipFill>
        <p:spPr>
          <a:xfrm>
            <a:off x="609602" y="1637031"/>
            <a:ext cx="1297121" cy="60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Image result for pmu logo">
            <a:extLst>
              <a:ext uri="{FF2B5EF4-FFF2-40B4-BE49-F238E27FC236}">
                <a16:creationId xmlns:a16="http://schemas.microsoft.com/office/drawing/2014/main" xmlns="" id="{77F81D7F-99AD-ED4B-BB6C-0E74E84D3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86065" y="1693235"/>
            <a:ext cx="754491" cy="34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1200px-Logo_Loto-Québec.svg.png">
            <a:extLst>
              <a:ext uri="{FF2B5EF4-FFF2-40B4-BE49-F238E27FC236}">
                <a16:creationId xmlns:a16="http://schemas.microsoft.com/office/drawing/2014/main" xmlns="" id="{2613B153-0505-EE47-8E9C-75DFCF43218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05" y="1643512"/>
            <a:ext cx="592224" cy="7935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2EE117D-0628-B548-A75D-D1919EAE36B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2" b="17613"/>
          <a:stretch/>
        </p:blipFill>
        <p:spPr>
          <a:xfrm>
            <a:off x="7490632" y="1615101"/>
            <a:ext cx="921749" cy="6014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C52D479-BA93-614A-B963-7127C340930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38" y="2532998"/>
            <a:ext cx="441813" cy="4498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5429D47-F346-3843-ABBF-B037CF9D11A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644" y="1790368"/>
            <a:ext cx="1201005" cy="3506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10EA5BF-F722-8747-90C3-8FCF01DDEBD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956" y="2592444"/>
            <a:ext cx="987808" cy="207121"/>
          </a:xfrm>
          <a:prstGeom prst="rect">
            <a:avLst/>
          </a:prstGeom>
        </p:spPr>
      </p:pic>
      <p:pic>
        <p:nvPicPr>
          <p:cNvPr id="20" name="Picture 13" descr="Image result for william hill logo">
            <a:extLst>
              <a:ext uri="{FF2B5EF4-FFF2-40B4-BE49-F238E27FC236}">
                <a16:creationId xmlns:a16="http://schemas.microsoft.com/office/drawing/2014/main" xmlns="" id="{494DCA0C-96C8-2A4D-85D2-57862842F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r="10767"/>
          <a:stretch/>
        </p:blipFill>
        <p:spPr>
          <a:xfrm>
            <a:off x="4795067" y="2337931"/>
            <a:ext cx="1145487" cy="75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age result for nzrb logo">
            <a:extLst>
              <a:ext uri="{FF2B5EF4-FFF2-40B4-BE49-F238E27FC236}">
                <a16:creationId xmlns:a16="http://schemas.microsoft.com/office/drawing/2014/main" xmlns="" id="{87B53691-D310-5944-B24B-A96B71D28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9" b="24077"/>
          <a:stretch/>
        </p:blipFill>
        <p:spPr>
          <a:xfrm>
            <a:off x="6734980" y="2584383"/>
            <a:ext cx="955099" cy="32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0F677BD-8B11-1C41-A872-DB3B5FFF9C29}"/>
              </a:ext>
            </a:extLst>
          </p:cNvPr>
          <p:cNvSpPr/>
          <p:nvPr/>
        </p:nvSpPr>
        <p:spPr>
          <a:xfrm>
            <a:off x="609601" y="1235220"/>
            <a:ext cx="5330952" cy="308869"/>
          </a:xfrm>
          <a:prstGeom prst="rect">
            <a:avLst/>
          </a:prstGeom>
          <a:solidFill>
            <a:srgbClr val="00093C"/>
          </a:solidFill>
          <a:ln w="6350">
            <a:solidFill>
              <a:schemeClr val="bg1"/>
            </a:solidFill>
          </a:ln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601" b="1" cap="small" spc="500" dirty="0">
                <a:solidFill>
                  <a:prstClr val="white"/>
                </a:solidFill>
                <a:latin typeface="Myriad Pro" panose="020B0503030403020204" pitchFamily="34" charset="0"/>
              </a:rPr>
              <a:t>Private Operators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89E83CD2-01E4-AF4E-846A-652D68A6C951}"/>
              </a:ext>
            </a:extLst>
          </p:cNvPr>
          <p:cNvSpPr/>
          <p:nvPr/>
        </p:nvSpPr>
        <p:spPr>
          <a:xfrm>
            <a:off x="6005426" y="1235221"/>
            <a:ext cx="5326119" cy="308609"/>
          </a:xfrm>
          <a:prstGeom prst="rect">
            <a:avLst/>
          </a:prstGeom>
          <a:solidFill>
            <a:srgbClr val="00093C"/>
          </a:solidFill>
          <a:ln w="6350">
            <a:solidFill>
              <a:schemeClr val="bg1"/>
            </a:solidFill>
          </a:ln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601" b="1" cap="small" spc="500" dirty="0">
                <a:solidFill>
                  <a:prstClr val="white"/>
                </a:solidFill>
                <a:latin typeface="Myriad Pro" panose="020B0503030403020204" pitchFamily="34" charset="0"/>
              </a:rPr>
              <a:t>Lottery Partners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FDD872CB-A167-C04A-9619-90F54C86D0AC}"/>
              </a:ext>
            </a:extLst>
          </p:cNvPr>
          <p:cNvGrpSpPr/>
          <p:nvPr/>
        </p:nvGrpSpPr>
        <p:grpSpPr>
          <a:xfrm>
            <a:off x="609600" y="4045849"/>
            <a:ext cx="3083963" cy="2167976"/>
            <a:chOff x="4097897" y="1300664"/>
            <a:chExt cx="3418672" cy="2540392"/>
          </a:xfrm>
          <a:solidFill>
            <a:srgbClr val="007CBD"/>
          </a:solidFill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2F17A8A-F4ED-0140-8C13-4E7A42B78F5C}"/>
                </a:ext>
              </a:extLst>
            </p:cNvPr>
            <p:cNvGrpSpPr/>
            <p:nvPr/>
          </p:nvGrpSpPr>
          <p:grpSpPr>
            <a:xfrm>
              <a:off x="4097897" y="1300664"/>
              <a:ext cx="3418672" cy="2212256"/>
              <a:chOff x="3937475" y="1628800"/>
              <a:chExt cx="3418672" cy="2212256"/>
            </a:xfrm>
            <a:grpFill/>
          </p:grpSpPr>
          <p:sp>
            <p:nvSpPr>
              <p:cNvPr id="33" name="Rounded Rectangle 7">
                <a:extLst>
                  <a:ext uri="{FF2B5EF4-FFF2-40B4-BE49-F238E27FC236}">
                    <a16:creationId xmlns:a16="http://schemas.microsoft.com/office/drawing/2014/main" xmlns="" id="{7533AD0E-3A33-5342-BC9D-43FF8EB77E50}"/>
                  </a:ext>
                </a:extLst>
              </p:cNvPr>
              <p:cNvSpPr/>
              <p:nvPr/>
            </p:nvSpPr>
            <p:spPr>
              <a:xfrm>
                <a:off x="3937475" y="162880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xmlns="" id="{F78CB64F-45FE-BB49-ACA0-4E7CB42C7B64}"/>
                  </a:ext>
                </a:extLst>
              </p:cNvPr>
              <p:cNvGrpSpPr/>
              <p:nvPr/>
            </p:nvGrpSpPr>
            <p:grpSpPr>
              <a:xfrm>
                <a:off x="3937475" y="1916832"/>
                <a:ext cx="3418672" cy="1924224"/>
                <a:chOff x="3937475" y="1916832"/>
                <a:chExt cx="3418672" cy="1924224"/>
              </a:xfrm>
              <a:grpFill/>
            </p:grpSpPr>
            <p:sp>
              <p:nvSpPr>
                <p:cNvPr id="35" name="Rounded Rectangle 7">
                  <a:extLst>
                    <a:ext uri="{FF2B5EF4-FFF2-40B4-BE49-F238E27FC236}">
                      <a16:creationId xmlns:a16="http://schemas.microsoft.com/office/drawing/2014/main" xmlns="" id="{AB2C7607-8E8D-7640-A2C1-5ACC73A17875}"/>
                    </a:ext>
                  </a:extLst>
                </p:cNvPr>
                <p:cNvSpPr/>
                <p:nvPr/>
              </p:nvSpPr>
              <p:spPr>
                <a:xfrm>
                  <a:off x="3937475" y="1916832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6" name="Rounded Rectangle 7">
                  <a:extLst>
                    <a:ext uri="{FF2B5EF4-FFF2-40B4-BE49-F238E27FC236}">
                      <a16:creationId xmlns:a16="http://schemas.microsoft.com/office/drawing/2014/main" xmlns="" id="{1D3A077B-D893-9449-A022-7B8C33EB17A4}"/>
                    </a:ext>
                  </a:extLst>
                </p:cNvPr>
                <p:cNvSpPr/>
                <p:nvPr/>
              </p:nvSpPr>
              <p:spPr>
                <a:xfrm>
                  <a:off x="3937475" y="220486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7" name="Rounded Rectangle 7">
                  <a:extLst>
                    <a:ext uri="{FF2B5EF4-FFF2-40B4-BE49-F238E27FC236}">
                      <a16:creationId xmlns:a16="http://schemas.microsoft.com/office/drawing/2014/main" xmlns="" id="{95B43912-157C-1147-A76C-A01D0E201B60}"/>
                    </a:ext>
                  </a:extLst>
                </p:cNvPr>
                <p:cNvSpPr/>
                <p:nvPr/>
              </p:nvSpPr>
              <p:spPr>
                <a:xfrm>
                  <a:off x="3937475" y="256490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8" name="Rounded Rectangle 7">
                  <a:extLst>
                    <a:ext uri="{FF2B5EF4-FFF2-40B4-BE49-F238E27FC236}">
                      <a16:creationId xmlns:a16="http://schemas.microsoft.com/office/drawing/2014/main" xmlns="" id="{7D934CD0-3981-EF46-8CB1-E65598A3EFCE}"/>
                    </a:ext>
                  </a:extLst>
                </p:cNvPr>
                <p:cNvSpPr/>
                <p:nvPr/>
              </p:nvSpPr>
              <p:spPr>
                <a:xfrm>
                  <a:off x="3937475" y="2852936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9" name="Rounded Rectangle 7">
                  <a:extLst>
                    <a:ext uri="{FF2B5EF4-FFF2-40B4-BE49-F238E27FC236}">
                      <a16:creationId xmlns:a16="http://schemas.microsoft.com/office/drawing/2014/main" xmlns="" id="{7F62B7C1-0C3B-F34F-A60C-70485AFFF3DD}"/>
                    </a:ext>
                  </a:extLst>
                </p:cNvPr>
                <p:cNvSpPr/>
                <p:nvPr/>
              </p:nvSpPr>
              <p:spPr>
                <a:xfrm>
                  <a:off x="3937475" y="3068960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40" name="Rounded Rectangle 7">
                  <a:extLst>
                    <a:ext uri="{FF2B5EF4-FFF2-40B4-BE49-F238E27FC236}">
                      <a16:creationId xmlns:a16="http://schemas.microsoft.com/office/drawing/2014/main" xmlns="" id="{AFF7C0DC-9282-2641-BCFA-E32A52C693EF}"/>
                    </a:ext>
                  </a:extLst>
                </p:cNvPr>
                <p:cNvSpPr/>
                <p:nvPr/>
              </p:nvSpPr>
              <p:spPr>
                <a:xfrm>
                  <a:off x="3937475" y="328498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BE6B19D6-1C7B-1C4F-8D2D-EAC3346694D4}"/>
                </a:ext>
              </a:extLst>
            </p:cNvPr>
            <p:cNvGrpSpPr/>
            <p:nvPr/>
          </p:nvGrpSpPr>
          <p:grpSpPr>
            <a:xfrm>
              <a:off x="4097897" y="1916832"/>
              <a:ext cx="3418672" cy="1924224"/>
              <a:chOff x="3937475" y="1916832"/>
              <a:chExt cx="3418672" cy="1924224"/>
            </a:xfrm>
            <a:grpFill/>
          </p:grpSpPr>
          <p:sp>
            <p:nvSpPr>
              <p:cNvPr id="27" name="Rounded Rectangle 7">
                <a:extLst>
                  <a:ext uri="{FF2B5EF4-FFF2-40B4-BE49-F238E27FC236}">
                    <a16:creationId xmlns:a16="http://schemas.microsoft.com/office/drawing/2014/main" xmlns="" id="{BFE51312-0682-9443-8DB9-7A50C194AE34}"/>
                  </a:ext>
                </a:extLst>
              </p:cNvPr>
              <p:cNvSpPr/>
              <p:nvPr/>
            </p:nvSpPr>
            <p:spPr>
              <a:xfrm>
                <a:off x="3937475" y="1916832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28" name="Rounded Rectangle 7">
                <a:extLst>
                  <a:ext uri="{FF2B5EF4-FFF2-40B4-BE49-F238E27FC236}">
                    <a16:creationId xmlns:a16="http://schemas.microsoft.com/office/drawing/2014/main" xmlns="" id="{2A9401EE-2A38-7945-BDF7-8E27A184F01A}"/>
                  </a:ext>
                </a:extLst>
              </p:cNvPr>
              <p:cNvSpPr/>
              <p:nvPr/>
            </p:nvSpPr>
            <p:spPr>
              <a:xfrm>
                <a:off x="3937475" y="220486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29" name="Rounded Rectangle 7">
                <a:extLst>
                  <a:ext uri="{FF2B5EF4-FFF2-40B4-BE49-F238E27FC236}">
                    <a16:creationId xmlns:a16="http://schemas.microsoft.com/office/drawing/2014/main" xmlns="" id="{4C11BBFE-3173-DA46-9C0D-F66E01643107}"/>
                  </a:ext>
                </a:extLst>
              </p:cNvPr>
              <p:cNvSpPr/>
              <p:nvPr/>
            </p:nvSpPr>
            <p:spPr>
              <a:xfrm>
                <a:off x="3937475" y="256490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30" name="Rounded Rectangle 7">
                <a:extLst>
                  <a:ext uri="{FF2B5EF4-FFF2-40B4-BE49-F238E27FC236}">
                    <a16:creationId xmlns:a16="http://schemas.microsoft.com/office/drawing/2014/main" xmlns="" id="{C36D6F06-E470-9141-960C-3CA37338F7C8}"/>
                  </a:ext>
                </a:extLst>
              </p:cNvPr>
              <p:cNvSpPr/>
              <p:nvPr/>
            </p:nvSpPr>
            <p:spPr>
              <a:xfrm>
                <a:off x="3937475" y="2852936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31" name="Rounded Rectangle 7">
                <a:extLst>
                  <a:ext uri="{FF2B5EF4-FFF2-40B4-BE49-F238E27FC236}">
                    <a16:creationId xmlns:a16="http://schemas.microsoft.com/office/drawing/2014/main" xmlns="" id="{E20E6455-0194-2A44-9760-5787A8393F48}"/>
                  </a:ext>
                </a:extLst>
              </p:cNvPr>
              <p:cNvSpPr/>
              <p:nvPr/>
            </p:nvSpPr>
            <p:spPr>
              <a:xfrm>
                <a:off x="3937475" y="306896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32" name="Rounded Rectangle 7">
                <a:extLst>
                  <a:ext uri="{FF2B5EF4-FFF2-40B4-BE49-F238E27FC236}">
                    <a16:creationId xmlns:a16="http://schemas.microsoft.com/office/drawing/2014/main" xmlns="" id="{AC69EEBD-5EF8-3342-BF80-7A271A52BEF1}"/>
                  </a:ext>
                </a:extLst>
              </p:cNvPr>
              <p:cNvSpPr/>
              <p:nvPr/>
            </p:nvSpPr>
            <p:spPr>
              <a:xfrm>
                <a:off x="3937475" y="328498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351B8E6-5BBF-404E-A458-0A5D4ED28417}"/>
              </a:ext>
            </a:extLst>
          </p:cNvPr>
          <p:cNvSpPr txBox="1"/>
          <p:nvPr/>
        </p:nvSpPr>
        <p:spPr>
          <a:xfrm>
            <a:off x="609601" y="5268122"/>
            <a:ext cx="3083963" cy="915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219170">
              <a:defRPr sz="1867">
                <a:solidFill>
                  <a:srgbClr val="000000">
                    <a:lumMod val="50000"/>
                    <a:lumOff val="50000"/>
                  </a:srgbClr>
                </a:solidFill>
                <a:latin typeface="Vodafone Rg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cap="small" dirty="0">
                <a:solidFill>
                  <a:srgbClr val="FFFFFF"/>
                </a:solidFill>
                <a:latin typeface="Myriad Pro" panose="020B0503030403020204" pitchFamily="34" charset="0"/>
              </a:rPr>
              <a:t>Sports Staff Globally</a:t>
            </a:r>
          </a:p>
          <a:p>
            <a:pPr>
              <a:spcBef>
                <a:spcPts val="600"/>
              </a:spcBef>
            </a:pPr>
            <a:r>
              <a:rPr lang="en-GB" sz="1400" cap="small" dirty="0">
                <a:solidFill>
                  <a:srgbClr val="FFFFFF"/>
                </a:solidFill>
                <a:latin typeface="Myriad Pro Light" panose="020B0403030403020204" pitchFamily="34" charset="0"/>
              </a:rPr>
              <a:t>Local sports solutions teams across the globe on 4 continents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1" b="1" dirty="0">
              <a:solidFill>
                <a:srgbClr val="FFFFFF"/>
              </a:solidFill>
              <a:latin typeface="Myriad Pro" panose="020B0503030403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C2EF2B72-64E8-F74D-AEFA-8C3AD2B11EC7}"/>
              </a:ext>
            </a:extLst>
          </p:cNvPr>
          <p:cNvSpPr txBox="1"/>
          <p:nvPr/>
        </p:nvSpPr>
        <p:spPr>
          <a:xfrm>
            <a:off x="1541983" y="4329241"/>
            <a:ext cx="1219200" cy="688732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4800" b="1" dirty="0">
                <a:solidFill>
                  <a:prstClr val="white"/>
                </a:solidFill>
              </a:rPr>
              <a:t>1,300</a:t>
            </a:r>
            <a:r>
              <a:rPr lang="en-GB" sz="1600" b="1" dirty="0">
                <a:solidFill>
                  <a:prstClr val="white"/>
                </a:solidFill>
              </a:rPr>
              <a:t>+</a:t>
            </a:r>
            <a:endParaRPr lang="en-GB" b="1" dirty="0">
              <a:solidFill>
                <a:prstClr val="white"/>
              </a:solidFill>
              <a:ea typeface="MS PGothic" charset="-12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C4026D42-1895-CB44-B6E0-360D97A476EF}"/>
              </a:ext>
            </a:extLst>
          </p:cNvPr>
          <p:cNvSpPr txBox="1"/>
          <p:nvPr/>
        </p:nvSpPr>
        <p:spPr>
          <a:xfrm>
            <a:off x="4805035" y="4481915"/>
            <a:ext cx="3075099" cy="14391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219170">
              <a:defRPr sz="1867">
                <a:solidFill>
                  <a:srgbClr val="000000">
                    <a:lumMod val="50000"/>
                    <a:lumOff val="50000"/>
                  </a:srgbClr>
                </a:solidFill>
                <a:latin typeface="Vodafone Rg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1" b="1" dirty="0">
                <a:solidFill>
                  <a:srgbClr val="FFFFFF"/>
                </a:solidFill>
                <a:latin typeface="Myriad Pro" panose="020B0503030403020204" pitchFamily="34" charset="0"/>
              </a:rPr>
              <a:t>Strong Experience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1" dirty="0">
                <a:solidFill>
                  <a:srgbClr val="FFFFFF"/>
                </a:solidFill>
                <a:latin typeface="Calibri Light" panose="020F0302020204030204"/>
              </a:rPr>
              <a:t>20+ years with a history of successful sports solutions and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1" dirty="0">
                <a:solidFill>
                  <a:srgbClr val="FFFFFF"/>
                </a:solidFill>
                <a:latin typeface="Calibri Light" panose="020F0302020204030204"/>
              </a:rPr>
              <a:t>customer growth</a:t>
            </a:r>
            <a:endParaRPr lang="en-GB" sz="1401" dirty="0">
              <a:solidFill>
                <a:srgbClr val="FFFFFF"/>
              </a:solidFill>
              <a:latin typeface="Calibri Light" panose="020F0302020204030204"/>
            </a:endParaRPr>
          </a:p>
        </p:txBody>
      </p:sp>
      <p:pic>
        <p:nvPicPr>
          <p:cNvPr id="44" name="Picture 43" descr="trusted.png">
            <a:extLst>
              <a:ext uri="{FF2B5EF4-FFF2-40B4-BE49-F238E27FC236}">
                <a16:creationId xmlns:a16="http://schemas.microsoft.com/office/drawing/2014/main" xmlns="" id="{CD3E8D75-18F9-0348-A985-35F91B5A0E2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20" y="3548448"/>
            <a:ext cx="1296307" cy="106230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A464EBE-CE72-9845-9F01-35CCB6CAC696}"/>
              </a:ext>
            </a:extLst>
          </p:cNvPr>
          <p:cNvSpPr txBox="1"/>
          <p:nvPr/>
        </p:nvSpPr>
        <p:spPr>
          <a:xfrm>
            <a:off x="5807225" y="3680635"/>
            <a:ext cx="1591391" cy="1042663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3001" b="1" dirty="0">
                <a:solidFill>
                  <a:prstClr val="white"/>
                </a:solidFill>
              </a:rPr>
              <a:t>20</a:t>
            </a:r>
            <a:r>
              <a:rPr lang="en-GB" sz="2701" b="1" dirty="0">
                <a:solidFill>
                  <a:prstClr val="white"/>
                </a:solidFill>
              </a:rPr>
              <a:t>+</a:t>
            </a:r>
          </a:p>
        </p:txBody>
      </p:sp>
      <p:pic>
        <p:nvPicPr>
          <p:cNvPr id="46" name="Picture 45" descr="globe.png">
            <a:extLst>
              <a:ext uri="{FF2B5EF4-FFF2-40B4-BE49-F238E27FC236}">
                <a16:creationId xmlns:a16="http://schemas.microsoft.com/office/drawing/2014/main" xmlns="" id="{530E9AB8-000A-8A43-ABBA-9AFD30AAF35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3945945"/>
            <a:ext cx="865015" cy="105240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DA2DB70-0B0D-6D47-9462-036888BABB0D}"/>
              </a:ext>
            </a:extLst>
          </p:cNvPr>
          <p:cNvSpPr txBox="1"/>
          <p:nvPr/>
        </p:nvSpPr>
        <p:spPr>
          <a:xfrm>
            <a:off x="8717989" y="4422607"/>
            <a:ext cx="2247819" cy="981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1401" b="1" dirty="0">
                <a:solidFill>
                  <a:srgbClr val="FFFFFF"/>
                </a:solidFill>
                <a:latin typeface="Myriad Pro" panose="020B0503030403020204" pitchFamily="34" charset="0"/>
              </a:rPr>
              <a:t>Regulated</a:t>
            </a:r>
          </a:p>
          <a:p>
            <a:pPr algn="ctr" defTabSz="1219200">
              <a:defRPr/>
            </a:pPr>
            <a:r>
              <a:rPr lang="en-GB" sz="1201" dirty="0">
                <a:solidFill>
                  <a:srgbClr val="FFFFFF"/>
                </a:solidFill>
                <a:latin typeface="Calibri Light" panose="020F0302020204030204"/>
              </a:rPr>
              <a:t>We have only ever done business with lotteries and operators </a:t>
            </a:r>
          </a:p>
          <a:p>
            <a:pPr algn="ctr" defTabSz="1219200">
              <a:defRPr/>
            </a:pPr>
            <a:r>
              <a:rPr lang="en-GB" sz="1201" dirty="0">
                <a:solidFill>
                  <a:srgbClr val="FFFFFF"/>
                </a:solidFill>
                <a:latin typeface="Calibri Light" panose="020F0302020204030204"/>
              </a:rPr>
              <a:t>working in regulated markets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E526F6AC-38BA-8442-A3F9-2A27B4F115FC}"/>
              </a:ext>
            </a:extLst>
          </p:cNvPr>
          <p:cNvSpPr txBox="1"/>
          <p:nvPr/>
        </p:nvSpPr>
        <p:spPr>
          <a:xfrm>
            <a:off x="9643012" y="3663840"/>
            <a:ext cx="1219200" cy="647299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3001" b="1" dirty="0">
                <a:solidFill>
                  <a:prstClr val="white"/>
                </a:solidFill>
              </a:rPr>
              <a:t>100%</a:t>
            </a:r>
          </a:p>
        </p:txBody>
      </p:sp>
      <p:pic>
        <p:nvPicPr>
          <p:cNvPr id="49" name="Picture 48" descr="cog.png">
            <a:extLst>
              <a:ext uri="{FF2B5EF4-FFF2-40B4-BE49-F238E27FC236}">
                <a16:creationId xmlns:a16="http://schemas.microsoft.com/office/drawing/2014/main" xmlns="" id="{606B700D-CAEB-714A-8A88-065DEA5C975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170" y="3437220"/>
            <a:ext cx="680180" cy="827528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A5452FC6-2117-444B-AB4E-373932186994}"/>
              </a:ext>
            </a:extLst>
          </p:cNvPr>
          <p:cNvGrpSpPr/>
          <p:nvPr/>
        </p:nvGrpSpPr>
        <p:grpSpPr>
          <a:xfrm>
            <a:off x="8247581" y="4039087"/>
            <a:ext cx="3083963" cy="2167976"/>
            <a:chOff x="4097897" y="1300664"/>
            <a:chExt cx="3418672" cy="2540392"/>
          </a:xfrm>
          <a:solidFill>
            <a:srgbClr val="6D4199"/>
          </a:solidFill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F1F08D4C-6898-924D-B5E0-5529FA25955C}"/>
                </a:ext>
              </a:extLst>
            </p:cNvPr>
            <p:cNvGrpSpPr/>
            <p:nvPr/>
          </p:nvGrpSpPr>
          <p:grpSpPr>
            <a:xfrm>
              <a:off x="4097897" y="1300664"/>
              <a:ext cx="3418672" cy="2212256"/>
              <a:chOff x="3937475" y="1628800"/>
              <a:chExt cx="3418672" cy="2212256"/>
            </a:xfrm>
            <a:grpFill/>
          </p:grpSpPr>
          <p:sp>
            <p:nvSpPr>
              <p:cNvPr id="59" name="Rounded Rectangle 7">
                <a:extLst>
                  <a:ext uri="{FF2B5EF4-FFF2-40B4-BE49-F238E27FC236}">
                    <a16:creationId xmlns:a16="http://schemas.microsoft.com/office/drawing/2014/main" xmlns="" id="{98C3EBDC-80B8-AF44-A698-865E9A9ED2BD}"/>
                  </a:ext>
                </a:extLst>
              </p:cNvPr>
              <p:cNvSpPr/>
              <p:nvPr/>
            </p:nvSpPr>
            <p:spPr>
              <a:xfrm>
                <a:off x="3937475" y="162880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xmlns="" id="{265A0CF0-84ED-1242-BDDC-24656BE7FA7E}"/>
                  </a:ext>
                </a:extLst>
              </p:cNvPr>
              <p:cNvGrpSpPr/>
              <p:nvPr/>
            </p:nvGrpSpPr>
            <p:grpSpPr>
              <a:xfrm>
                <a:off x="3937475" y="1916832"/>
                <a:ext cx="3418672" cy="1924224"/>
                <a:chOff x="3937475" y="1916832"/>
                <a:chExt cx="3418672" cy="1924224"/>
              </a:xfrm>
              <a:grpFill/>
            </p:grpSpPr>
            <p:sp>
              <p:nvSpPr>
                <p:cNvPr id="61" name="Rounded Rectangle 7">
                  <a:extLst>
                    <a:ext uri="{FF2B5EF4-FFF2-40B4-BE49-F238E27FC236}">
                      <a16:creationId xmlns:a16="http://schemas.microsoft.com/office/drawing/2014/main" xmlns="" id="{E4583D74-BE32-E045-9DD8-5E77E948EB1B}"/>
                    </a:ext>
                  </a:extLst>
                </p:cNvPr>
                <p:cNvSpPr/>
                <p:nvPr/>
              </p:nvSpPr>
              <p:spPr>
                <a:xfrm>
                  <a:off x="3937475" y="1916832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62" name="Rounded Rectangle 7">
                  <a:extLst>
                    <a:ext uri="{FF2B5EF4-FFF2-40B4-BE49-F238E27FC236}">
                      <a16:creationId xmlns:a16="http://schemas.microsoft.com/office/drawing/2014/main" xmlns="" id="{A4A452DF-C210-6A49-9C1B-54F207DF6A79}"/>
                    </a:ext>
                  </a:extLst>
                </p:cNvPr>
                <p:cNvSpPr/>
                <p:nvPr/>
              </p:nvSpPr>
              <p:spPr>
                <a:xfrm>
                  <a:off x="3937475" y="220486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63" name="Rounded Rectangle 7">
                  <a:extLst>
                    <a:ext uri="{FF2B5EF4-FFF2-40B4-BE49-F238E27FC236}">
                      <a16:creationId xmlns:a16="http://schemas.microsoft.com/office/drawing/2014/main" xmlns="" id="{75926115-A56B-414B-8283-C5F967D791C9}"/>
                    </a:ext>
                  </a:extLst>
                </p:cNvPr>
                <p:cNvSpPr/>
                <p:nvPr/>
              </p:nvSpPr>
              <p:spPr>
                <a:xfrm>
                  <a:off x="3937475" y="256490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64" name="Rounded Rectangle 7">
                  <a:extLst>
                    <a:ext uri="{FF2B5EF4-FFF2-40B4-BE49-F238E27FC236}">
                      <a16:creationId xmlns:a16="http://schemas.microsoft.com/office/drawing/2014/main" xmlns="" id="{61D63B9A-F3F3-1140-9D0C-BE6034623453}"/>
                    </a:ext>
                  </a:extLst>
                </p:cNvPr>
                <p:cNvSpPr/>
                <p:nvPr/>
              </p:nvSpPr>
              <p:spPr>
                <a:xfrm>
                  <a:off x="3937475" y="2852936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65" name="Rounded Rectangle 7">
                  <a:extLst>
                    <a:ext uri="{FF2B5EF4-FFF2-40B4-BE49-F238E27FC236}">
                      <a16:creationId xmlns:a16="http://schemas.microsoft.com/office/drawing/2014/main" xmlns="" id="{D46E7FB4-885E-034F-89BE-ED06F06448CA}"/>
                    </a:ext>
                  </a:extLst>
                </p:cNvPr>
                <p:cNvSpPr/>
                <p:nvPr/>
              </p:nvSpPr>
              <p:spPr>
                <a:xfrm>
                  <a:off x="3937475" y="3068960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66" name="Rounded Rectangle 7">
                  <a:extLst>
                    <a:ext uri="{FF2B5EF4-FFF2-40B4-BE49-F238E27FC236}">
                      <a16:creationId xmlns:a16="http://schemas.microsoft.com/office/drawing/2014/main" xmlns="" id="{2327AF72-5FBC-2A4E-A55B-82E054F4979D}"/>
                    </a:ext>
                  </a:extLst>
                </p:cNvPr>
                <p:cNvSpPr/>
                <p:nvPr/>
              </p:nvSpPr>
              <p:spPr>
                <a:xfrm>
                  <a:off x="3937475" y="328498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598BE085-E71E-CC49-B5A4-A622ABD9C891}"/>
                </a:ext>
              </a:extLst>
            </p:cNvPr>
            <p:cNvGrpSpPr/>
            <p:nvPr/>
          </p:nvGrpSpPr>
          <p:grpSpPr>
            <a:xfrm>
              <a:off x="4097897" y="1916832"/>
              <a:ext cx="3418672" cy="1924224"/>
              <a:chOff x="3937475" y="1916832"/>
              <a:chExt cx="3418672" cy="1924224"/>
            </a:xfrm>
            <a:grpFill/>
          </p:grpSpPr>
          <p:sp>
            <p:nvSpPr>
              <p:cNvPr id="53" name="Rounded Rectangle 7">
                <a:extLst>
                  <a:ext uri="{FF2B5EF4-FFF2-40B4-BE49-F238E27FC236}">
                    <a16:creationId xmlns:a16="http://schemas.microsoft.com/office/drawing/2014/main" xmlns="" id="{8B887AE0-5EF0-6440-B3EF-7B2E02310BD4}"/>
                  </a:ext>
                </a:extLst>
              </p:cNvPr>
              <p:cNvSpPr/>
              <p:nvPr/>
            </p:nvSpPr>
            <p:spPr>
              <a:xfrm>
                <a:off x="3937475" y="1916832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54" name="Rounded Rectangle 7">
                <a:extLst>
                  <a:ext uri="{FF2B5EF4-FFF2-40B4-BE49-F238E27FC236}">
                    <a16:creationId xmlns:a16="http://schemas.microsoft.com/office/drawing/2014/main" xmlns="" id="{F101B7B2-7541-8A4D-AA1F-A938FCE6099E}"/>
                  </a:ext>
                </a:extLst>
              </p:cNvPr>
              <p:cNvSpPr/>
              <p:nvPr/>
            </p:nvSpPr>
            <p:spPr>
              <a:xfrm>
                <a:off x="3937475" y="220486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55" name="Rounded Rectangle 7">
                <a:extLst>
                  <a:ext uri="{FF2B5EF4-FFF2-40B4-BE49-F238E27FC236}">
                    <a16:creationId xmlns:a16="http://schemas.microsoft.com/office/drawing/2014/main" xmlns="" id="{28F38C87-1152-5F47-BBFE-C3F41C9D608F}"/>
                  </a:ext>
                </a:extLst>
              </p:cNvPr>
              <p:cNvSpPr/>
              <p:nvPr/>
            </p:nvSpPr>
            <p:spPr>
              <a:xfrm>
                <a:off x="3937475" y="256490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56" name="Rounded Rectangle 7">
                <a:extLst>
                  <a:ext uri="{FF2B5EF4-FFF2-40B4-BE49-F238E27FC236}">
                    <a16:creationId xmlns:a16="http://schemas.microsoft.com/office/drawing/2014/main" xmlns="" id="{91D25C59-6CB9-5D44-B1BA-C9253E5A3A0A}"/>
                  </a:ext>
                </a:extLst>
              </p:cNvPr>
              <p:cNvSpPr/>
              <p:nvPr/>
            </p:nvSpPr>
            <p:spPr>
              <a:xfrm>
                <a:off x="3937475" y="2852936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57" name="Rounded Rectangle 7">
                <a:extLst>
                  <a:ext uri="{FF2B5EF4-FFF2-40B4-BE49-F238E27FC236}">
                    <a16:creationId xmlns:a16="http://schemas.microsoft.com/office/drawing/2014/main" xmlns="" id="{166B7190-7371-A244-A303-7A761FE6E0C2}"/>
                  </a:ext>
                </a:extLst>
              </p:cNvPr>
              <p:cNvSpPr/>
              <p:nvPr/>
            </p:nvSpPr>
            <p:spPr>
              <a:xfrm>
                <a:off x="3937475" y="306896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58" name="Rounded Rectangle 7">
                <a:extLst>
                  <a:ext uri="{FF2B5EF4-FFF2-40B4-BE49-F238E27FC236}">
                    <a16:creationId xmlns:a16="http://schemas.microsoft.com/office/drawing/2014/main" xmlns="" id="{7B6D7D4C-BE0F-C240-BB89-B1F573EBD9F9}"/>
                  </a:ext>
                </a:extLst>
              </p:cNvPr>
              <p:cNvSpPr/>
              <p:nvPr/>
            </p:nvSpPr>
            <p:spPr>
              <a:xfrm>
                <a:off x="3937475" y="328498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B0CA1463-96D8-164F-B17A-D767AE66A48A}"/>
              </a:ext>
            </a:extLst>
          </p:cNvPr>
          <p:cNvGrpSpPr/>
          <p:nvPr/>
        </p:nvGrpSpPr>
        <p:grpSpPr>
          <a:xfrm>
            <a:off x="4428591" y="4052612"/>
            <a:ext cx="3083963" cy="2167976"/>
            <a:chOff x="4097897" y="1300664"/>
            <a:chExt cx="3418672" cy="2540392"/>
          </a:xfrm>
          <a:solidFill>
            <a:srgbClr val="2E9FB3"/>
          </a:solidFill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1093A0FA-3B8F-B94F-8E14-49CE5BF3F248}"/>
                </a:ext>
              </a:extLst>
            </p:cNvPr>
            <p:cNvGrpSpPr/>
            <p:nvPr/>
          </p:nvGrpSpPr>
          <p:grpSpPr>
            <a:xfrm>
              <a:off x="4097897" y="1300664"/>
              <a:ext cx="3418672" cy="2212256"/>
              <a:chOff x="3937475" y="1628800"/>
              <a:chExt cx="3418672" cy="2212256"/>
            </a:xfrm>
            <a:grpFill/>
          </p:grpSpPr>
          <p:sp>
            <p:nvSpPr>
              <p:cNvPr id="76" name="Rounded Rectangle 7">
                <a:extLst>
                  <a:ext uri="{FF2B5EF4-FFF2-40B4-BE49-F238E27FC236}">
                    <a16:creationId xmlns:a16="http://schemas.microsoft.com/office/drawing/2014/main" xmlns="" id="{58787457-1AC6-FD48-BCD5-9E71060BB0FC}"/>
                  </a:ext>
                </a:extLst>
              </p:cNvPr>
              <p:cNvSpPr/>
              <p:nvPr/>
            </p:nvSpPr>
            <p:spPr>
              <a:xfrm>
                <a:off x="3937475" y="162880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xmlns="" id="{870B861C-EB4F-4440-BFEE-A192974A0DD7}"/>
                  </a:ext>
                </a:extLst>
              </p:cNvPr>
              <p:cNvGrpSpPr/>
              <p:nvPr/>
            </p:nvGrpSpPr>
            <p:grpSpPr>
              <a:xfrm>
                <a:off x="3937475" y="1916832"/>
                <a:ext cx="3418672" cy="1924224"/>
                <a:chOff x="3937475" y="1916832"/>
                <a:chExt cx="3418672" cy="1924224"/>
              </a:xfrm>
              <a:grpFill/>
            </p:grpSpPr>
            <p:sp>
              <p:nvSpPr>
                <p:cNvPr id="78" name="Rounded Rectangle 7">
                  <a:extLst>
                    <a:ext uri="{FF2B5EF4-FFF2-40B4-BE49-F238E27FC236}">
                      <a16:creationId xmlns:a16="http://schemas.microsoft.com/office/drawing/2014/main" xmlns="" id="{3C66BCB5-2994-5146-822B-47D9E59D4027}"/>
                    </a:ext>
                  </a:extLst>
                </p:cNvPr>
                <p:cNvSpPr/>
                <p:nvPr/>
              </p:nvSpPr>
              <p:spPr>
                <a:xfrm>
                  <a:off x="3937475" y="1916832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79" name="Rounded Rectangle 7">
                  <a:extLst>
                    <a:ext uri="{FF2B5EF4-FFF2-40B4-BE49-F238E27FC236}">
                      <a16:creationId xmlns:a16="http://schemas.microsoft.com/office/drawing/2014/main" xmlns="" id="{1FB70339-966A-F74C-89D5-E59F4B9636CB}"/>
                    </a:ext>
                  </a:extLst>
                </p:cNvPr>
                <p:cNvSpPr/>
                <p:nvPr/>
              </p:nvSpPr>
              <p:spPr>
                <a:xfrm>
                  <a:off x="3937475" y="220486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80" name="Rounded Rectangle 7">
                  <a:extLst>
                    <a:ext uri="{FF2B5EF4-FFF2-40B4-BE49-F238E27FC236}">
                      <a16:creationId xmlns:a16="http://schemas.microsoft.com/office/drawing/2014/main" xmlns="" id="{3AFD927C-36C7-5748-9E4E-0F7FFAA2EAA2}"/>
                    </a:ext>
                  </a:extLst>
                </p:cNvPr>
                <p:cNvSpPr/>
                <p:nvPr/>
              </p:nvSpPr>
              <p:spPr>
                <a:xfrm>
                  <a:off x="3937475" y="256490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81" name="Rounded Rectangle 7">
                  <a:extLst>
                    <a:ext uri="{FF2B5EF4-FFF2-40B4-BE49-F238E27FC236}">
                      <a16:creationId xmlns:a16="http://schemas.microsoft.com/office/drawing/2014/main" xmlns="" id="{1D4C360F-8A74-C242-BFFF-59E01B3FC4D0}"/>
                    </a:ext>
                  </a:extLst>
                </p:cNvPr>
                <p:cNvSpPr/>
                <p:nvPr/>
              </p:nvSpPr>
              <p:spPr>
                <a:xfrm>
                  <a:off x="3937475" y="2852936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82" name="Rounded Rectangle 7">
                  <a:extLst>
                    <a:ext uri="{FF2B5EF4-FFF2-40B4-BE49-F238E27FC236}">
                      <a16:creationId xmlns:a16="http://schemas.microsoft.com/office/drawing/2014/main" xmlns="" id="{D27C92D0-A7F5-EA48-9F8B-9CC78E240054}"/>
                    </a:ext>
                  </a:extLst>
                </p:cNvPr>
                <p:cNvSpPr/>
                <p:nvPr/>
              </p:nvSpPr>
              <p:spPr>
                <a:xfrm>
                  <a:off x="3937475" y="3068960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83" name="Rounded Rectangle 7">
                  <a:extLst>
                    <a:ext uri="{FF2B5EF4-FFF2-40B4-BE49-F238E27FC236}">
                      <a16:creationId xmlns:a16="http://schemas.microsoft.com/office/drawing/2014/main" xmlns="" id="{6FF00BA7-5F2F-9249-AFC6-6E0506279286}"/>
                    </a:ext>
                  </a:extLst>
                </p:cNvPr>
                <p:cNvSpPr/>
                <p:nvPr/>
              </p:nvSpPr>
              <p:spPr>
                <a:xfrm>
                  <a:off x="3937475" y="3284984"/>
                  <a:ext cx="3418672" cy="556072"/>
                </a:xfrm>
                <a:prstGeom prst="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467" tIns="8467" rIns="8467" bIns="8467" numCol="1" spcCol="1270" rtlCol="0" anchor="ctr" anchorCtr="0">
                  <a:noAutofit/>
                </a:bodyPr>
                <a:lstStyle/>
                <a:p>
                  <a:pPr algn="ctr" defTabSz="592668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en-GB" sz="2000" dirty="0">
                    <a:solidFill>
                      <a:srgbClr val="FFFFFF"/>
                    </a:solidFill>
                    <a:latin typeface="Calibri Light" panose="020F0302020204030204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xmlns="" id="{8E2A32F3-EABD-D347-A983-470A4EFC86F6}"/>
                </a:ext>
              </a:extLst>
            </p:cNvPr>
            <p:cNvGrpSpPr/>
            <p:nvPr/>
          </p:nvGrpSpPr>
          <p:grpSpPr>
            <a:xfrm>
              <a:off x="4097897" y="1916832"/>
              <a:ext cx="3418672" cy="1924224"/>
              <a:chOff x="3937475" y="1916832"/>
              <a:chExt cx="3418672" cy="1924224"/>
            </a:xfrm>
            <a:grpFill/>
          </p:grpSpPr>
          <p:sp>
            <p:nvSpPr>
              <p:cNvPr id="70" name="Rounded Rectangle 7">
                <a:extLst>
                  <a:ext uri="{FF2B5EF4-FFF2-40B4-BE49-F238E27FC236}">
                    <a16:creationId xmlns:a16="http://schemas.microsoft.com/office/drawing/2014/main" xmlns="" id="{1ED6F5F2-EA5E-8949-8B66-740DDD62BF44}"/>
                  </a:ext>
                </a:extLst>
              </p:cNvPr>
              <p:cNvSpPr/>
              <p:nvPr/>
            </p:nvSpPr>
            <p:spPr>
              <a:xfrm>
                <a:off x="3937475" y="1916832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71" name="Rounded Rectangle 7">
                <a:extLst>
                  <a:ext uri="{FF2B5EF4-FFF2-40B4-BE49-F238E27FC236}">
                    <a16:creationId xmlns:a16="http://schemas.microsoft.com/office/drawing/2014/main" xmlns="" id="{CB1FC893-31D1-BE4F-98B7-75E7F5799D3A}"/>
                  </a:ext>
                </a:extLst>
              </p:cNvPr>
              <p:cNvSpPr/>
              <p:nvPr/>
            </p:nvSpPr>
            <p:spPr>
              <a:xfrm>
                <a:off x="3937475" y="220486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72" name="Rounded Rectangle 7">
                <a:extLst>
                  <a:ext uri="{FF2B5EF4-FFF2-40B4-BE49-F238E27FC236}">
                    <a16:creationId xmlns:a16="http://schemas.microsoft.com/office/drawing/2014/main" xmlns="" id="{F4EFFAAE-496F-484A-A8D3-7563C00C6CFB}"/>
                  </a:ext>
                </a:extLst>
              </p:cNvPr>
              <p:cNvSpPr/>
              <p:nvPr/>
            </p:nvSpPr>
            <p:spPr>
              <a:xfrm>
                <a:off x="3937475" y="256490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73" name="Rounded Rectangle 7">
                <a:extLst>
                  <a:ext uri="{FF2B5EF4-FFF2-40B4-BE49-F238E27FC236}">
                    <a16:creationId xmlns:a16="http://schemas.microsoft.com/office/drawing/2014/main" xmlns="" id="{A123CE63-CB15-8A4E-930C-8E20F3D83E03}"/>
                  </a:ext>
                </a:extLst>
              </p:cNvPr>
              <p:cNvSpPr/>
              <p:nvPr/>
            </p:nvSpPr>
            <p:spPr>
              <a:xfrm>
                <a:off x="3937475" y="2852936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74" name="Rounded Rectangle 7">
                <a:extLst>
                  <a:ext uri="{FF2B5EF4-FFF2-40B4-BE49-F238E27FC236}">
                    <a16:creationId xmlns:a16="http://schemas.microsoft.com/office/drawing/2014/main" xmlns="" id="{CFF961FE-4DB8-544C-ABA2-6FF9326485BF}"/>
                  </a:ext>
                </a:extLst>
              </p:cNvPr>
              <p:cNvSpPr/>
              <p:nvPr/>
            </p:nvSpPr>
            <p:spPr>
              <a:xfrm>
                <a:off x="3937475" y="3068960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  <p:sp>
            <p:nvSpPr>
              <p:cNvPr id="75" name="Rounded Rectangle 7">
                <a:extLst>
                  <a:ext uri="{FF2B5EF4-FFF2-40B4-BE49-F238E27FC236}">
                    <a16:creationId xmlns:a16="http://schemas.microsoft.com/office/drawing/2014/main" xmlns="" id="{7F726A32-4133-7F49-9AC6-4E485D2B1A32}"/>
                  </a:ext>
                </a:extLst>
              </p:cNvPr>
              <p:cNvSpPr/>
              <p:nvPr/>
            </p:nvSpPr>
            <p:spPr>
              <a:xfrm>
                <a:off x="3937475" y="3284984"/>
                <a:ext cx="3418672" cy="55607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467" tIns="8467" rIns="8467" bIns="8467" numCol="1" spcCol="1270" rtlCol="0" anchor="ctr" anchorCtr="0">
                <a:noAutofit/>
              </a:bodyPr>
              <a:lstStyle/>
              <a:p>
                <a:pPr algn="ctr" defTabSz="59266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GB" sz="2000" dirty="0">
                  <a:solidFill>
                    <a:srgbClr val="FFFFFF"/>
                  </a:solidFill>
                  <a:latin typeface="Calibri Light" panose="020F0302020204030204"/>
                </a:endParaRPr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D1BF1569-E754-FE4A-90BC-368AC7C33FF5}"/>
              </a:ext>
            </a:extLst>
          </p:cNvPr>
          <p:cNvSpPr txBox="1"/>
          <p:nvPr/>
        </p:nvSpPr>
        <p:spPr>
          <a:xfrm>
            <a:off x="4437584" y="5268122"/>
            <a:ext cx="3083963" cy="915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219170">
              <a:defRPr sz="1867">
                <a:solidFill>
                  <a:srgbClr val="000000">
                    <a:lumMod val="50000"/>
                    <a:lumOff val="50000"/>
                  </a:srgbClr>
                </a:solidFill>
                <a:latin typeface="Vodafone Rg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cap="small" dirty="0">
                <a:solidFill>
                  <a:srgbClr val="FFFFFF"/>
                </a:solidFill>
                <a:latin typeface="Myriad Pro" panose="020B0503030403020204" pitchFamily="34" charset="0"/>
              </a:rPr>
              <a:t>Years Experience</a:t>
            </a:r>
          </a:p>
          <a:p>
            <a:pPr>
              <a:spcBef>
                <a:spcPts val="600"/>
              </a:spcBef>
            </a:pPr>
            <a:r>
              <a:rPr lang="en-GB" sz="1400" cap="small" dirty="0">
                <a:solidFill>
                  <a:srgbClr val="FFFFFF"/>
                </a:solidFill>
                <a:latin typeface="Myriad Pro Light" panose="020B0403030403020204" pitchFamily="34" charset="0"/>
              </a:rPr>
              <a:t>20+ years of successful sports solutions and customer growth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1" b="1" dirty="0">
              <a:solidFill>
                <a:srgbClr val="FFFFFF"/>
              </a:solidFill>
              <a:latin typeface="Myriad Pro" panose="020B0503030403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E382EF27-20EB-DB48-8988-70D6672AD16C}"/>
              </a:ext>
            </a:extLst>
          </p:cNvPr>
          <p:cNvSpPr txBox="1"/>
          <p:nvPr/>
        </p:nvSpPr>
        <p:spPr>
          <a:xfrm>
            <a:off x="8256573" y="5268122"/>
            <a:ext cx="3083963" cy="915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219170">
              <a:defRPr sz="1867">
                <a:solidFill>
                  <a:srgbClr val="000000">
                    <a:lumMod val="50000"/>
                    <a:lumOff val="50000"/>
                  </a:srgbClr>
                </a:solidFill>
                <a:latin typeface="Vodafone Rg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cap="small" dirty="0">
                <a:solidFill>
                  <a:srgbClr val="FFFFFF"/>
                </a:solidFill>
                <a:latin typeface="Myriad Pro" panose="020B0503030403020204" pitchFamily="34" charset="0"/>
              </a:rPr>
              <a:t>Regulated</a:t>
            </a:r>
          </a:p>
          <a:p>
            <a:pPr defTabSz="1219200">
              <a:spcBef>
                <a:spcPts val="600"/>
              </a:spcBef>
              <a:defRPr/>
            </a:pPr>
            <a:r>
              <a:rPr lang="en-GB" sz="1400" cap="small" dirty="0">
                <a:solidFill>
                  <a:srgbClr val="FFFFFF"/>
                </a:solidFill>
                <a:latin typeface="Myriad Pro Light" panose="020B0403030403020204" pitchFamily="34" charset="0"/>
              </a:rPr>
              <a:t>We have only ever worked with lotteries and operators in regulated markets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1" b="1" dirty="0">
              <a:solidFill>
                <a:srgbClr val="FFFFFF"/>
              </a:solidFill>
              <a:latin typeface="Myriad Pro" panose="020B0503030403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02A16BF9-8477-994E-9A51-8FAC0B8DA824}"/>
              </a:ext>
            </a:extLst>
          </p:cNvPr>
          <p:cNvSpPr txBox="1"/>
          <p:nvPr/>
        </p:nvSpPr>
        <p:spPr>
          <a:xfrm>
            <a:off x="5360973" y="4338423"/>
            <a:ext cx="1219200" cy="688732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4800" b="1" dirty="0">
                <a:solidFill>
                  <a:prstClr val="white"/>
                </a:solidFill>
              </a:rPr>
              <a:t>20</a:t>
            </a:r>
            <a:r>
              <a:rPr lang="en-GB" b="1" dirty="0">
                <a:solidFill>
                  <a:prstClr val="white"/>
                </a:solidFill>
                <a:ea typeface="MS PGothic" charset="-128"/>
              </a:rPr>
              <a:t>+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CBDD3518-CC06-AE4A-BA87-CC9F79852F72}"/>
              </a:ext>
            </a:extLst>
          </p:cNvPr>
          <p:cNvSpPr txBox="1"/>
          <p:nvPr/>
        </p:nvSpPr>
        <p:spPr>
          <a:xfrm>
            <a:off x="9179964" y="4320421"/>
            <a:ext cx="1219200" cy="688732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ctr" defTabSz="1219200">
              <a:defRPr/>
            </a:pPr>
            <a:r>
              <a:rPr lang="en-GB" sz="4800" b="1" dirty="0">
                <a:solidFill>
                  <a:prstClr val="white"/>
                </a:solidFill>
              </a:rPr>
              <a:t>100</a:t>
            </a:r>
            <a:r>
              <a:rPr lang="en-GB" b="1" dirty="0">
                <a:solidFill>
                  <a:prstClr val="white"/>
                </a:solidFill>
              </a:rPr>
              <a:t>%</a:t>
            </a:r>
            <a:endParaRPr lang="en-GB" sz="3601" b="1" dirty="0">
              <a:solidFill>
                <a:prstClr val="white"/>
              </a:solidFill>
            </a:endParaRPr>
          </a:p>
        </p:txBody>
      </p:sp>
      <p:pic>
        <p:nvPicPr>
          <p:cNvPr id="88" name="Picture 87" descr="cog.png">
            <a:extLst>
              <a:ext uri="{FF2B5EF4-FFF2-40B4-BE49-F238E27FC236}">
                <a16:creationId xmlns:a16="http://schemas.microsoft.com/office/drawing/2014/main" xmlns="" id="{315347BD-32CE-9B49-B7EB-6EE6A3EF8C5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82" y="4045850"/>
            <a:ext cx="723143" cy="879797"/>
          </a:xfrm>
          <a:prstGeom prst="rect">
            <a:avLst/>
          </a:prstGeom>
        </p:spPr>
      </p:pic>
      <p:pic>
        <p:nvPicPr>
          <p:cNvPr id="89" name="Picture 88" descr="trusted.png">
            <a:extLst>
              <a:ext uri="{FF2B5EF4-FFF2-40B4-BE49-F238E27FC236}">
                <a16:creationId xmlns:a16="http://schemas.microsoft.com/office/drawing/2014/main" xmlns="" id="{75890221-AEA9-594A-8210-0822A43C95E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93" y="4190548"/>
            <a:ext cx="856276" cy="701707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FFA9DCF1-08D5-8A43-BE7A-B87EC5885323}"/>
              </a:ext>
            </a:extLst>
          </p:cNvPr>
          <p:cNvSpPr/>
          <p:nvPr/>
        </p:nvSpPr>
        <p:spPr>
          <a:xfrm>
            <a:off x="606234" y="3264418"/>
            <a:ext cx="10734303" cy="54027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bg1"/>
            </a:solidFill>
          </a:ln>
          <a:effectLst>
            <a:outerShdw blurRad="177800" dist="1270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400" b="1" cap="small" spc="500" dirty="0" smtClean="0">
                <a:solidFill>
                  <a:prstClr val="white"/>
                </a:solidFill>
                <a:latin typeface="Myriad Pro" panose="020B0503030403020204" pitchFamily="34" charset="0"/>
              </a:rPr>
              <a:t>Supply </a:t>
            </a:r>
            <a:r>
              <a:rPr lang="en-US" sz="1400" b="1" cap="small" spc="500" dirty="0">
                <a:solidFill>
                  <a:prstClr val="white"/>
                </a:solidFill>
                <a:latin typeface="Myriad Pro" panose="020B0503030403020204" pitchFamily="34" charset="0"/>
              </a:rPr>
              <a:t>4 of the top 5 Private Operators in the </a:t>
            </a:r>
            <a:r>
              <a:rPr lang="en-US" sz="1400" b="1" cap="small" spc="500" dirty="0" smtClean="0">
                <a:solidFill>
                  <a:prstClr val="white"/>
                </a:solidFill>
                <a:latin typeface="Myriad Pro" panose="020B0503030403020204" pitchFamily="34" charset="0"/>
              </a:rPr>
              <a:t>UK - Process 66,000 Bets/Minute</a:t>
            </a:r>
            <a:endParaRPr lang="en-US" sz="1400" b="1" cap="small" spc="500" dirty="0">
              <a:solidFill>
                <a:prstClr val="white"/>
              </a:solidFill>
              <a:latin typeface="Myriad Pro" panose="020B0503030403020204" pitchFamily="34" charset="0"/>
            </a:endParaRPr>
          </a:p>
        </p:txBody>
      </p:sp>
      <p:sp>
        <p:nvSpPr>
          <p:cNvPr id="91" name="Title 1">
            <a:extLst>
              <a:ext uri="{FF2B5EF4-FFF2-40B4-BE49-F238E27FC236}">
                <a16:creationId xmlns:a16="http://schemas.microsoft.com/office/drawing/2014/main" xmlns="" id="{92214945-4E3B-7745-892B-169410267195}"/>
              </a:ext>
            </a:extLst>
          </p:cNvPr>
          <p:cNvSpPr txBox="1">
            <a:spLocks/>
          </p:cNvSpPr>
          <p:nvPr/>
        </p:nvSpPr>
        <p:spPr>
          <a:xfrm>
            <a:off x="641906" y="319507"/>
            <a:ext cx="9919414" cy="527576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i="0" kern="1200" cap="all" spc="90" baseline="0">
                <a:ln w="0"/>
                <a:solidFill>
                  <a:srgbClr val="FFFFFF"/>
                </a:solidFill>
                <a:effectLst/>
                <a:latin typeface="Arial"/>
                <a:ea typeface="Titillium Web SemiBold" charset="0"/>
                <a:cs typeface="Arial"/>
              </a:defRPr>
            </a:lvl1pPr>
          </a:lstStyle>
          <a:p>
            <a:pPr>
              <a:buClrTx/>
              <a:buFontTx/>
            </a:pPr>
            <a:r>
              <a:rPr lang="en-US" sz="2670" cap="small" dirty="0">
                <a:latin typeface="Arial" panose="020B0604020202020204" pitchFamily="34" charset="0"/>
                <a:cs typeface="Arial" panose="020B0604020202020204" pitchFamily="34" charset="0"/>
              </a:rPr>
              <a:t> SG – Market Leading Global Sports Supplier</a:t>
            </a:r>
            <a:endParaRPr lang="en-US" sz="2670" cap="small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FF3DCC4-DCBC-48C3-BF4F-7ECC6DCA773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20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8779" y="44053"/>
            <a:ext cx="12388019" cy="6741757"/>
            <a:chOff x="-78779" y="44053"/>
            <a:chExt cx="12388019" cy="6741757"/>
          </a:xfrm>
        </p:grpSpPr>
        <p:sp>
          <p:nvSpPr>
            <p:cNvPr id="11" name="Shape 402">
              <a:extLst>
                <a:ext uri="{FF2B5EF4-FFF2-40B4-BE49-F238E27FC236}">
                  <a16:creationId xmlns:a16="http://schemas.microsoft.com/office/drawing/2014/main" xmlns="" id="{1AE15C09-8B52-45BC-BF37-BF08E0EA208C}"/>
                </a:ext>
              </a:extLst>
            </p:cNvPr>
            <p:cNvSpPr txBox="1"/>
            <p:nvPr/>
          </p:nvSpPr>
          <p:spPr>
            <a:xfrm flipH="1">
              <a:off x="105879" y="4751527"/>
              <a:ext cx="5918188" cy="1387200"/>
            </a:xfrm>
            <a:prstGeom prst="rect">
              <a:avLst/>
            </a:prstGeom>
            <a:solidFill>
              <a:srgbClr val="064772"/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endParaRPr sz="1467" b="1" dirty="0">
                <a:solidFill>
                  <a:srgbClr val="FFFFFF"/>
                </a:solidFill>
              </a:endParaRPr>
            </a:p>
          </p:txBody>
        </p:sp>
        <p:sp>
          <p:nvSpPr>
            <p:cNvPr id="12" name="Shape 403">
              <a:extLst>
                <a:ext uri="{FF2B5EF4-FFF2-40B4-BE49-F238E27FC236}">
                  <a16:creationId xmlns:a16="http://schemas.microsoft.com/office/drawing/2014/main" xmlns="" id="{086A91DE-DF90-4C49-9099-40B0BEC52A0F}"/>
                </a:ext>
              </a:extLst>
            </p:cNvPr>
            <p:cNvSpPr txBox="1"/>
            <p:nvPr/>
          </p:nvSpPr>
          <p:spPr>
            <a:xfrm flipH="1">
              <a:off x="6096333" y="3439747"/>
              <a:ext cx="6018400" cy="269894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endParaRPr sz="1467" b="1" dirty="0">
                <a:solidFill>
                  <a:srgbClr val="FFFFFF"/>
                </a:solidFill>
              </a:endParaRPr>
            </a:p>
          </p:txBody>
        </p:sp>
        <p:sp>
          <p:nvSpPr>
            <p:cNvPr id="13" name="Shape 404">
              <a:extLst>
                <a:ext uri="{FF2B5EF4-FFF2-40B4-BE49-F238E27FC236}">
                  <a16:creationId xmlns:a16="http://schemas.microsoft.com/office/drawing/2014/main" xmlns="" id="{295FD302-AB55-4AA5-A00A-4E625BCFEC84}"/>
                </a:ext>
              </a:extLst>
            </p:cNvPr>
            <p:cNvSpPr txBox="1"/>
            <p:nvPr/>
          </p:nvSpPr>
          <p:spPr>
            <a:xfrm flipH="1">
              <a:off x="105879" y="3450866"/>
              <a:ext cx="5918188" cy="12480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endParaRPr sz="1467" b="1" dirty="0">
                <a:solidFill>
                  <a:srgbClr val="FFFFFF"/>
                </a:solidFill>
              </a:endParaRPr>
            </a:p>
          </p:txBody>
        </p:sp>
        <p:sp>
          <p:nvSpPr>
            <p:cNvPr id="16" name="Shape 405">
              <a:extLst>
                <a:ext uri="{FF2B5EF4-FFF2-40B4-BE49-F238E27FC236}">
                  <a16:creationId xmlns:a16="http://schemas.microsoft.com/office/drawing/2014/main" xmlns="" id="{BED64D76-8407-42C9-90D5-3B8A773212BF}"/>
                </a:ext>
              </a:extLst>
            </p:cNvPr>
            <p:cNvSpPr txBox="1"/>
            <p:nvPr/>
          </p:nvSpPr>
          <p:spPr>
            <a:xfrm>
              <a:off x="2522624" y="3913777"/>
              <a:ext cx="3306053" cy="62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133" b="1" dirty="0">
                  <a:solidFill>
                    <a:srgbClr val="FFFFFF"/>
                  </a:solidFill>
                </a:rPr>
                <a:t>SPORTS BOOK PLATFORM</a:t>
              </a:r>
              <a:endParaRPr sz="2133" b="1" dirty="0">
                <a:solidFill>
                  <a:srgbClr val="FFFFFF"/>
                </a:solidFill>
              </a:endParaRPr>
            </a:p>
          </p:txBody>
        </p:sp>
        <p:sp>
          <p:nvSpPr>
            <p:cNvPr id="17" name="Shape 407">
              <a:extLst>
                <a:ext uri="{FF2B5EF4-FFF2-40B4-BE49-F238E27FC236}">
                  <a16:creationId xmlns:a16="http://schemas.microsoft.com/office/drawing/2014/main" xmlns="" id="{74B56CA8-03C8-4DCE-99F8-7312EC1B1B10}"/>
                </a:ext>
              </a:extLst>
            </p:cNvPr>
            <p:cNvSpPr txBox="1"/>
            <p:nvPr/>
          </p:nvSpPr>
          <p:spPr>
            <a:xfrm flipH="1">
              <a:off x="8589800" y="1714400"/>
              <a:ext cx="3525200" cy="1318400"/>
            </a:xfrm>
            <a:prstGeom prst="rect">
              <a:avLst/>
            </a:prstGeom>
            <a:solidFill>
              <a:srgbClr val="009BE2"/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endParaRPr sz="1467" b="1" dirty="0">
                <a:solidFill>
                  <a:srgbClr val="FFFFFF"/>
                </a:solidFill>
              </a:endParaRPr>
            </a:p>
          </p:txBody>
        </p:sp>
        <p:sp>
          <p:nvSpPr>
            <p:cNvPr id="20" name="Shape 408">
              <a:extLst>
                <a:ext uri="{FF2B5EF4-FFF2-40B4-BE49-F238E27FC236}">
                  <a16:creationId xmlns:a16="http://schemas.microsoft.com/office/drawing/2014/main" xmlns="" id="{CFCAB89F-9C42-46F0-BD5C-E3782762C33F}"/>
                </a:ext>
              </a:extLst>
            </p:cNvPr>
            <p:cNvSpPr txBox="1"/>
            <p:nvPr/>
          </p:nvSpPr>
          <p:spPr>
            <a:xfrm flipH="1">
              <a:off x="105879" y="1714400"/>
              <a:ext cx="8423253" cy="1318400"/>
            </a:xfrm>
            <a:prstGeom prst="rect">
              <a:avLst/>
            </a:prstGeom>
            <a:solidFill>
              <a:srgbClr val="1A9FE0"/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endParaRPr sz="1467" b="1" dirty="0">
                <a:solidFill>
                  <a:srgbClr val="FFFFFF"/>
                </a:solidFill>
              </a:endParaRPr>
            </a:p>
          </p:txBody>
        </p:sp>
        <p:sp>
          <p:nvSpPr>
            <p:cNvPr id="21" name="Shape 409">
              <a:extLst>
                <a:ext uri="{FF2B5EF4-FFF2-40B4-BE49-F238E27FC236}">
                  <a16:creationId xmlns:a16="http://schemas.microsoft.com/office/drawing/2014/main" xmlns="" id="{38053A38-FF50-497C-8FBE-A76BB0418625}"/>
                </a:ext>
              </a:extLst>
            </p:cNvPr>
            <p:cNvSpPr txBox="1"/>
            <p:nvPr/>
          </p:nvSpPr>
          <p:spPr>
            <a:xfrm>
              <a:off x="3987485" y="2556724"/>
              <a:ext cx="1224745" cy="305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rgbClr val="FFFFFF"/>
                  </a:solidFill>
                </a:rPr>
                <a:t>ePOS</a:t>
              </a:r>
              <a:r>
                <a:rPr lang="en-US" b="1" dirty="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22" name="Shape 410">
              <a:extLst>
                <a:ext uri="{FF2B5EF4-FFF2-40B4-BE49-F238E27FC236}">
                  <a16:creationId xmlns:a16="http://schemas.microsoft.com/office/drawing/2014/main" xmlns="" id="{CEE627A4-EECE-4A60-AAF5-6DCD0FFB864D}"/>
                </a:ext>
              </a:extLst>
            </p:cNvPr>
            <p:cNvSpPr txBox="1"/>
            <p:nvPr/>
          </p:nvSpPr>
          <p:spPr>
            <a:xfrm>
              <a:off x="9555284" y="2377934"/>
              <a:ext cx="23496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Sports &amp; Casino Portal </a:t>
              </a:r>
              <a:endParaRPr sz="1400" b="1" dirty="0">
                <a:solidFill>
                  <a:srgbClr val="FFFFFF"/>
                </a:solidFill>
              </a:endParaRPr>
            </a:p>
            <a:p>
              <a:pPr algn="ctr">
                <a:buClr>
                  <a:schemeClr val="dk1"/>
                </a:buClr>
              </a:pPr>
              <a:r>
                <a:rPr lang="en-US" sz="1400" b="1" dirty="0">
                  <a:solidFill>
                    <a:schemeClr val="lt1"/>
                  </a:solidFill>
                </a:rPr>
                <a:t>(Desktop, Mobile)</a:t>
              </a:r>
              <a:endParaRPr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Shape 411">
              <a:extLst>
                <a:ext uri="{FF2B5EF4-FFF2-40B4-BE49-F238E27FC236}">
                  <a16:creationId xmlns:a16="http://schemas.microsoft.com/office/drawing/2014/main" xmlns="" id="{5078178B-9647-40D7-AA42-0070845FFAC7}"/>
                </a:ext>
              </a:extLst>
            </p:cNvPr>
            <p:cNvSpPr txBox="1"/>
            <p:nvPr/>
          </p:nvSpPr>
          <p:spPr>
            <a:xfrm>
              <a:off x="5560043" y="2565086"/>
              <a:ext cx="917399" cy="3444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r>
                <a:rPr lang="en-US" sz="1600" b="1" dirty="0" smtClean="0">
                  <a:solidFill>
                    <a:srgbClr val="FFFFFF"/>
                  </a:solidFill>
                </a:rPr>
                <a:t>Wave</a:t>
              </a:r>
              <a:endParaRPr sz="1600" b="1" dirty="0">
                <a:solidFill>
                  <a:srgbClr val="FFFFFF"/>
                </a:solidFill>
              </a:endParaRPr>
            </a:p>
            <a:p>
              <a:pPr algn="ctr"/>
              <a:endParaRPr sz="1600" dirty="0">
                <a:solidFill>
                  <a:srgbClr val="FFFFFF"/>
                </a:solidFill>
              </a:endParaRPr>
            </a:p>
          </p:txBody>
        </p:sp>
        <p:pic>
          <p:nvPicPr>
            <p:cNvPr id="24" name="Shape 412">
              <a:extLst>
                <a:ext uri="{FF2B5EF4-FFF2-40B4-BE49-F238E27FC236}">
                  <a16:creationId xmlns:a16="http://schemas.microsoft.com/office/drawing/2014/main" xmlns="" id="{CB1F12A9-1378-4F51-A58F-DA5EFF20F828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78779" y="488776"/>
              <a:ext cx="2012300" cy="20565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5" name="Shape 413">
              <a:extLst>
                <a:ext uri="{FF2B5EF4-FFF2-40B4-BE49-F238E27FC236}">
                  <a16:creationId xmlns:a16="http://schemas.microsoft.com/office/drawing/2014/main" xmlns="" id="{4456859C-5C7C-4FE0-AA65-CED4150953BA}"/>
                </a:ext>
              </a:extLst>
            </p:cNvPr>
            <p:cNvSpPr txBox="1"/>
            <p:nvPr/>
          </p:nvSpPr>
          <p:spPr>
            <a:xfrm>
              <a:off x="2243112" y="44053"/>
              <a:ext cx="2588894" cy="413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US" sz="1600" b="1" dirty="0" smtClean="0">
                  <a:solidFill>
                    <a:srgbClr val="002060"/>
                  </a:solidFill>
                </a:rPr>
                <a:t>RETAIL SOLUTIONS</a:t>
              </a:r>
              <a:endParaRPr lang="en-US" sz="1600" dirty="0">
                <a:solidFill>
                  <a:srgbClr val="002060"/>
                </a:solidFill>
              </a:endParaRPr>
            </a:p>
          </p:txBody>
        </p:sp>
        <p:sp>
          <p:nvSpPr>
            <p:cNvPr id="27" name="Shape 415">
              <a:extLst>
                <a:ext uri="{FF2B5EF4-FFF2-40B4-BE49-F238E27FC236}">
                  <a16:creationId xmlns:a16="http://schemas.microsoft.com/office/drawing/2014/main" xmlns="" id="{62C4FEB1-ADDB-422B-AB17-E0D88F3453E2}"/>
                </a:ext>
              </a:extLst>
            </p:cNvPr>
            <p:cNvSpPr txBox="1"/>
            <p:nvPr/>
          </p:nvSpPr>
          <p:spPr>
            <a:xfrm>
              <a:off x="645646" y="2605814"/>
              <a:ext cx="824642" cy="263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</a:rPr>
                <a:t>SSBT</a:t>
              </a:r>
              <a:endParaRPr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Shape 419">
              <a:extLst>
                <a:ext uri="{FF2B5EF4-FFF2-40B4-BE49-F238E27FC236}">
                  <a16:creationId xmlns:a16="http://schemas.microsoft.com/office/drawing/2014/main" xmlns="" id="{9CA34989-F38C-4E70-A770-B08D716D45CE}"/>
                </a:ext>
              </a:extLst>
            </p:cNvPr>
            <p:cNvSpPr txBox="1"/>
            <p:nvPr/>
          </p:nvSpPr>
          <p:spPr>
            <a:xfrm>
              <a:off x="8529132" y="103505"/>
              <a:ext cx="3443668" cy="309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US" sz="1600" b="1" dirty="0" smtClean="0">
                  <a:solidFill>
                    <a:srgbClr val="064772"/>
                  </a:solidFill>
                </a:rPr>
                <a:t>DIGITAL SOLUTIONS</a:t>
              </a:r>
              <a:endParaRPr lang="en-US" sz="1600" dirty="0">
                <a:solidFill>
                  <a:srgbClr val="064772"/>
                </a:solidFill>
              </a:endParaRPr>
            </a:p>
          </p:txBody>
        </p:sp>
        <p:pic>
          <p:nvPicPr>
            <p:cNvPr id="32" name="Shape 421">
              <a:extLst>
                <a:ext uri="{FF2B5EF4-FFF2-40B4-BE49-F238E27FC236}">
                  <a16:creationId xmlns:a16="http://schemas.microsoft.com/office/drawing/2014/main" xmlns="" id="{5A5695C3-8359-4218-A539-979E637B4E66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925800" y="616101"/>
              <a:ext cx="2853197" cy="160495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3" name="Shape 422">
              <a:extLst>
                <a:ext uri="{FF2B5EF4-FFF2-40B4-BE49-F238E27FC236}">
                  <a16:creationId xmlns:a16="http://schemas.microsoft.com/office/drawing/2014/main" xmlns="" id="{629A44B6-D5DB-40B3-928E-B4B1F38F8EF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5893" y="3379127"/>
              <a:ext cx="2420568" cy="1210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Shape 423">
              <a:extLst>
                <a:ext uri="{FF2B5EF4-FFF2-40B4-BE49-F238E27FC236}">
                  <a16:creationId xmlns:a16="http://schemas.microsoft.com/office/drawing/2014/main" xmlns="" id="{725F3364-AAC5-4DCC-BBEB-0D0AD5700126}"/>
                </a:ext>
              </a:extLst>
            </p:cNvPr>
            <p:cNvSpPr txBox="1"/>
            <p:nvPr/>
          </p:nvSpPr>
          <p:spPr>
            <a:xfrm>
              <a:off x="2511825" y="5688924"/>
              <a:ext cx="3132501" cy="5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lt1"/>
                  </a:solidFill>
                </a:rPr>
                <a:t>Managed Trading Services</a:t>
              </a:r>
              <a:endParaRPr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Shape 424">
              <a:extLst>
                <a:ext uri="{FF2B5EF4-FFF2-40B4-BE49-F238E27FC236}">
                  <a16:creationId xmlns:a16="http://schemas.microsoft.com/office/drawing/2014/main" xmlns="" id="{4BB9919C-830C-40F4-9BA9-83D099866DBE}"/>
                </a:ext>
              </a:extLst>
            </p:cNvPr>
            <p:cNvSpPr txBox="1"/>
            <p:nvPr/>
          </p:nvSpPr>
          <p:spPr>
            <a:xfrm>
              <a:off x="6751430" y="3918346"/>
              <a:ext cx="5557810" cy="599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US" sz="2000" b="1" dirty="0">
                  <a:solidFill>
                    <a:schemeClr val="lt1"/>
                  </a:solidFill>
                </a:rPr>
                <a:t>PATRON ACCOUNT MGMT (PAM) PLATFORM</a:t>
              </a:r>
            </a:p>
          </p:txBody>
        </p:sp>
        <p:pic>
          <p:nvPicPr>
            <p:cNvPr id="36" name="Shape 426">
              <a:extLst>
                <a:ext uri="{FF2B5EF4-FFF2-40B4-BE49-F238E27FC236}">
                  <a16:creationId xmlns:a16="http://schemas.microsoft.com/office/drawing/2014/main" xmlns="" id="{4C714DD0-0613-4DEE-878D-DB685A3B5FBD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7974" y="4918276"/>
              <a:ext cx="2313241" cy="1095162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7" name="Shape 428">
              <a:extLst>
                <a:ext uri="{FF2B5EF4-FFF2-40B4-BE49-F238E27FC236}">
                  <a16:creationId xmlns:a16="http://schemas.microsoft.com/office/drawing/2014/main" xmlns="" id="{1C5A240F-116E-48F5-9D0E-CAE4553D45D1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-5400000" flipH="1">
              <a:off x="8462219" y="1718388"/>
              <a:ext cx="1637664" cy="921168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9" name="Shape 431">
              <a:extLst>
                <a:ext uri="{FF2B5EF4-FFF2-40B4-BE49-F238E27FC236}">
                  <a16:creationId xmlns:a16="http://schemas.microsoft.com/office/drawing/2014/main" xmlns="" id="{AED56893-2530-4F76-A206-EC193C4A1451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297230" y="4629357"/>
              <a:ext cx="1508007" cy="818203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xmlns="" id="{590638B1-D625-455E-B5D1-451E6BF2B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81088" y="5373005"/>
              <a:ext cx="2317525" cy="426469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xmlns="" id="{B8105CC8-971C-A245-AF86-3078D3F0C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9774" y="695483"/>
              <a:ext cx="2382584" cy="1481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Shape 409">
              <a:extLst>
                <a:ext uri="{FF2B5EF4-FFF2-40B4-BE49-F238E27FC236}">
                  <a16:creationId xmlns:a16="http://schemas.microsoft.com/office/drawing/2014/main" xmlns="" id="{38053A38-FF50-497C-8FBE-A76BB0418625}"/>
                </a:ext>
              </a:extLst>
            </p:cNvPr>
            <p:cNvSpPr txBox="1"/>
            <p:nvPr/>
          </p:nvSpPr>
          <p:spPr>
            <a:xfrm>
              <a:off x="2205105" y="2578454"/>
              <a:ext cx="1204400" cy="317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Bar 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Top</a:t>
              </a:r>
              <a:endParaRPr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50" name="Shape 413">
              <a:extLst>
                <a:ext uri="{FF2B5EF4-FFF2-40B4-BE49-F238E27FC236}">
                  <a16:creationId xmlns:a16="http://schemas.microsoft.com/office/drawing/2014/main" xmlns="" id="{4456859C-5C7C-4FE0-AA65-CED4150953BA}"/>
                </a:ext>
              </a:extLst>
            </p:cNvPr>
            <p:cNvSpPr txBox="1"/>
            <p:nvPr/>
          </p:nvSpPr>
          <p:spPr>
            <a:xfrm>
              <a:off x="10196379" y="1887294"/>
              <a:ext cx="1582242" cy="32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LIVE NOW</a:t>
              </a:r>
              <a:endParaRPr sz="1600" dirty="0">
                <a:solidFill>
                  <a:schemeClr val="bg1"/>
                </a:solidFill>
              </a:endParaRPr>
            </a:p>
          </p:txBody>
        </p:sp>
        <p:pic>
          <p:nvPicPr>
            <p:cNvPr id="52" name="Google Shape;565;p8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231870" y="3663904"/>
              <a:ext cx="1650751" cy="3435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68;p8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8234" y="125155"/>
              <a:ext cx="1969920" cy="28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44450">
              <a:solidFill>
                <a:srgbClr val="000A3C"/>
              </a:solidFill>
            </a:ln>
          </p:spPr>
        </p:pic>
        <p:pic>
          <p:nvPicPr>
            <p:cNvPr id="26" name="Shape 414">
              <a:extLst>
                <a:ext uri="{FF2B5EF4-FFF2-40B4-BE49-F238E27FC236}">
                  <a16:creationId xmlns:a16="http://schemas.microsoft.com/office/drawing/2014/main" xmlns="" id="{75837474-B228-4F01-A0F0-4E9E7588F8C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l="43924"/>
            <a:stretch/>
          </p:blipFill>
          <p:spPr>
            <a:xfrm>
              <a:off x="3958023" y="305334"/>
              <a:ext cx="1069879" cy="20017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66;p8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919918" y="3629936"/>
              <a:ext cx="2371230" cy="321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67;p86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977646" y="4888724"/>
              <a:ext cx="1839426" cy="357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Shape 402">
              <a:extLst>
                <a:ext uri="{FF2B5EF4-FFF2-40B4-BE49-F238E27FC236}">
                  <a16:creationId xmlns:a16="http://schemas.microsoft.com/office/drawing/2014/main" xmlns="" id="{1AE15C09-8B52-45BC-BF37-BF08E0EA208C}"/>
                </a:ext>
              </a:extLst>
            </p:cNvPr>
            <p:cNvSpPr txBox="1"/>
            <p:nvPr/>
          </p:nvSpPr>
          <p:spPr>
            <a:xfrm flipH="1">
              <a:off x="108230" y="6205774"/>
              <a:ext cx="12006499" cy="580036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r>
                <a:rPr lang="en-US" sz="1467" b="1" dirty="0">
                  <a:solidFill>
                    <a:srgbClr val="FFFFFF"/>
                  </a:solidFill>
                </a:rPr>
                <a:t>                                                               </a:t>
              </a:r>
              <a:r>
                <a:rPr lang="en-US" sz="1600" b="1" dirty="0">
                  <a:solidFill>
                    <a:srgbClr val="FFFFFF"/>
                  </a:solidFill>
                </a:rPr>
                <a:t>EXPAND STAFF QUICKLY BY OUTSOURCING VIA SG ONLINE MARKETING, OPERATIONS &amp; CUSTOMER SERVICE</a:t>
              </a:r>
              <a:endParaRPr b="1" dirty="0">
                <a:solidFill>
                  <a:srgbClr val="FFFFFF"/>
                </a:solidFill>
              </a:endParaRPr>
            </a:p>
          </p:txBody>
        </p:sp>
        <p:pic>
          <p:nvPicPr>
            <p:cNvPr id="57" name="Google Shape;569;p86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56359" y="6329357"/>
              <a:ext cx="2502981" cy="310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Shape 402">
              <a:extLst>
                <a:ext uri="{FF2B5EF4-FFF2-40B4-BE49-F238E27FC236}">
                  <a16:creationId xmlns:a16="http://schemas.microsoft.com/office/drawing/2014/main" xmlns="" id="{1AE15C09-8B52-45BC-BF37-BF08E0EA208C}"/>
                </a:ext>
              </a:extLst>
            </p:cNvPr>
            <p:cNvSpPr txBox="1"/>
            <p:nvPr/>
          </p:nvSpPr>
          <p:spPr>
            <a:xfrm flipH="1">
              <a:off x="93082" y="3087536"/>
              <a:ext cx="12006499" cy="294345"/>
            </a:xfrm>
            <a:prstGeom prst="rect">
              <a:avLst/>
            </a:prstGeom>
            <a:solidFill>
              <a:srgbClr val="19F000"/>
            </a:solidFill>
            <a:ln>
              <a:solidFill>
                <a:srgbClr val="19F000"/>
              </a:solidFill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ENGAGE API SUPPORTS BESPOKE USER INTERFACE DEVELOPMENT</a:t>
              </a:r>
              <a:endParaRPr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59" name="Shape 424">
              <a:extLst>
                <a:ext uri="{FF2B5EF4-FFF2-40B4-BE49-F238E27FC236}">
                  <a16:creationId xmlns:a16="http://schemas.microsoft.com/office/drawing/2014/main" xmlns="" id="{4BB9919C-830C-40F4-9BA9-83D099866DBE}"/>
                </a:ext>
              </a:extLst>
            </p:cNvPr>
            <p:cNvSpPr txBox="1"/>
            <p:nvPr/>
          </p:nvSpPr>
          <p:spPr>
            <a:xfrm>
              <a:off x="7597644" y="5363197"/>
              <a:ext cx="3176373" cy="599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US" b="1" dirty="0">
                  <a:solidFill>
                    <a:schemeClr val="lt1"/>
                  </a:solidFill>
                </a:rPr>
                <a:t>PLAYER ACCOUNTS &amp; WALLETS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020CEF88-DEC8-B448-80D4-1B3E4049A18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4861" b="52327"/>
          <a:stretch/>
        </p:blipFill>
        <p:spPr>
          <a:xfrm>
            <a:off x="5359855" y="459500"/>
            <a:ext cx="1282903" cy="122182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B87D6BF9-A848-9646-93F5-048D220C461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3697" t="45608" b="23898"/>
          <a:stretch/>
        </p:blipFill>
        <p:spPr>
          <a:xfrm>
            <a:off x="6934093" y="806309"/>
            <a:ext cx="1389987" cy="819604"/>
          </a:xfrm>
          <a:prstGeom prst="rect">
            <a:avLst/>
          </a:prstGeom>
        </p:spPr>
      </p:pic>
      <p:sp>
        <p:nvSpPr>
          <p:cNvPr id="42" name="Shape 411">
            <a:extLst>
              <a:ext uri="{FF2B5EF4-FFF2-40B4-BE49-F238E27FC236}">
                <a16:creationId xmlns:a16="http://schemas.microsoft.com/office/drawing/2014/main" xmlns="" id="{5078178B-9647-40D7-AA42-0070845FFAC7}"/>
              </a:ext>
            </a:extLst>
          </p:cNvPr>
          <p:cNvSpPr txBox="1"/>
          <p:nvPr/>
        </p:nvSpPr>
        <p:spPr>
          <a:xfrm>
            <a:off x="7170386" y="2580982"/>
            <a:ext cx="917399" cy="344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</a:rPr>
              <a:t>Wave X</a:t>
            </a:r>
            <a:endParaRPr sz="1600" b="1" dirty="0">
              <a:solidFill>
                <a:srgbClr val="FFFFFF"/>
              </a:solidFill>
            </a:endParaRPr>
          </a:p>
          <a:p>
            <a:pPr algn="ctr"/>
            <a:endParaRPr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2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690" y="920920"/>
            <a:ext cx="8786621" cy="54640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92214945-4E3B-7745-892B-169410267195}"/>
              </a:ext>
            </a:extLst>
          </p:cNvPr>
          <p:cNvSpPr txBox="1">
            <a:spLocks/>
          </p:cNvSpPr>
          <p:nvPr/>
        </p:nvSpPr>
        <p:spPr>
          <a:xfrm>
            <a:off x="641906" y="319507"/>
            <a:ext cx="9919414" cy="527576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i="0" kern="1200" cap="all" spc="90" baseline="0">
                <a:ln w="0"/>
                <a:solidFill>
                  <a:srgbClr val="FFFFFF"/>
                </a:solidFill>
                <a:effectLst/>
                <a:latin typeface="Arial"/>
                <a:ea typeface="Titillium Web SemiBold" charset="0"/>
                <a:cs typeface="Arial"/>
              </a:defRPr>
            </a:lvl1pPr>
          </a:lstStyle>
          <a:p>
            <a:pPr>
              <a:buClrTx/>
              <a:buFontTx/>
            </a:pPr>
            <a:r>
              <a:rPr lang="en-US" sz="267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U.S. Regulated Sports: Waves of Adoption</a:t>
            </a:r>
            <a:endParaRPr lang="en-US" sz="2670" cap="smal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FF3DCC4-DCBC-48C3-BF4F-7ECC6DCA773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4636008" y="6506600"/>
            <a:ext cx="47154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85750" algn="l"/>
              </a:tabLst>
            </a:pPr>
            <a:r>
              <a:rPr lang="en-US" sz="900" cap="small" dirty="0">
                <a:solidFill>
                  <a:schemeClr val="bg1"/>
                </a:solidFill>
              </a:rPr>
              <a:t>Source: </a:t>
            </a:r>
            <a:r>
              <a:rPr lang="en-US" sz="900" cap="small" dirty="0" err="1">
                <a:solidFill>
                  <a:schemeClr val="bg1"/>
                </a:solidFill>
              </a:rPr>
              <a:t>Eilers</a:t>
            </a:r>
            <a:r>
              <a:rPr lang="en-US" sz="900" cap="small" dirty="0">
                <a:solidFill>
                  <a:schemeClr val="bg1"/>
                </a:solidFill>
              </a:rPr>
              <a:t> &amp; </a:t>
            </a:r>
            <a:r>
              <a:rPr lang="en-US" sz="900" cap="small" dirty="0" err="1">
                <a:solidFill>
                  <a:schemeClr val="bg1"/>
                </a:solidFill>
              </a:rPr>
              <a:t>Krejcik</a:t>
            </a:r>
            <a:r>
              <a:rPr lang="en-US" sz="900" cap="small" dirty="0">
                <a:solidFill>
                  <a:schemeClr val="bg1"/>
                </a:solidFill>
              </a:rPr>
              <a:t> Gaming LLC, U.S. Sports Betting Policy Monitor, August 2019</a:t>
            </a:r>
          </a:p>
        </p:txBody>
      </p:sp>
    </p:spTree>
    <p:extLst>
      <p:ext uri="{BB962C8B-B14F-4D97-AF65-F5344CB8AC3E}">
        <p14:creationId xmlns:p14="http://schemas.microsoft.com/office/powerpoint/2010/main" val="150455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26" name="Title 4">
            <a:extLst>
              <a:ext uri="{FF2B5EF4-FFF2-40B4-BE49-F238E27FC236}">
                <a16:creationId xmlns:a16="http://schemas.microsoft.com/office/drawing/2014/main" xmlns="" id="{C7FB8B05-FEA1-4A45-81A1-2328FAD7B3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0080" y="320040"/>
            <a:ext cx="5221288" cy="541338"/>
          </a:xfrm>
          <a:solidFill>
            <a:srgbClr val="000A3C"/>
          </a:solidFill>
        </p:spPr>
        <p:txBody>
          <a:bodyPr anchor="ctr">
            <a:normAutofit/>
          </a:bodyPr>
          <a:lstStyle/>
          <a:p>
            <a:r>
              <a:rPr lang="en-US" sz="267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Americans Want?</a:t>
            </a:r>
            <a:endParaRPr lang="en-US" sz="267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xmlns="" id="{DF29A5C4-A55C-F746-BC91-5627F9ACF95F}"/>
              </a:ext>
            </a:extLst>
          </p:cNvPr>
          <p:cNvSpPr txBox="1">
            <a:spLocks/>
          </p:cNvSpPr>
          <p:nvPr/>
        </p:nvSpPr>
        <p:spPr>
          <a:xfrm>
            <a:off x="416163" y="1161115"/>
            <a:ext cx="6347389" cy="1431987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marL="0" indent="0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00034"/>
              </a:buClr>
              <a:buSzPct val="90000"/>
              <a:buFont typeface="Wingdings" panose="05000000000000000000" pitchFamily="2" charset="2"/>
              <a:buNone/>
              <a:defRPr sz="1200" b="1" i="0" u="none" strike="noStrike" kern="1200" baseline="0">
                <a:solidFill>
                  <a:schemeClr val="bg1"/>
                </a:solidFill>
                <a:latin typeface="American Typewriter"/>
                <a:ea typeface="MS PGothic" pitchFamily="34" charset="-128"/>
                <a:cs typeface="American Typewriter"/>
              </a:defRPr>
            </a:lvl1pPr>
            <a:lvl2pPr marL="347663" indent="-17303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005293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2pPr>
            <a:lvl3pPr marL="576263" indent="-174625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00034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800" cap="small" dirty="0" smtClean="0">
                <a:ln w="10160">
                  <a:solidFill>
                    <a:schemeClr val="bg1"/>
                  </a:solidFill>
                  <a:prstDash val="solid"/>
                </a:ln>
                <a:latin typeface="Arial"/>
                <a:cs typeface="Arial"/>
              </a:rPr>
              <a:t>‘LIVE’ is the</a:t>
            </a:r>
            <a:r>
              <a:rPr lang="en-US" sz="1400" cap="small" dirty="0">
                <a:ln w="10160">
                  <a:solidFill>
                    <a:schemeClr val="bg1"/>
                  </a:solidFill>
                  <a:prstDash val="solid"/>
                </a:ln>
                <a:latin typeface="Arial"/>
                <a:cs typeface="Arial"/>
              </a:rPr>
              <a:t/>
            </a:r>
            <a:br>
              <a:rPr lang="en-US" sz="1400" cap="small" dirty="0">
                <a:ln w="10160">
                  <a:solidFill>
                    <a:schemeClr val="bg1"/>
                  </a:solidFill>
                  <a:prstDash val="solid"/>
                </a:ln>
                <a:latin typeface="Arial"/>
                <a:cs typeface="Arial"/>
              </a:rPr>
            </a:br>
            <a:r>
              <a:rPr lang="en-US" sz="4800" cap="small" dirty="0">
                <a:ln w="10160">
                  <a:solidFill>
                    <a:schemeClr val="bg1"/>
                  </a:solidFill>
                  <a:prstDash val="solid"/>
                </a:ln>
                <a:latin typeface="Arial"/>
                <a:cs typeface="Arial"/>
              </a:rPr>
              <a:t>FUTURE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87A5CAF2-6D52-0C4E-B5BF-AAF5121F2C35}"/>
              </a:ext>
            </a:extLst>
          </p:cNvPr>
          <p:cNvSpPr txBox="1">
            <a:spLocks/>
          </p:cNvSpPr>
          <p:nvPr/>
        </p:nvSpPr>
        <p:spPr>
          <a:xfrm>
            <a:off x="6763552" y="1165708"/>
            <a:ext cx="5267699" cy="407660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i="0" kern="1200" baseline="0">
                <a:solidFill>
                  <a:srgbClr val="FFFFFF"/>
                </a:solidFill>
                <a:latin typeface="Arial"/>
                <a:ea typeface="MS PGothic" pitchFamily="34" charset="-128"/>
                <a:cs typeface="Arial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600" cap="small" dirty="0" smtClean="0"/>
              <a:t>U.S. Betting Trends</a:t>
            </a:r>
            <a:endParaRPr lang="en-US" sz="1600" cap="small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106F9721-A5B5-CB4A-A802-C603FB37F7BD}"/>
              </a:ext>
            </a:extLst>
          </p:cNvPr>
          <p:cNvSpPr/>
          <p:nvPr/>
        </p:nvSpPr>
        <p:spPr>
          <a:xfrm>
            <a:off x="7591963" y="1799791"/>
            <a:ext cx="3906981" cy="793311"/>
          </a:xfrm>
          <a:prstGeom prst="round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en-US" sz="2400" b="1" cap="small" dirty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Sports Drive 93</a:t>
            </a:r>
            <a:r>
              <a:rPr lang="en-US" sz="1600" b="1" cap="small" dirty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400" b="1" cap="small" dirty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en-US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Legal Sports Wagering in U.S.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1B3C6A0-6BD0-254C-AD0B-7F69BF8BB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78" y="2507709"/>
            <a:ext cx="1759151" cy="33247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8BE3771-9CFF-404E-93EA-1538D09C7A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263" y="3145907"/>
            <a:ext cx="1336929" cy="26517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8C629AC-F60C-7148-BC64-3D67355DC6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365" y="3145907"/>
            <a:ext cx="1330202" cy="2651760"/>
          </a:xfrm>
          <a:prstGeom prst="rect">
            <a:avLst/>
          </a:prstGeom>
        </p:spPr>
      </p:pic>
      <p:sp>
        <p:nvSpPr>
          <p:cNvPr id="19" name="Text Placeholder 19"/>
          <p:cNvSpPr txBox="1">
            <a:spLocks/>
          </p:cNvSpPr>
          <p:nvPr/>
        </p:nvSpPr>
        <p:spPr>
          <a:xfrm>
            <a:off x="416163" y="3112948"/>
            <a:ext cx="6609788" cy="26404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lnSpc>
                <a:spcPct val="150000"/>
              </a:lnSpc>
              <a:buClr>
                <a:srgbClr val="19F000"/>
              </a:buClr>
            </a:pP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In-Play sports wagering is rapidly becoming a standard handle</a:t>
            </a:r>
          </a:p>
          <a:p>
            <a:pPr marL="228600" lvl="1">
              <a:lnSpc>
                <a:spcPct val="150000"/>
              </a:lnSpc>
              <a:buClr>
                <a:srgbClr val="19F000"/>
              </a:buClr>
            </a:pP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 online wagering accounts for </a:t>
            </a:r>
            <a:r>
              <a:rPr lang="en-GB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&gt;70%</a:t>
            </a: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handle</a:t>
            </a:r>
          </a:p>
          <a:p>
            <a:pPr marL="228600" lvl="1">
              <a:lnSpc>
                <a:spcPct val="150000"/>
              </a:lnSpc>
              <a:buClr>
                <a:srgbClr val="19F000"/>
              </a:buClr>
            </a:pP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In-Play accounts for </a:t>
            </a:r>
            <a:r>
              <a:rPr lang="en-GB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&gt;80% </a:t>
            </a: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online handle</a:t>
            </a:r>
          </a:p>
          <a:p>
            <a:pPr marL="228600" lvl="1">
              <a:lnSpc>
                <a:spcPct val="150000"/>
              </a:lnSpc>
              <a:buClr>
                <a:srgbClr val="19F000"/>
              </a:buClr>
            </a:pP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sports wagering is exceeding all expectations</a:t>
            </a:r>
          </a:p>
          <a:p>
            <a:pPr marL="228600" lvl="1">
              <a:lnSpc>
                <a:spcPct val="150000"/>
              </a:lnSpc>
              <a:buClr>
                <a:srgbClr val="19F000"/>
              </a:buClr>
            </a:pPr>
            <a:r>
              <a:rPr lang="en-GB" sz="1600" b="1" cap="small" dirty="0" smtClean="0">
                <a:solidFill>
                  <a:srgbClr val="000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offshore market still handles majority of wagers</a:t>
            </a:r>
            <a:endParaRPr lang="en-GB" sz="1600" b="1" cap="small" dirty="0">
              <a:solidFill>
                <a:srgbClr val="000A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1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solidFill>
            <a:srgbClr val="00093C"/>
          </a:solidFill>
        </p:spPr>
        <p:txBody>
          <a:bodyPr anchor="ctr"/>
          <a:lstStyle/>
          <a:p>
            <a:r>
              <a:rPr lang="en-US" cap="small" dirty="0" smtClean="0">
                <a:solidFill>
                  <a:schemeClr val="bg1"/>
                </a:solidFill>
              </a:rPr>
              <a:t>Key Regulatory Policy Issues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0" y="989045"/>
            <a:ext cx="10972800" cy="5299788"/>
          </a:xfrm>
        </p:spPr>
        <p:txBody>
          <a:bodyPr/>
          <a:lstStyle/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regulators will approach integrity issues?</a:t>
            </a:r>
            <a:r>
              <a:rPr lang="en-US" sz="2400" b="1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Uniformly, gaming regulators require operators to monitor and report any suspicious activities.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will operate sportsbooks?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Trends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suggest that most states will opt to give land-based incumbents (e.g.,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lotteries, casinos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racetracks)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exclusivity or semi-exclusivity over regulated sports betting operations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Licensing of service providers?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Unique requirements in each state.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mobile or online wagering will be offered and if so, accounts will be allowed to be set up online or require in-person registration?</a:t>
            </a:r>
            <a:r>
              <a:rPr lang="en-US" sz="2400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11 states allow mobile, 3 require in-person registration either temporarily or permanently.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cash reserve requirements will be put in place?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Wide variety of requirements by state; $25-500k or amounts to cover outstanding pools/bets.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Font typeface="+mj-lt"/>
              <a:buAutoNum type="arabicPeriod"/>
            </a:pPr>
            <a:r>
              <a:rPr lang="en-US" sz="2400" b="1" cap="small" dirty="0" smtClean="0">
                <a:solidFill>
                  <a:srgbClr val="000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collegiate sports wagers will be permitted, and if so, whether local colleges will be excluded? </a:t>
            </a:r>
          </a:p>
          <a:p>
            <a:pPr marL="455088" lvl="1" indent="0">
              <a:lnSpc>
                <a:spcPts val="2000"/>
              </a:lnSpc>
              <a:spcBef>
                <a:spcPts val="0"/>
              </a:spcBef>
              <a:buClr>
                <a:srgbClr val="00093C"/>
              </a:buClr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Mixed approach across states; some states prohibit wagers on “hometown” college teams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39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92214945-4E3B-7745-892B-169410267195}"/>
              </a:ext>
            </a:extLst>
          </p:cNvPr>
          <p:cNvSpPr txBox="1">
            <a:spLocks/>
          </p:cNvSpPr>
          <p:nvPr/>
        </p:nvSpPr>
        <p:spPr>
          <a:xfrm>
            <a:off x="641906" y="319507"/>
            <a:ext cx="9919414" cy="527576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i="0" kern="1200" cap="all" spc="90" baseline="0">
                <a:ln w="0"/>
                <a:solidFill>
                  <a:srgbClr val="FFFFFF"/>
                </a:solidFill>
                <a:effectLst/>
                <a:latin typeface="Arial"/>
                <a:ea typeface="Titillium Web SemiBold" charset="0"/>
                <a:cs typeface="Arial"/>
              </a:defRPr>
            </a:lvl1pPr>
          </a:lstStyle>
          <a:p>
            <a:pPr>
              <a:buClrTx/>
              <a:buFontTx/>
            </a:pPr>
            <a:r>
              <a:rPr lang="en-US" sz="267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Operational States: Key Policy Provisions Matrix</a:t>
            </a:r>
            <a:endParaRPr lang="en-US" sz="2670" cap="small" dirty="0"/>
          </a:p>
        </p:txBody>
      </p:sp>
      <p:sp>
        <p:nvSpPr>
          <p:cNvPr id="4" name="Rectangle 3"/>
          <p:cNvSpPr/>
          <p:nvPr/>
        </p:nvSpPr>
        <p:spPr>
          <a:xfrm>
            <a:off x="4636008" y="6506600"/>
            <a:ext cx="47154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85750" algn="l"/>
              </a:tabLst>
            </a:pPr>
            <a:r>
              <a:rPr lang="en-US" sz="900" cap="small" dirty="0">
                <a:solidFill>
                  <a:schemeClr val="bg1"/>
                </a:solidFill>
              </a:rPr>
              <a:t>Source: </a:t>
            </a:r>
            <a:r>
              <a:rPr lang="en-US" sz="900" cap="small" dirty="0" err="1">
                <a:solidFill>
                  <a:schemeClr val="bg1"/>
                </a:solidFill>
              </a:rPr>
              <a:t>Eilers</a:t>
            </a:r>
            <a:r>
              <a:rPr lang="en-US" sz="900" cap="small" dirty="0">
                <a:solidFill>
                  <a:schemeClr val="bg1"/>
                </a:solidFill>
              </a:rPr>
              <a:t> &amp; </a:t>
            </a:r>
            <a:r>
              <a:rPr lang="en-US" sz="900" cap="small" dirty="0" err="1">
                <a:solidFill>
                  <a:schemeClr val="bg1"/>
                </a:solidFill>
              </a:rPr>
              <a:t>Krejcik</a:t>
            </a:r>
            <a:r>
              <a:rPr lang="en-US" sz="900" cap="small" dirty="0">
                <a:solidFill>
                  <a:schemeClr val="bg1"/>
                </a:solidFill>
              </a:rPr>
              <a:t> Gaming </a:t>
            </a:r>
            <a:r>
              <a:rPr lang="en-US" sz="900" cap="small" dirty="0" smtClean="0">
                <a:solidFill>
                  <a:schemeClr val="bg1"/>
                </a:solidFill>
              </a:rPr>
              <a:t>LLC, U.S. Sports Betting Policy Monitor, August 2019</a:t>
            </a:r>
            <a:endParaRPr lang="en-US" sz="900" cap="small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23" y="847083"/>
            <a:ext cx="9330753" cy="55424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81891" y="2951018"/>
            <a:ext cx="10037618" cy="865909"/>
          </a:xfrm>
          <a:prstGeom prst="roundRect">
            <a:avLst/>
          </a:prstGeom>
          <a:noFill/>
          <a:ln w="28575">
            <a:solidFill>
              <a:srgbClr val="174D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6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92214945-4E3B-7745-892B-169410267195}"/>
              </a:ext>
            </a:extLst>
          </p:cNvPr>
          <p:cNvSpPr txBox="1">
            <a:spLocks/>
          </p:cNvSpPr>
          <p:nvPr/>
        </p:nvSpPr>
        <p:spPr>
          <a:xfrm>
            <a:off x="641906" y="319507"/>
            <a:ext cx="9919414" cy="527576"/>
          </a:xfrm>
          <a:prstGeom prst="rect">
            <a:avLst/>
          </a:prstGeom>
          <a:solidFill>
            <a:srgbClr val="000A3C"/>
          </a:solidFill>
        </p:spPr>
        <p:txBody>
          <a:bodyPr anchor="ctr"/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i="0" kern="1200" cap="all" spc="90" baseline="0">
                <a:ln w="0"/>
                <a:solidFill>
                  <a:srgbClr val="FFFFFF"/>
                </a:solidFill>
                <a:effectLst/>
                <a:latin typeface="Arial"/>
                <a:ea typeface="Titillium Web SemiBold" charset="0"/>
                <a:cs typeface="Arial"/>
              </a:defRPr>
            </a:lvl1pPr>
          </a:lstStyle>
          <a:p>
            <a:pPr>
              <a:buClrTx/>
              <a:buFontTx/>
            </a:pPr>
            <a:r>
              <a:rPr lang="en-US" sz="267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Soon-to-Be Operational States: Provisions Matrix</a:t>
            </a:r>
            <a:endParaRPr lang="en-US" sz="2670" cap="small" dirty="0"/>
          </a:p>
        </p:txBody>
      </p:sp>
      <p:sp>
        <p:nvSpPr>
          <p:cNvPr id="4" name="Rectangle 3"/>
          <p:cNvSpPr/>
          <p:nvPr/>
        </p:nvSpPr>
        <p:spPr>
          <a:xfrm>
            <a:off x="4633865" y="6506600"/>
            <a:ext cx="471541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85750" algn="l"/>
              </a:tabLst>
            </a:pPr>
            <a:r>
              <a:rPr lang="en-US" sz="900" cap="small" dirty="0">
                <a:solidFill>
                  <a:schemeClr val="bg1"/>
                </a:solidFill>
              </a:rPr>
              <a:t>Source: </a:t>
            </a:r>
            <a:r>
              <a:rPr lang="en-US" sz="900" cap="small" dirty="0" err="1">
                <a:solidFill>
                  <a:schemeClr val="bg1"/>
                </a:solidFill>
              </a:rPr>
              <a:t>Eilers</a:t>
            </a:r>
            <a:r>
              <a:rPr lang="en-US" sz="900" cap="small" dirty="0">
                <a:solidFill>
                  <a:schemeClr val="bg1"/>
                </a:solidFill>
              </a:rPr>
              <a:t> &amp; </a:t>
            </a:r>
            <a:r>
              <a:rPr lang="en-US" sz="900" cap="small" dirty="0" err="1">
                <a:solidFill>
                  <a:schemeClr val="bg1"/>
                </a:solidFill>
              </a:rPr>
              <a:t>Krejcik</a:t>
            </a:r>
            <a:r>
              <a:rPr lang="en-US" sz="900" cap="small" dirty="0">
                <a:solidFill>
                  <a:schemeClr val="bg1"/>
                </a:solidFill>
              </a:rPr>
              <a:t> Gaming </a:t>
            </a:r>
            <a:r>
              <a:rPr lang="en-US" sz="900" cap="small" dirty="0" smtClean="0">
                <a:solidFill>
                  <a:schemeClr val="bg1"/>
                </a:solidFill>
              </a:rPr>
              <a:t>LLC, U.S. Sports Betting Policy Monitor, August 2019</a:t>
            </a:r>
            <a:endParaRPr lang="en-US" sz="900" cap="small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769" y="847083"/>
            <a:ext cx="8589257" cy="549773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1906" y="2587832"/>
            <a:ext cx="10037618" cy="910325"/>
          </a:xfrm>
          <a:prstGeom prst="roundRect">
            <a:avLst/>
          </a:prstGeom>
          <a:noFill/>
          <a:ln w="28575">
            <a:solidFill>
              <a:srgbClr val="174D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solidFill>
            <a:srgbClr val="00093C"/>
          </a:solidFill>
        </p:spPr>
        <p:txBody>
          <a:bodyPr anchor="ctr"/>
          <a:lstStyle/>
          <a:p>
            <a:r>
              <a:rPr lang="en-US" cap="small" dirty="0" smtClean="0">
                <a:solidFill>
                  <a:schemeClr val="bg1"/>
                </a:solidFill>
              </a:rPr>
              <a:t>Beneficiary Funding Improved with All Sales Channels Open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942768" y="1357505"/>
            <a:ext cx="2926080" cy="3008870"/>
            <a:chOff x="942768" y="1357505"/>
            <a:chExt cx="2926080" cy="3008870"/>
          </a:xfrm>
        </p:grpSpPr>
        <p:grpSp>
          <p:nvGrpSpPr>
            <p:cNvPr id="4" name="Group 3"/>
            <p:cNvGrpSpPr/>
            <p:nvPr/>
          </p:nvGrpSpPr>
          <p:grpSpPr>
            <a:xfrm>
              <a:off x="942768" y="2680699"/>
              <a:ext cx="2926080" cy="1685676"/>
              <a:chOff x="942768" y="2673924"/>
              <a:chExt cx="2926080" cy="1685676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942768" y="2673924"/>
                <a:ext cx="2926080" cy="365760"/>
              </a:xfrm>
              <a:prstGeom prst="roundRect">
                <a:avLst/>
              </a:prstGeom>
              <a:solidFill>
                <a:srgbClr val="00093C"/>
              </a:solidFill>
              <a:ln w="63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cap="small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Casinos &amp; Tracks</a:t>
                </a: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942768" y="3079440"/>
                <a:ext cx="2926080" cy="1280160"/>
              </a:xfrm>
              <a:prstGeom prst="roundRect">
                <a:avLst/>
              </a:prstGeom>
              <a:solidFill>
                <a:srgbClr val="174D8C">
                  <a:alpha val="5000"/>
                </a:srgb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cap="small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Full On-Venue Sportsbooks</a:t>
                </a:r>
              </a:p>
              <a:p>
                <a:pPr algn="ctr"/>
                <a:r>
                  <a:rPr lang="en-US" sz="1400" cap="small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Wide Range of Sports</a:t>
                </a:r>
              </a:p>
              <a:p>
                <a:pPr algn="ctr"/>
                <a:r>
                  <a:rPr lang="en-US" sz="1400" cap="small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Wide Range of Wagers</a:t>
                </a:r>
              </a:p>
              <a:p>
                <a:pPr algn="ctr"/>
                <a:r>
                  <a:rPr lang="en-US" sz="1400" cap="small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Dedicated Player Spaces</a:t>
                </a: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id="{F8CAAEF7-5BCE-4237-984A-81481CED5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8284" y="1357505"/>
              <a:ext cx="1575048" cy="987571"/>
            </a:xfrm>
            <a:prstGeom prst="rect">
              <a:avLst/>
            </a:prstGeom>
            <a:effectLst>
              <a:outerShdw blurRad="127000" dist="101600" dir="5400000" sx="102000" sy="102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4" name="Group 33"/>
          <p:cNvGrpSpPr/>
          <p:nvPr/>
        </p:nvGrpSpPr>
        <p:grpSpPr>
          <a:xfrm>
            <a:off x="4471229" y="1362677"/>
            <a:ext cx="2926080" cy="2996923"/>
            <a:chOff x="4471229" y="1362677"/>
            <a:chExt cx="2926080" cy="299692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523" y="1362677"/>
              <a:ext cx="479493" cy="977227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4471229" y="2673924"/>
              <a:ext cx="2926080" cy="1685676"/>
              <a:chOff x="4425509" y="2673924"/>
              <a:chExt cx="2926080" cy="1685676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4425509" y="2673924"/>
                <a:ext cx="2926080" cy="365760"/>
              </a:xfrm>
              <a:prstGeom prst="roundRect">
                <a:avLst/>
              </a:prstGeom>
              <a:solidFill>
                <a:srgbClr val="00093C"/>
              </a:solidFill>
              <a:ln w="63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cap="small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Mobile</a:t>
                </a:r>
                <a:endParaRPr lang="en-US" sz="1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4425509" y="3079440"/>
                <a:ext cx="2926080" cy="1280160"/>
              </a:xfrm>
              <a:prstGeom prst="roundRect">
                <a:avLst/>
              </a:prstGeom>
              <a:solidFill>
                <a:srgbClr val="174D8C">
                  <a:alpha val="5000"/>
                </a:srgb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Broadest Wager Options</a:t>
                </a:r>
              </a:p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Accounts Remotely Funded</a:t>
                </a:r>
              </a:p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Players Geo-fenced</a:t>
                </a:r>
                <a:endParaRPr lang="en-US" sz="1400" cap="small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7999690" y="1240379"/>
            <a:ext cx="2926080" cy="3132771"/>
            <a:chOff x="7999690" y="1240379"/>
            <a:chExt cx="2926080" cy="313277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020CEF88-DEC8-B448-80D4-1B3E4049A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4861" b="52327"/>
            <a:stretch/>
          </p:blipFill>
          <p:spPr>
            <a:xfrm>
              <a:off x="8821279" y="1240379"/>
              <a:ext cx="1282903" cy="1221822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7999690" y="2687474"/>
              <a:ext cx="2926080" cy="1685676"/>
              <a:chOff x="7999690" y="2687474"/>
              <a:chExt cx="2926080" cy="1685676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7999690" y="2687474"/>
                <a:ext cx="2926080" cy="365760"/>
              </a:xfrm>
              <a:prstGeom prst="roundRect">
                <a:avLst/>
              </a:prstGeom>
              <a:solidFill>
                <a:srgbClr val="00093C"/>
              </a:solidFill>
              <a:ln w="63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cap="small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Lottery Retail</a:t>
                </a:r>
                <a:endParaRPr lang="en-US" sz="1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7999690" y="3092990"/>
                <a:ext cx="2926080" cy="1280160"/>
              </a:xfrm>
              <a:prstGeom prst="roundRect">
                <a:avLst/>
              </a:prstGeom>
              <a:solidFill>
                <a:srgbClr val="174D8C">
                  <a:alpha val="5000"/>
                </a:srgb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Widely Distributed Channel</a:t>
                </a:r>
              </a:p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Existing Infrastructure</a:t>
                </a:r>
              </a:p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Simple Wager Offers</a:t>
                </a:r>
              </a:p>
              <a:p>
                <a:pPr algn="ctr"/>
                <a:r>
                  <a:rPr lang="en-US" sz="1400" cap="small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Responsible Gaming Controls</a:t>
                </a:r>
                <a:endParaRPr lang="en-US" sz="1400" cap="small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" name="Rounded Rectangle 36"/>
          <p:cNvSpPr/>
          <p:nvPr/>
        </p:nvSpPr>
        <p:spPr>
          <a:xfrm>
            <a:off x="7999690" y="4597557"/>
            <a:ext cx="2926080" cy="137403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funding maximized thru Lottery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b="1" cap="small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Lotteries regulate 70% of global sports betting</a:t>
            </a:r>
            <a:endParaRPr lang="en-US" sz="14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4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solidFill>
            <a:srgbClr val="00093C"/>
          </a:solidFill>
        </p:spPr>
        <p:txBody>
          <a:bodyPr anchor="ctr"/>
          <a:lstStyle/>
          <a:p>
            <a:r>
              <a:rPr lang="en-US" cap="small" dirty="0" smtClean="0">
                <a:solidFill>
                  <a:schemeClr val="bg1"/>
                </a:solidFill>
              </a:rPr>
              <a:t>Best Practices for a Sports Wagering Bill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Authorize Sales Distribution Channels under their current regulatory agencies 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solidFill>
                  <a:srgbClr val="00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a fair Tax Rate without League Fees or Data Requirements for this low margin offer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Allow wagering on Professional, Collegiate, and In-state events without League veto power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solidFill>
                  <a:srgbClr val="00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Authorize intrastate Mobile and Online Wagering to maximize State Revenues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Permit 3</a:t>
            </a:r>
            <a:r>
              <a:rPr lang="en-IN" sz="2000" cap="small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IN" sz="200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 Party vendors to facilitate Sports Wagering Operations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solidFill>
                  <a:srgbClr val="00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Responsible Gaming Controls for Players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latin typeface="Arial" panose="020B0604020202020204" pitchFamily="34" charset="0"/>
                <a:cs typeface="Arial" panose="020B0604020202020204" pitchFamily="34" charset="0"/>
              </a:rPr>
              <a:t>Prohibit wagering on the results of authorized Lottery games / events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Clr>
                <a:srgbClr val="00093C"/>
              </a:buClr>
              <a:buFont typeface="Wingdings" panose="05000000000000000000" pitchFamily="2" charset="2"/>
              <a:buChar char="ü"/>
            </a:pPr>
            <a:r>
              <a:rPr lang="en-IN" sz="2000" cap="small" dirty="0" smtClean="0">
                <a:solidFill>
                  <a:srgbClr val="00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 with Responsible Vendors supporting sports wagering in Regulated Markets</a:t>
            </a: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solidFill>
                <a:srgbClr val="00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093C"/>
              </a:buClr>
              <a:buFont typeface="Wingdings" panose="05000000000000000000" pitchFamily="2" charset="2"/>
              <a:buChar char="ü"/>
            </a:pPr>
            <a:endParaRPr lang="en-IN" sz="20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57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3DCC4-DCBC-48C3-BF4F-7ECC6DCA7737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1553661" y="2629928"/>
            <a:ext cx="8765245" cy="1710267"/>
          </a:xfrm>
          <a:prstGeom prst="rect">
            <a:avLst/>
          </a:prstGeom>
        </p:spPr>
        <p:txBody>
          <a:bodyPr/>
          <a:lstStyle>
            <a:lvl1pPr marL="0" indent="0" algn="l" defTabSz="457189" rtl="0" eaLnBrk="1" latinLnBrk="0" hangingPunct="1">
              <a:spcBef>
                <a:spcPct val="20000"/>
              </a:spcBef>
              <a:buClr>
                <a:schemeClr val="accent1">
                  <a:lumMod val="40000"/>
                  <a:lumOff val="60000"/>
                </a:schemeClr>
              </a:buClr>
              <a:buFont typeface="Arial"/>
              <a:buNone/>
              <a:defRPr sz="1400" b="0" kern="1200" cap="none" spc="0">
                <a:ln w="0"/>
                <a:solidFill>
                  <a:srgbClr val="FFFFFF"/>
                </a:solidFill>
                <a:effectLst/>
                <a:latin typeface="Arial"/>
                <a:ea typeface="+mn-ea"/>
                <a:cs typeface="Arial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0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2pPr>
            <a:lvl3pPr marL="1280128" indent="-274313" algn="l" defTabSz="457189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  <a:defRPr sz="18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3pPr>
            <a:lvl4pPr marL="1737317" indent="-228594" algn="l" defTabSz="457189" rtl="0" eaLnBrk="1" latinLnBrk="0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16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4pPr>
            <a:lvl5pPr marL="2194505" indent="-228594" algn="l" defTabSz="457189" rtl="0" eaLnBrk="1" latinLnBrk="0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Ø"/>
              <a:defRPr sz="1400" b="0" kern="1200" cap="none" spc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endParaRPr lang="en-US" sz="4267" b="1" dirty="0">
              <a:ln w="0" cap="rnd" cmpd="sng">
                <a:solidFill>
                  <a:schemeClr val="bg1"/>
                </a:solidFill>
                <a:prstDash val="solid"/>
                <a:miter lim="800000"/>
              </a:ln>
              <a:noFill/>
              <a:latin typeface="Arial Black"/>
              <a:cs typeface="Arial Black"/>
            </a:endParaRPr>
          </a:p>
          <a:p>
            <a:pPr algn="ctr">
              <a:lnSpc>
                <a:spcPct val="80000"/>
              </a:lnSpc>
            </a:pPr>
            <a:r>
              <a:rPr lang="en-US" sz="5400" b="1" cap="small" dirty="0" smtClean="0">
                <a:solidFill>
                  <a:schemeClr val="bg1"/>
                </a:solidFill>
                <a:latin typeface="Arial Black"/>
                <a:cs typeface="Arial Black"/>
              </a:rPr>
              <a:t>Thank You</a:t>
            </a:r>
            <a:endParaRPr lang="en-US" sz="5400" b="1" cap="small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9201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F531E98-2841-4C9C-BF59-AA7F968F6B64}"/>
</file>

<file path=customXml/itemProps2.xml><?xml version="1.0" encoding="utf-8"?>
<ds:datastoreItem xmlns:ds="http://schemas.openxmlformats.org/officeDocument/2006/customXml" ds:itemID="{2A50F224-1935-4F1C-90E0-DECCDA73F92C}"/>
</file>

<file path=customXml/itemProps3.xml><?xml version="1.0" encoding="utf-8"?>
<ds:datastoreItem xmlns:ds="http://schemas.openxmlformats.org/officeDocument/2006/customXml" ds:itemID="{A67C5BB1-9611-48A4-AE26-3276DECE4A37}"/>
</file>

<file path=docProps/app.xml><?xml version="1.0" encoding="utf-8"?>
<Properties xmlns="http://schemas.openxmlformats.org/officeDocument/2006/extended-properties" xmlns:vt="http://schemas.openxmlformats.org/officeDocument/2006/docPropsVTypes">
  <TotalTime>18677</TotalTime>
  <Words>1025</Words>
  <Application>Microsoft Office PowerPoint</Application>
  <PresentationFormat>Widescreen</PresentationFormat>
  <Paragraphs>169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MS PGothic</vt:lpstr>
      <vt:lpstr>Arial</vt:lpstr>
      <vt:lpstr>Arial Black</vt:lpstr>
      <vt:lpstr>Calibri</vt:lpstr>
      <vt:lpstr>Calibri Light</vt:lpstr>
      <vt:lpstr>Myriad Pro</vt:lpstr>
      <vt:lpstr>Myriad Pro Light</vt:lpstr>
      <vt:lpstr>Titillium Web Light</vt:lpstr>
      <vt:lpstr>Titillium Web SemiBold</vt:lpstr>
      <vt:lpstr>Wingdings</vt:lpstr>
      <vt:lpstr>Office Theme</vt:lpstr>
      <vt:lpstr>Custom Design</vt:lpstr>
      <vt:lpstr>PowerPoint Presentation</vt:lpstr>
      <vt:lpstr>Fast Facts</vt:lpstr>
      <vt:lpstr>Professional and Amateur Sports Protection Act (PASPA)</vt:lpstr>
      <vt:lpstr>PowerPoint Presentation</vt:lpstr>
      <vt:lpstr>PowerPoint Presentation</vt:lpstr>
      <vt:lpstr>PowerPoint Presentation</vt:lpstr>
      <vt:lpstr>PowerPoint Presentation</vt:lpstr>
      <vt:lpstr>What Do Americans Want?</vt:lpstr>
      <vt:lpstr>Key Regulatory Policy Issues</vt:lpstr>
      <vt:lpstr>PowerPoint Presentation</vt:lpstr>
      <vt:lpstr>PowerPoint Presentation</vt:lpstr>
      <vt:lpstr>Beneficiary Funding Improved with All Sales Channels Open</vt:lpstr>
      <vt:lpstr>Best Practices for a Sports Wagering Bill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Betting Presentation</dc:title>
  <dc:creator>Kevin Vonasek</dc:creator>
  <cp:lastModifiedBy>Marsh, Emily</cp:lastModifiedBy>
  <cp:revision>235</cp:revision>
  <cp:lastPrinted>2019-10-03T18:31:31Z</cp:lastPrinted>
  <dcterms:created xsi:type="dcterms:W3CDTF">2019-02-22T22:21:25Z</dcterms:created>
  <dcterms:modified xsi:type="dcterms:W3CDTF">2019-10-07T14:33:53Z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