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tif" ContentType="image/tiff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1" r:id="rId9"/>
    <p:sldId id="262" r:id="rId10"/>
    <p:sldId id="266" r:id="rId11"/>
    <p:sldId id="268" r:id="rId12"/>
    <p:sldId id="267" r:id="rId13"/>
    <p:sldId id="263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251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96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93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79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30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7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954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58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13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8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12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CC692-CA03-4A87-B14B-2BC8AF7EC5E6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04633-5367-4106-A801-69969F99C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0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16" y="2211355"/>
            <a:ext cx="8880383" cy="224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4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511" y="868444"/>
            <a:ext cx="7455048" cy="37958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1" y="1603288"/>
            <a:ext cx="6158519" cy="44537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152" y="3482334"/>
            <a:ext cx="2679878" cy="279033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66335" y="726412"/>
            <a:ext cx="2561968" cy="876876"/>
          </a:xfrm>
        </p:spPr>
        <p:txBody>
          <a:bodyPr/>
          <a:lstStyle/>
          <a:p>
            <a:pPr algn="ctr"/>
            <a:r>
              <a:rPr lang="en-US" b="1" dirty="0" smtClean="0">
                <a:latin typeface="Franklin Gothic Heavy" panose="020B0903020102020204" pitchFamily="34" charset="0"/>
              </a:rPr>
              <a:t>1960</a:t>
            </a:r>
            <a:endParaRPr lang="en-US" b="1" dirty="0"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38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53" y="725810"/>
            <a:ext cx="8155461" cy="542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0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3" y="4224968"/>
            <a:ext cx="2631269" cy="17537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63" y="4400900"/>
            <a:ext cx="2630627" cy="17537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15" y="2595253"/>
            <a:ext cx="2630627" cy="17537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590" y="3523810"/>
            <a:ext cx="2631269" cy="1754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519" y="1995751"/>
            <a:ext cx="2631269" cy="1753751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7299567" y="1496889"/>
            <a:ext cx="4692027" cy="46981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Franklin Gothic Medium" panose="020B0603020102020204" pitchFamily="34" charset="0"/>
              </a:rPr>
              <a:t>NASCAR Weekend – Cup, Xfinity &amp; Gander Outdoor Truck Series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Summit Racing Equipment Atlanta Motorama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Imagine Music Festival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Georgia State Fair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Atlanta Air Show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O’Reilly Auto Parts Friday Night Drags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Papa John’s Thursday Thunder Legends Series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67478"/>
            <a:ext cx="12192000" cy="876876"/>
          </a:xfrm>
        </p:spPr>
        <p:txBody>
          <a:bodyPr/>
          <a:lstStyle/>
          <a:p>
            <a:pPr algn="ctr"/>
            <a:r>
              <a:rPr lang="en-US" b="1" dirty="0" smtClean="0">
                <a:latin typeface="Franklin Gothic Medium" panose="020B0603020102020204" pitchFamily="34" charset="0"/>
              </a:rPr>
              <a:t>Annual Event Schedule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05" y="1496889"/>
            <a:ext cx="2584016" cy="191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126574" y="2744922"/>
            <a:ext cx="3858584" cy="20495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Franklin Gothic Medium" panose="020B0603020102020204" pitchFamily="34" charset="0"/>
              </a:rPr>
              <a:t>356 Days Usage</a:t>
            </a:r>
          </a:p>
          <a:p>
            <a:r>
              <a:rPr lang="en-US" smtClean="0">
                <a:latin typeface="Franklin Gothic Medium" panose="020B0603020102020204" pitchFamily="34" charset="0"/>
              </a:rPr>
              <a:t>840 </a:t>
            </a:r>
            <a:r>
              <a:rPr lang="en-US" dirty="0" smtClean="0">
                <a:latin typeface="Franklin Gothic Medium" panose="020B0603020102020204" pitchFamily="34" charset="0"/>
              </a:rPr>
              <a:t>plus acres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516906"/>
            <a:ext cx="12192000" cy="850575"/>
          </a:xfrm>
        </p:spPr>
        <p:txBody>
          <a:bodyPr/>
          <a:lstStyle/>
          <a:p>
            <a:pPr algn="ctr"/>
            <a:r>
              <a:rPr lang="en-US" b="1" dirty="0" smtClean="0">
                <a:latin typeface="Franklin Gothic Medium" panose="020B0603020102020204" pitchFamily="34" charset="0"/>
              </a:rPr>
              <a:t>Evolution from Motorsports Facility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69" y="1298683"/>
            <a:ext cx="5437515" cy="480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7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50" y="3203196"/>
            <a:ext cx="3332205" cy="24991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584" y="1792940"/>
            <a:ext cx="3033293" cy="20221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606" y="4355696"/>
            <a:ext cx="2804984" cy="18709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47" y="2875319"/>
            <a:ext cx="3006969" cy="2004646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127471" y="1496888"/>
            <a:ext cx="3821513" cy="520047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Franklin Gothic Medium" panose="020B0603020102020204" pitchFamily="34" charset="0"/>
              </a:rPr>
              <a:t>Filming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Corporate Meetings and Events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Driver Training</a:t>
            </a:r>
          </a:p>
          <a:p>
            <a:r>
              <a:rPr lang="en-US" dirty="0" err="1" smtClean="0">
                <a:latin typeface="Franklin Gothic Medium" panose="020B0603020102020204" pitchFamily="34" charset="0"/>
              </a:rPr>
              <a:t>Motorcoach</a:t>
            </a:r>
            <a:r>
              <a:rPr lang="en-US" dirty="0" smtClean="0">
                <a:latin typeface="Franklin Gothic Medium" panose="020B0603020102020204" pitchFamily="34" charset="0"/>
              </a:rPr>
              <a:t> </a:t>
            </a:r>
            <a:r>
              <a:rPr lang="en-US" dirty="0" err="1" smtClean="0">
                <a:latin typeface="Franklin Gothic Medium" panose="020B0603020102020204" pitchFamily="34" charset="0"/>
              </a:rPr>
              <a:t>Rallys</a:t>
            </a:r>
            <a:endParaRPr lang="en-US" dirty="0" smtClean="0">
              <a:latin typeface="Franklin Gothic Medium" panose="020B0603020102020204" pitchFamily="34" charset="0"/>
            </a:endParaRPr>
          </a:p>
          <a:p>
            <a:r>
              <a:rPr lang="en-US" dirty="0" smtClean="0">
                <a:latin typeface="Franklin Gothic Medium" panose="020B0603020102020204" pitchFamily="34" charset="0"/>
              </a:rPr>
              <a:t>Vehicle and Product Introductions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Athletic Events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Trade Shows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Charity and Social Events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516906"/>
            <a:ext cx="12192000" cy="876876"/>
          </a:xfrm>
        </p:spPr>
        <p:txBody>
          <a:bodyPr/>
          <a:lstStyle/>
          <a:p>
            <a:pPr algn="ctr"/>
            <a:r>
              <a:rPr lang="en-US" b="1" dirty="0" smtClean="0">
                <a:latin typeface="Franklin Gothic Medium" panose="020B0603020102020204" pitchFamily="34" charset="0"/>
              </a:rPr>
              <a:t>Beyond Motorsports Events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63" y="1393782"/>
            <a:ext cx="2290407" cy="14102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537" y="1257300"/>
            <a:ext cx="2861123" cy="191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4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06" y="772076"/>
            <a:ext cx="8061401" cy="538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2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62" y="662547"/>
            <a:ext cx="9079072" cy="543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56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260" y="709285"/>
            <a:ext cx="9088017" cy="547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5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55772" y="1655509"/>
            <a:ext cx="6329264" cy="4344075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Franklin Gothic Medium" panose="020B0603020102020204" pitchFamily="34" charset="0"/>
              </a:rPr>
              <a:t>29 miles from downtown Atlanta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21 miles from Hartsfield-Jackson Airport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Convenient from I-75 via 4-lane </a:t>
            </a:r>
            <a:r>
              <a:rPr lang="en-US" dirty="0" err="1" smtClean="0">
                <a:latin typeface="Franklin Gothic Medium" panose="020B0603020102020204" pitchFamily="34" charset="0"/>
              </a:rPr>
              <a:t>Bruton</a:t>
            </a:r>
            <a:r>
              <a:rPr lang="en-US" dirty="0" smtClean="0">
                <a:latin typeface="Franklin Gothic Medium" panose="020B0603020102020204" pitchFamily="34" charset="0"/>
              </a:rPr>
              <a:t> Smith Parkway.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Adjacent to Atlanta Speedway Airport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Built in base of thousands of visitors each year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Central Population – 8.5 million people within 100 miles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516906"/>
            <a:ext cx="12192000" cy="876876"/>
          </a:xfrm>
        </p:spPr>
        <p:txBody>
          <a:bodyPr/>
          <a:lstStyle/>
          <a:p>
            <a:pPr algn="ctr"/>
            <a:r>
              <a:rPr lang="en-US" b="1" dirty="0" smtClean="0">
                <a:latin typeface="Franklin Gothic Medium" panose="020B0603020102020204" pitchFamily="34" charset="0"/>
              </a:rPr>
              <a:t>Why Atlanta Motor Speedway?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46" y="1875453"/>
            <a:ext cx="4891723" cy="350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6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135029" y="1393782"/>
            <a:ext cx="7921942" cy="467750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Franklin Gothic Medium" panose="020B0603020102020204" pitchFamily="34" charset="0"/>
              </a:rPr>
              <a:t>Job Creation – over 3,000 construction workers</a:t>
            </a:r>
          </a:p>
          <a:p>
            <a:r>
              <a:rPr lang="en-US" dirty="0">
                <a:latin typeface="Franklin Gothic Medium" panose="020B0603020102020204" pitchFamily="34" charset="0"/>
              </a:rPr>
              <a:t>4,000 – 5,000 permanent jobs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Estimated $1 billion in construction revenue 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Enhance current AMS events &amp; create new opportunities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Significantly increase economic impact and bring new revenue to region</a:t>
            </a:r>
          </a:p>
          <a:p>
            <a:r>
              <a:rPr lang="en-US" dirty="0" smtClean="0">
                <a:latin typeface="Franklin Gothic Medium" panose="020B0603020102020204" pitchFamily="34" charset="0"/>
              </a:rPr>
              <a:t>Derive major revenue from licensing, regulation and tax proceeds to support education and other statewide programs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516906"/>
            <a:ext cx="12192000" cy="876876"/>
          </a:xfrm>
        </p:spPr>
        <p:txBody>
          <a:bodyPr/>
          <a:lstStyle/>
          <a:p>
            <a:pPr algn="ctr"/>
            <a:r>
              <a:rPr lang="en-US" b="1" dirty="0" smtClean="0">
                <a:latin typeface="Franklin Gothic Medium" panose="020B0603020102020204" pitchFamily="34" charset="0"/>
              </a:rPr>
              <a:t>Economic Benefits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21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636607"/>
            <a:ext cx="12192000" cy="1355269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 smtClean="0">
                <a:latin typeface="Franklin Gothic Medium" panose="020B0603020102020204" pitchFamily="34" charset="0"/>
              </a:rPr>
              <a:t>ALL OF GEORGIA WINS!</a:t>
            </a:r>
            <a:endParaRPr lang="en-US" sz="7200" b="1" dirty="0">
              <a:latin typeface="Franklin Gothic Medium" panose="020B06030201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795" y="1230126"/>
            <a:ext cx="6679163" cy="270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1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83" y="713236"/>
            <a:ext cx="9169712" cy="547295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910944"/>
            <a:ext cx="12192000" cy="1781451"/>
          </a:xfrm>
        </p:spPr>
        <p:txBody>
          <a:bodyPr>
            <a:noAutofit/>
          </a:bodyPr>
          <a:lstStyle/>
          <a:p>
            <a:pPr algn="ctr"/>
            <a:r>
              <a:rPr lang="en-US" sz="11500" b="1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Thank You!</a:t>
            </a:r>
            <a:endParaRPr lang="en-US" sz="11500" b="1" dirty="0"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79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944EE83-02C8-403F-8315-A0C88F12BB85}"/>
</file>

<file path=customXml/itemProps2.xml><?xml version="1.0" encoding="utf-8"?>
<ds:datastoreItem xmlns:ds="http://schemas.openxmlformats.org/officeDocument/2006/customXml" ds:itemID="{A37E3049-8A8C-474D-821B-D0563B05AED5}"/>
</file>

<file path=customXml/itemProps3.xml><?xml version="1.0" encoding="utf-8"?>
<ds:datastoreItem xmlns:ds="http://schemas.openxmlformats.org/officeDocument/2006/customXml" ds:itemID="{9D9BACE0-29DF-49AD-BEB6-06A7E231567F}"/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186</Words>
  <Application>Microsoft Office PowerPoint</Application>
  <PresentationFormat>Widescreen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Brush Script MT</vt:lpstr>
      <vt:lpstr>Calibri</vt:lpstr>
      <vt:lpstr>Calibri Light</vt:lpstr>
      <vt:lpstr>Franklin Gothic Heavy</vt:lpstr>
      <vt:lpstr>Franklin Gothic Medium</vt:lpstr>
      <vt:lpstr>Office Theme</vt:lpstr>
      <vt:lpstr>PowerPoint Presentation</vt:lpstr>
      <vt:lpstr>1960</vt:lpstr>
      <vt:lpstr>PowerPoint Presentation</vt:lpstr>
      <vt:lpstr>Annual Event Schedule</vt:lpstr>
      <vt:lpstr>Evolution from Motorsports Facility</vt:lpstr>
      <vt:lpstr>Beyond Motorsports Events</vt:lpstr>
      <vt:lpstr>PowerPoint Presentation</vt:lpstr>
      <vt:lpstr>PowerPoint Presentation</vt:lpstr>
      <vt:lpstr>PowerPoint Presentation</vt:lpstr>
      <vt:lpstr>Why Atlanta Motor Speedway?</vt:lpstr>
      <vt:lpstr>Economic Benefits</vt:lpstr>
      <vt:lpstr>ALL OF GEORGIA WINS!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Presentation Atlanta Motor Speedway</dc:title>
  <dc:creator>Dustin Bixby</dc:creator>
  <cp:lastModifiedBy>Dustin Bixby</cp:lastModifiedBy>
  <cp:revision>18</cp:revision>
  <cp:lastPrinted>2019-10-10T20:57:35Z</cp:lastPrinted>
  <dcterms:created xsi:type="dcterms:W3CDTF">2019-10-09T18:24:02Z</dcterms:created>
  <dcterms:modified xsi:type="dcterms:W3CDTF">2019-10-14T15:22:35Z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