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1"/>
  </p:notesMasterIdLst>
  <p:handoutMasterIdLst>
    <p:handoutMasterId r:id="rId22"/>
  </p:handoutMasterIdLst>
  <p:sldIdLst>
    <p:sldId id="264" r:id="rId5"/>
    <p:sldId id="305" r:id="rId6"/>
    <p:sldId id="307" r:id="rId7"/>
    <p:sldId id="309" r:id="rId8"/>
    <p:sldId id="314" r:id="rId9"/>
    <p:sldId id="311" r:id="rId10"/>
    <p:sldId id="308" r:id="rId11"/>
    <p:sldId id="298" r:id="rId12"/>
    <p:sldId id="312" r:id="rId13"/>
    <p:sldId id="315" r:id="rId14"/>
    <p:sldId id="269" r:id="rId15"/>
    <p:sldId id="288" r:id="rId16"/>
    <p:sldId id="304" r:id="rId17"/>
    <p:sldId id="303" r:id="rId18"/>
    <p:sldId id="313" r:id="rId19"/>
    <p:sldId id="268" r:id="rId2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9E"/>
    <a:srgbClr val="00153E"/>
    <a:srgbClr val="008751"/>
    <a:srgbClr val="F68E1E"/>
    <a:srgbClr val="E21836"/>
    <a:srgbClr val="E7792B"/>
    <a:srgbClr val="489FDF"/>
    <a:srgbClr val="D9802E"/>
    <a:srgbClr val="78BE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F0A6DA-9947-4161-83BE-0674991123DF}" v="155" dt="2019-09-25T16:54:33.505"/>
    <p1510:client id="{7628E496-8BF7-175F-091A-51E4DDDD8AC9}" v="678" dt="2019-09-25T19:16:34.756"/>
    <p1510:client id="{9326DCC0-EC48-E7D3-2E44-857D0D8CF985}" v="495" dt="2019-09-25T20:49:13.661"/>
    <p1510:client id="{99E0FC95-4BE5-1CFD-6D28-64841474A295}" v="425" dt="2019-09-25T21:04:40.382"/>
    <p1510:client id="{AE5F252F-4217-4AA7-8074-594B67AABDC4}" v="8" dt="2019-09-23T14:25:03.080"/>
    <p1510:client id="{F938DE1D-3882-29B0-F185-B7DB25101317}" v="160" dt="2019-09-25T21:17:11.7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mal Vailes" userId="S::jvailes@cisgeorgia.org::40e7208c-493b-40bc-b201-dc50ad4ce819" providerId="AD" clId="Web-{99E0FC95-4BE5-1CFD-6D28-64841474A295}"/>
    <pc:docChg chg="addSld delSld modSld sldOrd">
      <pc:chgData name="Jomal Vailes" userId="S::jvailes@cisgeorgia.org::40e7208c-493b-40bc-b201-dc50ad4ce819" providerId="AD" clId="Web-{99E0FC95-4BE5-1CFD-6D28-64841474A295}" dt="2019-09-25T21:04:40.382" v="417"/>
      <pc:docMkLst>
        <pc:docMk/>
      </pc:docMkLst>
      <pc:sldChg chg="del">
        <pc:chgData name="Jomal Vailes" userId="S::jvailes@cisgeorgia.org::40e7208c-493b-40bc-b201-dc50ad4ce819" providerId="AD" clId="Web-{99E0FC95-4BE5-1CFD-6D28-64841474A295}" dt="2019-09-25T21:04:40.382" v="417"/>
        <pc:sldMkLst>
          <pc:docMk/>
          <pc:sldMk cId="250664133" sldId="306"/>
        </pc:sldMkLst>
      </pc:sldChg>
      <pc:sldChg chg="addSp delSp modSp add ord replId">
        <pc:chgData name="Jomal Vailes" userId="S::jvailes@cisgeorgia.org::40e7208c-493b-40bc-b201-dc50ad4ce819" providerId="AD" clId="Web-{99E0FC95-4BE5-1CFD-6D28-64841474A295}" dt="2019-09-25T21:03:26.411" v="415" actId="20577"/>
        <pc:sldMkLst>
          <pc:docMk/>
          <pc:sldMk cId="2444133023" sldId="315"/>
        </pc:sldMkLst>
        <pc:spChg chg="mod">
          <ac:chgData name="Jomal Vailes" userId="S::jvailes@cisgeorgia.org::40e7208c-493b-40bc-b201-dc50ad4ce819" providerId="AD" clId="Web-{99E0FC95-4BE5-1CFD-6D28-64841474A295}" dt="2019-09-25T21:03:26.411" v="415" actId="20577"/>
          <ac:spMkLst>
            <pc:docMk/>
            <pc:sldMk cId="2444133023" sldId="315"/>
            <ac:spMk id="3" creationId="{C73141EB-7E21-B946-A7C6-A2750D348BD0}"/>
          </ac:spMkLst>
        </pc:spChg>
        <pc:picChg chg="del">
          <ac:chgData name="Jomal Vailes" userId="S::jvailes@cisgeorgia.org::40e7208c-493b-40bc-b201-dc50ad4ce819" providerId="AD" clId="Web-{99E0FC95-4BE5-1CFD-6D28-64841474A295}" dt="2019-09-25T20:54:38.217" v="2"/>
          <ac:picMkLst>
            <pc:docMk/>
            <pc:sldMk cId="2444133023" sldId="315"/>
            <ac:picMk id="5" creationId="{D50620C9-85E3-4C77-834E-6F96B2728B0E}"/>
          </ac:picMkLst>
        </pc:picChg>
        <pc:picChg chg="add mod">
          <ac:chgData name="Jomal Vailes" userId="S::jvailes@cisgeorgia.org::40e7208c-493b-40bc-b201-dc50ad4ce819" providerId="AD" clId="Web-{99E0FC95-4BE5-1CFD-6D28-64841474A295}" dt="2019-09-25T21:02:15.657" v="256" actId="1076"/>
          <ac:picMkLst>
            <pc:docMk/>
            <pc:sldMk cId="2444133023" sldId="315"/>
            <ac:picMk id="6" creationId="{D895A4E4-C599-46E6-A005-D67F04E49957}"/>
          </ac:picMkLst>
        </pc:picChg>
        <pc:picChg chg="add mod">
          <ac:chgData name="Jomal Vailes" userId="S::jvailes@cisgeorgia.org::40e7208c-493b-40bc-b201-dc50ad4ce819" providerId="AD" clId="Web-{99E0FC95-4BE5-1CFD-6D28-64841474A295}" dt="2019-09-25T21:02:07.688" v="254" actId="1076"/>
          <ac:picMkLst>
            <pc:docMk/>
            <pc:sldMk cId="2444133023" sldId="315"/>
            <ac:picMk id="8" creationId="{E72595D3-1805-4D64-9C6D-D3BBB1EA770D}"/>
          </ac:picMkLst>
        </pc:picChg>
      </pc:sldChg>
    </pc:docChg>
  </pc:docChgLst>
  <pc:docChgLst>
    <pc:chgData name="Carol Lewis" userId="S::clewis@cisgeorgia.org::c0918594-2cfa-40e6-b9b3-428e4b56b9fe" providerId="AD" clId="Web-{F938DE1D-3882-29B0-F185-B7DB25101317}"/>
    <pc:docChg chg="modSld">
      <pc:chgData name="Carol Lewis" userId="S::clewis@cisgeorgia.org::c0918594-2cfa-40e6-b9b3-428e4b56b9fe" providerId="AD" clId="Web-{F938DE1D-3882-29B0-F185-B7DB25101317}" dt="2019-09-25T21:17:11.703" v="159" actId="20577"/>
      <pc:docMkLst>
        <pc:docMk/>
      </pc:docMkLst>
      <pc:sldChg chg="modSp">
        <pc:chgData name="Carol Lewis" userId="S::clewis@cisgeorgia.org::c0918594-2cfa-40e6-b9b3-428e4b56b9fe" providerId="AD" clId="Web-{F938DE1D-3882-29B0-F185-B7DB25101317}" dt="2019-09-25T21:17:11.703" v="158" actId="20577"/>
        <pc:sldMkLst>
          <pc:docMk/>
          <pc:sldMk cId="3076968231" sldId="311"/>
        </pc:sldMkLst>
        <pc:spChg chg="mod">
          <ac:chgData name="Carol Lewis" userId="S::clewis@cisgeorgia.org::c0918594-2cfa-40e6-b9b3-428e4b56b9fe" providerId="AD" clId="Web-{F938DE1D-3882-29B0-F185-B7DB25101317}" dt="2019-09-25T21:17:11.703" v="158" actId="20577"/>
          <ac:spMkLst>
            <pc:docMk/>
            <pc:sldMk cId="3076968231" sldId="311"/>
            <ac:spMk id="8" creationId="{62B36E61-DE0B-4C12-9F4C-1EE59F6192A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itchFamily="34" charset="0"/>
                <a:ea typeface="ＭＳ Ｐゴシック" pitchFamily="34"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pitchFamily="34" charset="0"/>
                <a:ea typeface="ＭＳ Ｐゴシック" pitchFamily="34" charset="-128"/>
              </a:defRPr>
            </a:lvl1pPr>
          </a:lstStyle>
          <a:p>
            <a:pPr>
              <a:defRPr/>
            </a:pPr>
            <a:fld id="{8C3116F3-DE6A-46DA-8587-01FC3CF2E446}" type="datetimeFigureOut">
              <a:rPr lang="en-US"/>
              <a:pPr>
                <a:defRPr/>
              </a:pPr>
              <a:t>9/25/2019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itchFamily="34" charset="0"/>
                <a:ea typeface="ＭＳ Ｐゴシック" pitchFamily="34"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Arial" charset="0"/>
                <a:ea typeface="ＭＳ Ｐゴシック" charset="-128"/>
              </a:defRPr>
            </a:lvl1pPr>
          </a:lstStyle>
          <a:p>
            <a:pPr>
              <a:defRPr/>
            </a:pPr>
            <a:fld id="{F5F99C09-F883-485D-9A5F-5F6CD8628A72}" type="slidenum">
              <a:rPr lang="en-US" altLang="x-none"/>
              <a:pPr>
                <a:defRPr/>
              </a:pPr>
              <a:t>‹#›</a:t>
            </a:fld>
            <a:endParaRPr lang="en-US" altLang="x-none"/>
          </a:p>
        </p:txBody>
      </p:sp>
    </p:spTree>
    <p:extLst>
      <p:ext uri="{BB962C8B-B14F-4D97-AF65-F5344CB8AC3E}">
        <p14:creationId xmlns:p14="http://schemas.microsoft.com/office/powerpoint/2010/main" val="15349016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ea typeface="ＭＳ Ｐゴシック" charset="-128"/>
              </a:defRPr>
            </a:lvl1pPr>
          </a:lstStyle>
          <a:p>
            <a:pPr>
              <a:defRPr/>
            </a:pPr>
            <a:fld id="{BAF4DDE7-9BD8-40D3-B722-06F449C1B5E4}" type="slidenum">
              <a:rPr lang="en-US" altLang="en-US"/>
              <a:pPr>
                <a:defRPr/>
              </a:pPr>
              <a:t>‹#›</a:t>
            </a:fld>
            <a:endParaRPr lang="en-US" altLang="en-US"/>
          </a:p>
        </p:txBody>
      </p:sp>
    </p:spTree>
    <p:extLst>
      <p:ext uri="{BB962C8B-B14F-4D97-AF65-F5344CB8AC3E}">
        <p14:creationId xmlns:p14="http://schemas.microsoft.com/office/powerpoint/2010/main" val="9847864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D2AE035-F08B-47DA-99A8-51B35458C6B5}" type="slidenum">
              <a:rPr lang="en-US" altLang="en-US" smtClean="0"/>
              <a:pPr/>
              <a:t>1</a:t>
            </a:fld>
            <a:endParaRPr lang="en-US" altLang="en-US"/>
          </a:p>
        </p:txBody>
      </p:sp>
    </p:spTree>
    <p:extLst>
      <p:ext uri="{BB962C8B-B14F-4D97-AF65-F5344CB8AC3E}">
        <p14:creationId xmlns:p14="http://schemas.microsoft.com/office/powerpoint/2010/main" val="28243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2</a:t>
            </a:fld>
            <a:endParaRPr lang="en-US" altLang="en-US"/>
          </a:p>
        </p:txBody>
      </p:sp>
    </p:spTree>
    <p:extLst>
      <p:ext uri="{BB962C8B-B14F-4D97-AF65-F5344CB8AC3E}">
        <p14:creationId xmlns:p14="http://schemas.microsoft.com/office/powerpoint/2010/main" val="1361835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3</a:t>
            </a:fld>
            <a:endParaRPr lang="en-US" altLang="en-US"/>
          </a:p>
        </p:txBody>
      </p:sp>
    </p:spTree>
    <p:extLst>
      <p:ext uri="{BB962C8B-B14F-4D97-AF65-F5344CB8AC3E}">
        <p14:creationId xmlns:p14="http://schemas.microsoft.com/office/powerpoint/2010/main" val="3368929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4</a:t>
            </a:fld>
            <a:endParaRPr lang="en-US" altLang="en-US"/>
          </a:p>
        </p:txBody>
      </p:sp>
    </p:spTree>
    <p:extLst>
      <p:ext uri="{BB962C8B-B14F-4D97-AF65-F5344CB8AC3E}">
        <p14:creationId xmlns:p14="http://schemas.microsoft.com/office/powerpoint/2010/main" val="176696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5</a:t>
            </a:fld>
            <a:endParaRPr lang="en-US" altLang="en-US"/>
          </a:p>
        </p:txBody>
      </p:sp>
    </p:spTree>
    <p:extLst>
      <p:ext uri="{BB962C8B-B14F-4D97-AF65-F5344CB8AC3E}">
        <p14:creationId xmlns:p14="http://schemas.microsoft.com/office/powerpoint/2010/main" val="573855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6</a:t>
            </a:fld>
            <a:endParaRPr lang="en-US" altLang="en-US"/>
          </a:p>
        </p:txBody>
      </p:sp>
    </p:spTree>
    <p:extLst>
      <p:ext uri="{BB962C8B-B14F-4D97-AF65-F5344CB8AC3E}">
        <p14:creationId xmlns:p14="http://schemas.microsoft.com/office/powerpoint/2010/main" val="517056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7</a:t>
            </a:fld>
            <a:endParaRPr lang="en-US" altLang="en-US"/>
          </a:p>
        </p:txBody>
      </p:sp>
    </p:spTree>
    <p:extLst>
      <p:ext uri="{BB962C8B-B14F-4D97-AF65-F5344CB8AC3E}">
        <p14:creationId xmlns:p14="http://schemas.microsoft.com/office/powerpoint/2010/main" val="2916626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8</a:t>
            </a:fld>
            <a:endParaRPr lang="en-US" altLang="en-US"/>
          </a:p>
        </p:txBody>
      </p:sp>
    </p:spTree>
    <p:extLst>
      <p:ext uri="{BB962C8B-B14F-4D97-AF65-F5344CB8AC3E}">
        <p14:creationId xmlns:p14="http://schemas.microsoft.com/office/powerpoint/2010/main" val="3954846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9</a:t>
            </a:fld>
            <a:endParaRPr lang="en-US" altLang="en-US"/>
          </a:p>
        </p:txBody>
      </p:sp>
    </p:spTree>
    <p:extLst>
      <p:ext uri="{BB962C8B-B14F-4D97-AF65-F5344CB8AC3E}">
        <p14:creationId xmlns:p14="http://schemas.microsoft.com/office/powerpoint/2010/main" val="2455269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10</a:t>
            </a:fld>
            <a:endParaRPr lang="en-US" altLang="en-US"/>
          </a:p>
        </p:txBody>
      </p:sp>
    </p:spTree>
    <p:extLst>
      <p:ext uri="{BB962C8B-B14F-4D97-AF65-F5344CB8AC3E}">
        <p14:creationId xmlns:p14="http://schemas.microsoft.com/office/powerpoint/2010/main" val="1114841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72B7E8E-81F0-4DC1-9FF6-72A68DD7B9FA}" type="slidenum">
              <a:rPr lang="en-US" altLang="en-US" smtClean="0"/>
              <a:pPr>
                <a:spcBef>
                  <a:spcPct val="0"/>
                </a:spcBef>
              </a:pPr>
              <a:t>11</a:t>
            </a:fld>
            <a:endParaRPr lang="en-US" alt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40374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12</a:t>
            </a:fld>
            <a:endParaRPr lang="en-US" altLang="en-US"/>
          </a:p>
        </p:txBody>
      </p:sp>
    </p:spTree>
    <p:extLst>
      <p:ext uri="{BB962C8B-B14F-4D97-AF65-F5344CB8AC3E}">
        <p14:creationId xmlns:p14="http://schemas.microsoft.com/office/powerpoint/2010/main" val="2727891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13</a:t>
            </a:fld>
            <a:endParaRPr lang="en-US" altLang="en-US"/>
          </a:p>
        </p:txBody>
      </p:sp>
    </p:spTree>
    <p:extLst>
      <p:ext uri="{BB962C8B-B14F-4D97-AF65-F5344CB8AC3E}">
        <p14:creationId xmlns:p14="http://schemas.microsoft.com/office/powerpoint/2010/main" val="299945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50000"/>
              </a:spcBef>
            </a:pPr>
            <a:r>
              <a:rPr lang="en-US">
                <a:latin typeface="Arial"/>
                <a:ea typeface="ＭＳ Ｐゴシック"/>
                <a:cs typeface="Arial"/>
              </a:rPr>
              <a:t>Leverage strategic partnerships with social services agencies, non-profit organizations, healthcare providers to support students' non-academic needs, including their physical, emotional, social and psychological needs</a:t>
            </a:r>
          </a:p>
          <a:p>
            <a:pPr>
              <a:spcBef>
                <a:spcPct val="50000"/>
              </a:spcBef>
            </a:pPr>
            <a:endParaRPr lang="en-US">
              <a:latin typeface="Arial"/>
              <a:ea typeface="ＭＳ Ｐゴシック"/>
              <a:cs typeface="Arial"/>
            </a:endParaRPr>
          </a:p>
          <a:p>
            <a:pPr>
              <a:spcBef>
                <a:spcPct val="50000"/>
              </a:spcBef>
            </a:pPr>
            <a:r>
              <a:rPr lang="en-US">
                <a:latin typeface="Arial"/>
                <a:ea typeface="ＭＳ Ｐゴシック"/>
                <a:cs typeface="Arial"/>
              </a:rPr>
              <a:t>Ultimately improve a school climate and student achievement by supporting students’ non-academic needs.</a:t>
            </a:r>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14</a:t>
            </a:fld>
            <a:endParaRPr lang="en-US" altLang="en-US"/>
          </a:p>
        </p:txBody>
      </p:sp>
    </p:spTree>
    <p:extLst>
      <p:ext uri="{BB962C8B-B14F-4D97-AF65-F5344CB8AC3E}">
        <p14:creationId xmlns:p14="http://schemas.microsoft.com/office/powerpoint/2010/main" val="2603045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50000"/>
              </a:spcBef>
            </a:pPr>
            <a:r>
              <a:rPr lang="en-US">
                <a:latin typeface="Arial"/>
                <a:ea typeface="ＭＳ Ｐゴシック"/>
                <a:cs typeface="Arial"/>
              </a:rPr>
              <a:t>Leverage strategic partnerships with social services agencies, non-profit organizations, healthcare providers to support students' non-academic needs, including their physical, emotional, social and psychological needs</a:t>
            </a:r>
          </a:p>
          <a:p>
            <a:pPr>
              <a:spcBef>
                <a:spcPct val="50000"/>
              </a:spcBef>
            </a:pPr>
            <a:endParaRPr lang="en-US">
              <a:latin typeface="Arial"/>
              <a:ea typeface="ＭＳ Ｐゴシック"/>
              <a:cs typeface="Arial"/>
            </a:endParaRPr>
          </a:p>
          <a:p>
            <a:pPr>
              <a:spcBef>
                <a:spcPct val="50000"/>
              </a:spcBef>
            </a:pPr>
            <a:r>
              <a:rPr lang="en-US">
                <a:latin typeface="Arial"/>
                <a:ea typeface="ＭＳ Ｐゴシック"/>
                <a:cs typeface="Arial"/>
              </a:rPr>
              <a:t>Ultimately improve a school climate and student achievement by supporting students’ non-academic needs.</a:t>
            </a:r>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15</a:t>
            </a:fld>
            <a:endParaRPr lang="en-US" altLang="en-US"/>
          </a:p>
        </p:txBody>
      </p:sp>
    </p:spTree>
    <p:extLst>
      <p:ext uri="{BB962C8B-B14F-4D97-AF65-F5344CB8AC3E}">
        <p14:creationId xmlns:p14="http://schemas.microsoft.com/office/powerpoint/2010/main" val="37147456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AF4DDE7-9BD8-40D3-B722-06F449C1B5E4}" type="slidenum">
              <a:rPr lang="en-US" altLang="en-US"/>
              <a:pPr>
                <a:defRPr/>
              </a:pPr>
              <a:t>16</a:t>
            </a:fld>
            <a:endParaRPr lang="en-US" altLang="en-US"/>
          </a:p>
        </p:txBody>
      </p:sp>
    </p:spTree>
    <p:extLst>
      <p:ext uri="{BB962C8B-B14F-4D97-AF65-F5344CB8AC3E}">
        <p14:creationId xmlns:p14="http://schemas.microsoft.com/office/powerpoint/2010/main" val="1024231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558800" y="1600200"/>
            <a:ext cx="11074400" cy="685800"/>
          </a:xfrm>
        </p:spPr>
        <p:txBody>
          <a:bodyPr/>
          <a:lstStyle>
            <a:lvl1pPr algn="ctr">
              <a:defRPr sz="6000" b="1" i="0" baseline="0" smtClean="0">
                <a:solidFill>
                  <a:schemeClr val="bg1"/>
                </a:solidFill>
                <a:latin typeface="+mj-lt"/>
                <a:ea typeface="Helvetica Neue LT Std 75" charset="0"/>
                <a:cs typeface="Helvetica Neue LT Std 75" charset="0"/>
              </a:defRPr>
            </a:lvl1pPr>
          </a:lstStyle>
          <a:p>
            <a:pPr lvl="0"/>
            <a:r>
              <a:rPr lang="en-US" noProof="0"/>
              <a:t>Click to edit Master title style</a:t>
            </a:r>
          </a:p>
        </p:txBody>
      </p:sp>
      <p:sp>
        <p:nvSpPr>
          <p:cNvPr id="40963" name="Rectangle 3"/>
          <p:cNvSpPr>
            <a:spLocks noGrp="1" noChangeArrowheads="1"/>
          </p:cNvSpPr>
          <p:nvPr>
            <p:ph type="subTitle" idx="1"/>
          </p:nvPr>
        </p:nvSpPr>
        <p:spPr>
          <a:xfrm>
            <a:off x="1066800" y="3352800"/>
            <a:ext cx="10058400" cy="533400"/>
          </a:xfrm>
        </p:spPr>
        <p:txBody>
          <a:bodyPr/>
          <a:lstStyle>
            <a:lvl1pPr marL="0" indent="0" algn="ctr">
              <a:buFontTx/>
              <a:buNone/>
              <a:defRPr sz="3200" b="0" i="0" smtClean="0">
                <a:solidFill>
                  <a:schemeClr val="bg1"/>
                </a:solidFill>
                <a:latin typeface="+mn-lt"/>
                <a:ea typeface="Helvetica Neue LT Std 45 Light" charset="0"/>
                <a:cs typeface="Helvetica Neue LT Std 45 Light" charset="0"/>
              </a:defRPr>
            </a:lvl1pPr>
          </a:lstStyle>
          <a:p>
            <a:pPr lvl="0"/>
            <a:r>
              <a:rPr lang="en-US" noProof="0"/>
              <a:t>Click to edit Master subtitle style</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0" y="4343400"/>
            <a:ext cx="4097731" cy="1917537"/>
          </a:xfrm>
          <a:prstGeom prst="rect">
            <a:avLst/>
          </a:prstGeom>
        </p:spPr>
      </p:pic>
    </p:spTree>
    <p:extLst>
      <p:ext uri="{BB962C8B-B14F-4D97-AF65-F5344CB8AC3E}">
        <p14:creationId xmlns:p14="http://schemas.microsoft.com/office/powerpoint/2010/main" val="328221822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3"/>
          <p:cNvSpPr>
            <a:spLocks noGrp="1" noChangeArrowheads="1"/>
          </p:cNvSpPr>
          <p:nvPr>
            <p:ph type="sldNum" sz="quarter" idx="10"/>
          </p:nvPr>
        </p:nvSpPr>
        <p:spPr>
          <a:xfrm>
            <a:off x="203200" y="6553200"/>
            <a:ext cx="304800" cy="171450"/>
          </a:xfrm>
        </p:spPr>
        <p:txBody>
          <a:bodyPr/>
          <a:lstStyle>
            <a:lvl1pPr>
              <a:defRPr/>
            </a:lvl1pPr>
          </a:lstStyle>
          <a:p>
            <a:pPr>
              <a:defRPr/>
            </a:pPr>
            <a:fld id="{4E604B15-C43F-4A6F-B8A8-03DD16F3866E}" type="slidenum">
              <a:rPr lang="en-US" altLang="en-US"/>
              <a:pPr>
                <a:defRPr/>
              </a:pPr>
              <a:t>‹#›</a:t>
            </a:fld>
            <a:endParaRPr lang="en-US" altLang="en-US"/>
          </a:p>
        </p:txBody>
      </p:sp>
    </p:spTree>
    <p:extLst>
      <p:ext uri="{BB962C8B-B14F-4D97-AF65-F5344CB8AC3E}">
        <p14:creationId xmlns:p14="http://schemas.microsoft.com/office/powerpoint/2010/main" val="648526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10363200" cy="411163"/>
          </a:xfrm>
        </p:spPr>
        <p:txBody>
          <a:bodyPr/>
          <a:lstStyle>
            <a:lvl1pPr>
              <a:defRPr b="1" i="0">
                <a:solidFill>
                  <a:schemeClr val="tx2"/>
                </a:solidFill>
                <a:latin typeface="Helvetica Neue LT Std 75" charset="0"/>
                <a:ea typeface="Helvetica Neue LT Std 75" charset="0"/>
                <a:cs typeface="Helvetica Neue LT Std 75" charset="0"/>
              </a:defRPr>
            </a:lvl1pPr>
          </a:lstStyle>
          <a:p>
            <a:r>
              <a:rPr lang="en-US"/>
              <a:t>Click to edit Master title style</a:t>
            </a:r>
          </a:p>
        </p:txBody>
      </p:sp>
      <p:sp>
        <p:nvSpPr>
          <p:cNvPr id="3" name="Content Placeholder 2"/>
          <p:cNvSpPr>
            <a:spLocks noGrp="1"/>
          </p:cNvSpPr>
          <p:nvPr>
            <p:ph idx="1"/>
          </p:nvPr>
        </p:nvSpPr>
        <p:spPr>
          <a:xfrm>
            <a:off x="914400" y="990600"/>
            <a:ext cx="10363200" cy="4648200"/>
          </a:xfrm>
        </p:spPr>
        <p:txBody>
          <a:bodyPr/>
          <a:lstStyle>
            <a:lvl1pPr>
              <a:defRPr>
                <a:solidFill>
                  <a:schemeClr val="tx1"/>
                </a:solidFill>
              </a:defRPr>
            </a:lvl1pPr>
            <a:lvl2pPr marL="627063" indent="-285750">
              <a:buSzPct val="130000"/>
              <a:buFont typeface="Arial" charset="0"/>
              <a:buChar char="•"/>
              <a:defRPr>
                <a:solidFill>
                  <a:schemeClr val="tx1"/>
                </a:solidFill>
              </a:defRPr>
            </a:lvl2pPr>
            <a:lvl3pPr marL="800100" indent="-169863">
              <a:buClr>
                <a:schemeClr val="tx1"/>
              </a:buClr>
              <a:buSzPct val="130000"/>
              <a:buFont typeface="Arial" charset="0"/>
              <a:buChar cha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noChangeArrowheads="1"/>
          </p:cNvSpPr>
          <p:nvPr>
            <p:ph type="sldNum" sz="quarter" idx="10"/>
          </p:nvPr>
        </p:nvSpPr>
        <p:spPr>
          <a:xfrm>
            <a:off x="203200" y="6553200"/>
            <a:ext cx="304800" cy="171450"/>
          </a:xfrm>
        </p:spPr>
        <p:txBody>
          <a:bodyPr/>
          <a:lstStyle>
            <a:lvl1pPr>
              <a:defRPr/>
            </a:lvl1pPr>
          </a:lstStyle>
          <a:p>
            <a:pPr>
              <a:defRPr/>
            </a:pPr>
            <a:fld id="{69D23F23-9F18-4656-81AC-5CF6F1D377EC}" type="slidenum">
              <a:rPr lang="en-US" altLang="en-US"/>
              <a:pPr>
                <a:defRPr/>
              </a:pPr>
              <a:t>‹#›</a:t>
            </a:fld>
            <a:endParaRPr lang="en-US" altLang="en-US"/>
          </a:p>
        </p:txBody>
      </p:sp>
    </p:spTree>
    <p:extLst>
      <p:ext uri="{BB962C8B-B14F-4D97-AF65-F5344CB8AC3E}">
        <p14:creationId xmlns:p14="http://schemas.microsoft.com/office/powerpoint/2010/main" val="3019694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ctr">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lgn="ctr">
              <a:buNone/>
              <a:defRPr sz="2000">
                <a:solidFill>
                  <a:srgbClr val="489FDF"/>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noChangeArrowheads="1"/>
          </p:cNvSpPr>
          <p:nvPr>
            <p:ph type="sldNum" sz="quarter" idx="10"/>
          </p:nvPr>
        </p:nvSpPr>
        <p:spPr>
          <a:xfrm>
            <a:off x="203200" y="6553200"/>
            <a:ext cx="304800" cy="171450"/>
          </a:xfrm>
        </p:spPr>
        <p:txBody>
          <a:bodyPr/>
          <a:lstStyle>
            <a:lvl1pPr>
              <a:defRPr/>
            </a:lvl1pPr>
          </a:lstStyle>
          <a:p>
            <a:pPr>
              <a:defRPr/>
            </a:pPr>
            <a:fld id="{A39CD698-8924-4B31-9522-324C5A21191E}" type="slidenum">
              <a:rPr lang="en-US" altLang="en-US"/>
              <a:pPr>
                <a:defRPr/>
              </a:pPr>
              <a:t>‹#›</a:t>
            </a:fld>
            <a:endParaRPr lang="en-US" altLang="en-US"/>
          </a:p>
        </p:txBody>
      </p:sp>
    </p:spTree>
    <p:extLst>
      <p:ext uri="{BB962C8B-B14F-4D97-AF65-F5344CB8AC3E}">
        <p14:creationId xmlns:p14="http://schemas.microsoft.com/office/powerpoint/2010/main" val="3563454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90600"/>
            <a:ext cx="5080000" cy="46482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90600"/>
            <a:ext cx="5080000" cy="46482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noChangeArrowheads="1"/>
          </p:cNvSpPr>
          <p:nvPr>
            <p:ph type="sldNum" sz="quarter" idx="10"/>
          </p:nvPr>
        </p:nvSpPr>
        <p:spPr>
          <a:xfrm>
            <a:off x="203200" y="6553200"/>
            <a:ext cx="304800" cy="171450"/>
          </a:xfrm>
        </p:spPr>
        <p:txBody>
          <a:bodyPr/>
          <a:lstStyle>
            <a:lvl1pPr>
              <a:defRPr/>
            </a:lvl1pPr>
          </a:lstStyle>
          <a:p>
            <a:pPr>
              <a:defRPr/>
            </a:pPr>
            <a:fld id="{8A00F0E7-9340-4348-9BCC-B843ED263CC2}" type="slidenum">
              <a:rPr lang="en-US" altLang="en-US"/>
              <a:pPr>
                <a:defRPr/>
              </a:pPr>
              <a:t>‹#›</a:t>
            </a:fld>
            <a:endParaRPr lang="en-US" altLang="en-US"/>
          </a:p>
        </p:txBody>
      </p:sp>
    </p:spTree>
    <p:extLst>
      <p:ext uri="{BB962C8B-B14F-4D97-AF65-F5344CB8AC3E}">
        <p14:creationId xmlns:p14="http://schemas.microsoft.com/office/powerpoint/2010/main" val="1843958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563562"/>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990601"/>
            <a:ext cx="5386917" cy="1184275"/>
          </a:xfrm>
        </p:spPr>
        <p:txBody>
          <a:bodyPr anchor="b"/>
          <a:lstStyle>
            <a:lvl1pPr marL="0" indent="0">
              <a:buNone/>
              <a:defRPr sz="2200" b="0" i="0">
                <a:latin typeface="Helvetica Neue LT Std 65 Medium" charset="0"/>
                <a:ea typeface="Helvetica Neue LT Std 65 Medium" charset="0"/>
                <a:cs typeface="Helvetica Neue LT Std 65 Medium"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6"/>
            <a:ext cx="5386917" cy="3616325"/>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990601"/>
            <a:ext cx="5389033" cy="1184275"/>
          </a:xfrm>
        </p:spPr>
        <p:txBody>
          <a:bodyPr anchor="b"/>
          <a:lstStyle>
            <a:lvl1pPr marL="0" indent="0">
              <a:buNone/>
              <a:defRPr sz="2200" b="0" i="0">
                <a:latin typeface="Helvetica Neue LT Std 65 Medium" charset="0"/>
                <a:ea typeface="Helvetica Neue LT Std 65 Medium" charset="0"/>
                <a:cs typeface="Helvetica Neue LT Std 65 Medium"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6"/>
            <a:ext cx="5389033" cy="3616325"/>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noChangeArrowheads="1"/>
          </p:cNvSpPr>
          <p:nvPr>
            <p:ph type="sldNum" sz="quarter" idx="10"/>
          </p:nvPr>
        </p:nvSpPr>
        <p:spPr>
          <a:xfrm>
            <a:off x="203200" y="6553200"/>
            <a:ext cx="304800" cy="171450"/>
          </a:xfrm>
        </p:spPr>
        <p:txBody>
          <a:bodyPr/>
          <a:lstStyle>
            <a:lvl1pPr>
              <a:defRPr/>
            </a:lvl1pPr>
          </a:lstStyle>
          <a:p>
            <a:pPr>
              <a:defRPr/>
            </a:pPr>
            <a:fld id="{115AEE91-2AF3-43B6-8C75-7843F66449C5}" type="slidenum">
              <a:rPr lang="en-US" altLang="en-US"/>
              <a:pPr>
                <a:defRPr/>
              </a:pPr>
              <a:t>‹#›</a:t>
            </a:fld>
            <a:endParaRPr lang="en-US" altLang="en-US"/>
          </a:p>
        </p:txBody>
      </p:sp>
    </p:spTree>
    <p:extLst>
      <p:ext uri="{BB962C8B-B14F-4D97-AF65-F5344CB8AC3E}">
        <p14:creationId xmlns:p14="http://schemas.microsoft.com/office/powerpoint/2010/main" val="2050711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noChangeArrowheads="1"/>
          </p:cNvSpPr>
          <p:nvPr>
            <p:ph type="sldNum" sz="quarter" idx="10"/>
          </p:nvPr>
        </p:nvSpPr>
        <p:spPr>
          <a:xfrm>
            <a:off x="203200" y="6553200"/>
            <a:ext cx="304800" cy="171450"/>
          </a:xfrm>
        </p:spPr>
        <p:txBody>
          <a:bodyPr/>
          <a:lstStyle>
            <a:lvl1pPr>
              <a:defRPr/>
            </a:lvl1pPr>
          </a:lstStyle>
          <a:p>
            <a:pPr>
              <a:defRPr/>
            </a:pPr>
            <a:fld id="{01567628-195B-4269-AE47-33BE5954FBC1}" type="slidenum">
              <a:rPr lang="en-US" altLang="en-US"/>
              <a:pPr>
                <a:defRPr/>
              </a:pPr>
              <a:t>‹#›</a:t>
            </a:fld>
            <a:endParaRPr lang="en-US" altLang="en-US"/>
          </a:p>
        </p:txBody>
      </p:sp>
    </p:spTree>
    <p:extLst>
      <p:ext uri="{BB962C8B-B14F-4D97-AF65-F5344CB8AC3E}">
        <p14:creationId xmlns:p14="http://schemas.microsoft.com/office/powerpoint/2010/main" val="601887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noChangeArrowheads="1"/>
          </p:cNvSpPr>
          <p:nvPr>
            <p:ph type="sldNum" sz="quarter" idx="10"/>
          </p:nvPr>
        </p:nvSpPr>
        <p:spPr>
          <a:xfrm>
            <a:off x="203200" y="6553200"/>
            <a:ext cx="304800" cy="171450"/>
          </a:xfrm>
        </p:spPr>
        <p:txBody>
          <a:bodyPr/>
          <a:lstStyle>
            <a:lvl1pPr>
              <a:defRPr/>
            </a:lvl1pPr>
          </a:lstStyle>
          <a:p>
            <a:pPr>
              <a:defRPr/>
            </a:pPr>
            <a:fld id="{2E614FDB-C839-4B5F-97C8-A576C0FE862B}" type="slidenum">
              <a:rPr lang="en-US" altLang="en-US"/>
              <a:pPr>
                <a:defRPr/>
              </a:pPr>
              <a:t>‹#›</a:t>
            </a:fld>
            <a:endParaRPr lang="en-US" altLang="en-US"/>
          </a:p>
        </p:txBody>
      </p:sp>
    </p:spTree>
    <p:extLst>
      <p:ext uri="{BB962C8B-B14F-4D97-AF65-F5344CB8AC3E}">
        <p14:creationId xmlns:p14="http://schemas.microsoft.com/office/powerpoint/2010/main" val="1676014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3657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422602"/>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noChangeArrowheads="1"/>
          </p:cNvSpPr>
          <p:nvPr>
            <p:ph type="sldNum" sz="quarter" idx="10"/>
          </p:nvPr>
        </p:nvSpPr>
        <p:spPr>
          <a:xfrm>
            <a:off x="203200" y="6553200"/>
            <a:ext cx="304800" cy="171450"/>
          </a:xfrm>
        </p:spPr>
        <p:txBody>
          <a:bodyPr/>
          <a:lstStyle>
            <a:lvl1pPr>
              <a:defRPr/>
            </a:lvl1pPr>
          </a:lstStyle>
          <a:p>
            <a:pPr>
              <a:defRPr/>
            </a:pPr>
            <a:fld id="{5AC4E076-228F-4311-8437-8D13F7935B7D}" type="slidenum">
              <a:rPr lang="en-US" altLang="en-US"/>
              <a:pPr>
                <a:defRPr/>
              </a:pPr>
              <a:t>‹#›</a:t>
            </a:fld>
            <a:endParaRPr lang="en-US" altLang="en-US"/>
          </a:p>
        </p:txBody>
      </p:sp>
    </p:spTree>
    <p:extLst>
      <p:ext uri="{BB962C8B-B14F-4D97-AF65-F5344CB8AC3E}">
        <p14:creationId xmlns:p14="http://schemas.microsoft.com/office/powerpoint/2010/main" val="3032693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lIns="91440" tIns="45720" rIns="91440" bIns="4572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noChangeArrowheads="1"/>
          </p:cNvSpPr>
          <p:nvPr>
            <p:ph type="sldNum" sz="quarter" idx="10"/>
          </p:nvPr>
        </p:nvSpPr>
        <p:spPr>
          <a:xfrm>
            <a:off x="203200" y="6553200"/>
            <a:ext cx="304800" cy="171450"/>
          </a:xfrm>
        </p:spPr>
        <p:txBody>
          <a:bodyPr/>
          <a:lstStyle>
            <a:lvl1pPr>
              <a:defRPr/>
            </a:lvl1pPr>
          </a:lstStyle>
          <a:p>
            <a:pPr>
              <a:defRPr/>
            </a:pPr>
            <a:fld id="{1467F941-C950-46D9-90F9-6AE38E03CFB6}" type="slidenum">
              <a:rPr lang="en-US" altLang="en-US"/>
              <a:pPr>
                <a:defRPr/>
              </a:pPr>
              <a:t>‹#›</a:t>
            </a:fld>
            <a:endParaRPr lang="en-US" altLang="en-US"/>
          </a:p>
        </p:txBody>
      </p:sp>
    </p:spTree>
    <p:extLst>
      <p:ext uri="{BB962C8B-B14F-4D97-AF65-F5344CB8AC3E}">
        <p14:creationId xmlns:p14="http://schemas.microsoft.com/office/powerpoint/2010/main" val="1270744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914400" y="990600"/>
            <a:ext cx="10363200" cy="4724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noChangeArrowheads="1"/>
          </p:cNvSpPr>
          <p:nvPr>
            <p:ph type="sldNum" sz="quarter" idx="10"/>
          </p:nvPr>
        </p:nvSpPr>
        <p:spPr>
          <a:xfrm>
            <a:off x="203200" y="6553200"/>
            <a:ext cx="304800" cy="171450"/>
          </a:xfrm>
        </p:spPr>
        <p:txBody>
          <a:bodyPr/>
          <a:lstStyle>
            <a:lvl1pPr>
              <a:defRPr/>
            </a:lvl1pPr>
          </a:lstStyle>
          <a:p>
            <a:pPr>
              <a:defRPr/>
            </a:pPr>
            <a:fld id="{7E365577-64E7-4CF9-88C4-88071FF51825}" type="slidenum">
              <a:rPr lang="en-US" altLang="en-US"/>
              <a:pPr>
                <a:defRPr/>
              </a:pPr>
              <a:t>‹#›</a:t>
            </a:fld>
            <a:endParaRPr lang="en-US" altLang="en-US"/>
          </a:p>
        </p:txBody>
      </p:sp>
    </p:spTree>
    <p:extLst>
      <p:ext uri="{BB962C8B-B14F-4D97-AF65-F5344CB8AC3E}">
        <p14:creationId xmlns:p14="http://schemas.microsoft.com/office/powerpoint/2010/main" val="4254334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94800" y="274638"/>
            <a:ext cx="2387600" cy="5440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32000" y="274638"/>
            <a:ext cx="6959600" cy="5440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noChangeArrowheads="1"/>
          </p:cNvSpPr>
          <p:nvPr>
            <p:ph type="sldNum" sz="quarter" idx="10"/>
          </p:nvPr>
        </p:nvSpPr>
        <p:spPr>
          <a:xfrm>
            <a:off x="203200" y="6553200"/>
            <a:ext cx="304800" cy="171450"/>
          </a:xfrm>
        </p:spPr>
        <p:txBody>
          <a:bodyPr/>
          <a:lstStyle>
            <a:lvl1pPr>
              <a:defRPr/>
            </a:lvl1pPr>
          </a:lstStyle>
          <a:p>
            <a:pPr>
              <a:defRPr/>
            </a:pPr>
            <a:fld id="{DD1B49E6-D00E-4551-A27C-3D32DAFFCEC7}" type="slidenum">
              <a:rPr lang="en-US" altLang="en-US"/>
              <a:pPr>
                <a:defRPr/>
              </a:pPr>
              <a:t>‹#›</a:t>
            </a:fld>
            <a:endParaRPr lang="en-US" altLang="en-US"/>
          </a:p>
        </p:txBody>
      </p:sp>
    </p:spTree>
    <p:extLst>
      <p:ext uri="{BB962C8B-B14F-4D97-AF65-F5344CB8AC3E}">
        <p14:creationId xmlns:p14="http://schemas.microsoft.com/office/powerpoint/2010/main" val="3170307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08000" y="274638"/>
            <a:ext cx="11176000" cy="639762"/>
          </a:xfrm>
        </p:spPr>
        <p:txBody>
          <a:bodyPr/>
          <a:lstStyle/>
          <a:p>
            <a:r>
              <a:rPr lang="en-US"/>
              <a:t>Click to edit Master title style</a:t>
            </a:r>
          </a:p>
        </p:txBody>
      </p:sp>
      <p:sp>
        <p:nvSpPr>
          <p:cNvPr id="3" name="ClipArt Placeholder 2"/>
          <p:cNvSpPr>
            <a:spLocks noGrp="1"/>
          </p:cNvSpPr>
          <p:nvPr>
            <p:ph type="clipArt" sz="half" idx="1"/>
          </p:nvPr>
        </p:nvSpPr>
        <p:spPr>
          <a:xfrm>
            <a:off x="508000" y="990600"/>
            <a:ext cx="4368800" cy="4724400"/>
          </a:xfrm>
        </p:spPr>
        <p:txBody>
          <a:bodyPr lIns="91440" tIns="45720" rIns="91440" bIns="45720"/>
          <a:lstStyle/>
          <a:p>
            <a:pPr lvl="0"/>
            <a:endParaRPr lang="en-US" noProof="0"/>
          </a:p>
        </p:txBody>
      </p:sp>
      <p:sp>
        <p:nvSpPr>
          <p:cNvPr id="4" name="Text Placeholder 3"/>
          <p:cNvSpPr>
            <a:spLocks noGrp="1"/>
          </p:cNvSpPr>
          <p:nvPr>
            <p:ph type="body" sz="half" idx="2"/>
          </p:nvPr>
        </p:nvSpPr>
        <p:spPr>
          <a:xfrm>
            <a:off x="5283200" y="990600"/>
            <a:ext cx="64008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noChangeArrowheads="1"/>
          </p:cNvSpPr>
          <p:nvPr>
            <p:ph type="sldNum" sz="quarter" idx="10"/>
          </p:nvPr>
        </p:nvSpPr>
        <p:spPr>
          <a:xfrm>
            <a:off x="203200" y="6553200"/>
            <a:ext cx="304800" cy="171450"/>
          </a:xfrm>
        </p:spPr>
        <p:txBody>
          <a:bodyPr/>
          <a:lstStyle>
            <a:lvl1pPr>
              <a:defRPr/>
            </a:lvl1pPr>
          </a:lstStyle>
          <a:p>
            <a:pPr>
              <a:defRPr/>
            </a:pPr>
            <a:fld id="{B8E81080-617F-40C0-B5BC-DDAB08C3DE95}" type="slidenum">
              <a:rPr lang="en-US" altLang="en-US"/>
              <a:pPr>
                <a:defRPr/>
              </a:pPr>
              <a:t>‹#›</a:t>
            </a:fld>
            <a:endParaRPr lang="en-US" altLang="en-US"/>
          </a:p>
        </p:txBody>
      </p:sp>
    </p:spTree>
    <p:extLst>
      <p:ext uri="{BB962C8B-B14F-4D97-AF65-F5344CB8AC3E}">
        <p14:creationId xmlns:p14="http://schemas.microsoft.com/office/powerpoint/2010/main" val="61043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054226"/>
            <a:ext cx="10363200" cy="841375"/>
          </a:xfrm>
        </p:spPr>
        <p:txBody>
          <a:bodyPr/>
          <a:lstStyle>
            <a:lvl1pPr>
              <a:defRPr sz="4400">
                <a:solidFill>
                  <a:schemeClr val="bg1"/>
                </a:solidFill>
              </a:defRPr>
            </a:lvl1pPr>
          </a:lstStyle>
          <a:p>
            <a:r>
              <a:rPr lang="en-US"/>
              <a:t>Click to edit Master title style</a:t>
            </a:r>
          </a:p>
        </p:txBody>
      </p:sp>
      <p:sp>
        <p:nvSpPr>
          <p:cNvPr id="3" name="Subtitle 2"/>
          <p:cNvSpPr>
            <a:spLocks noGrp="1"/>
          </p:cNvSpPr>
          <p:nvPr>
            <p:ph type="subTitle" idx="1"/>
          </p:nvPr>
        </p:nvSpPr>
        <p:spPr>
          <a:xfrm>
            <a:off x="1828800" y="2895600"/>
            <a:ext cx="8534400" cy="457200"/>
          </a:xfrm>
        </p:spPr>
        <p:txBody>
          <a:bodyP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677401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3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054226"/>
            <a:ext cx="10363200" cy="841375"/>
          </a:xfrm>
        </p:spPr>
        <p:txBody>
          <a:bodyPr/>
          <a:lstStyle>
            <a:lvl1pPr>
              <a:defRPr sz="4400">
                <a:solidFill>
                  <a:schemeClr val="bg1"/>
                </a:solidFill>
              </a:defRPr>
            </a:lvl1pPr>
          </a:lstStyle>
          <a:p>
            <a:r>
              <a:rPr lang="en-US"/>
              <a:t>Click to edit Master title style</a:t>
            </a:r>
          </a:p>
        </p:txBody>
      </p:sp>
      <p:sp>
        <p:nvSpPr>
          <p:cNvPr id="3" name="Subtitle 2"/>
          <p:cNvSpPr>
            <a:spLocks noGrp="1"/>
          </p:cNvSpPr>
          <p:nvPr>
            <p:ph type="subTitle" idx="1"/>
          </p:nvPr>
        </p:nvSpPr>
        <p:spPr>
          <a:xfrm>
            <a:off x="1828800" y="2895600"/>
            <a:ext cx="8534400" cy="457200"/>
          </a:xfrm>
        </p:spPr>
        <p:txBody>
          <a:bodyP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809853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4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054226"/>
            <a:ext cx="10363200" cy="841375"/>
          </a:xfrm>
        </p:spPr>
        <p:txBody>
          <a:bodyPr/>
          <a:lstStyle>
            <a:lvl1pPr>
              <a:defRPr sz="4400">
                <a:solidFill>
                  <a:schemeClr val="bg1"/>
                </a:solidFill>
              </a:defRPr>
            </a:lvl1pPr>
          </a:lstStyle>
          <a:p>
            <a:r>
              <a:rPr lang="en-US"/>
              <a:t>Click to edit Master title style</a:t>
            </a:r>
          </a:p>
        </p:txBody>
      </p:sp>
      <p:sp>
        <p:nvSpPr>
          <p:cNvPr id="3" name="Subtitle 2"/>
          <p:cNvSpPr>
            <a:spLocks noGrp="1"/>
          </p:cNvSpPr>
          <p:nvPr>
            <p:ph type="subTitle" idx="1"/>
          </p:nvPr>
        </p:nvSpPr>
        <p:spPr>
          <a:xfrm>
            <a:off x="1828800" y="2895600"/>
            <a:ext cx="8534400" cy="457200"/>
          </a:xfrm>
        </p:spPr>
        <p:txBody>
          <a:bodyP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927366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5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054226"/>
            <a:ext cx="10363200" cy="841375"/>
          </a:xfrm>
        </p:spPr>
        <p:txBody>
          <a:bodyPr/>
          <a:lstStyle>
            <a:lvl1pPr>
              <a:defRPr sz="4400">
                <a:solidFill>
                  <a:schemeClr val="bg1"/>
                </a:solidFill>
              </a:defRPr>
            </a:lvl1pPr>
          </a:lstStyle>
          <a:p>
            <a:r>
              <a:rPr lang="en-US"/>
              <a:t>Click to edit Master title style</a:t>
            </a:r>
          </a:p>
        </p:txBody>
      </p:sp>
      <p:sp>
        <p:nvSpPr>
          <p:cNvPr id="3" name="Subtitle 2"/>
          <p:cNvSpPr>
            <a:spLocks noGrp="1"/>
          </p:cNvSpPr>
          <p:nvPr>
            <p:ph type="subTitle" idx="1"/>
          </p:nvPr>
        </p:nvSpPr>
        <p:spPr>
          <a:xfrm>
            <a:off x="1828800" y="2895600"/>
            <a:ext cx="8534400" cy="457200"/>
          </a:xfrm>
        </p:spPr>
        <p:txBody>
          <a:bodyP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040993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Clip Art and Text">
    <p:spTree>
      <p:nvGrpSpPr>
        <p:cNvPr id="1" name=""/>
        <p:cNvGrpSpPr/>
        <p:nvPr/>
      </p:nvGrpSpPr>
      <p:grpSpPr>
        <a:xfrm>
          <a:off x="0" y="0"/>
          <a:ext cx="0" cy="0"/>
          <a:chOff x="0" y="0"/>
          <a:chExt cx="0" cy="0"/>
        </a:xfrm>
      </p:grpSpPr>
      <p:sp>
        <p:nvSpPr>
          <p:cNvPr id="3" name="ClipArt Placeholder 2"/>
          <p:cNvSpPr>
            <a:spLocks noGrp="1"/>
          </p:cNvSpPr>
          <p:nvPr>
            <p:ph type="clipArt" sz="half" idx="1"/>
          </p:nvPr>
        </p:nvSpPr>
        <p:spPr>
          <a:xfrm>
            <a:off x="508000" y="0"/>
            <a:ext cx="5384800" cy="6858000"/>
          </a:xfrm>
        </p:spPr>
        <p:txBody>
          <a:bodyPr lIns="91440" tIns="45720" rIns="91440" bIns="45720"/>
          <a:lstStyle/>
          <a:p>
            <a:pPr lvl="0"/>
            <a:endParaRPr lang="en-US" noProof="0"/>
          </a:p>
        </p:txBody>
      </p:sp>
      <p:sp>
        <p:nvSpPr>
          <p:cNvPr id="4" name="Text Placeholder 3"/>
          <p:cNvSpPr>
            <a:spLocks noGrp="1"/>
          </p:cNvSpPr>
          <p:nvPr>
            <p:ph type="body" sz="half" idx="2"/>
          </p:nvPr>
        </p:nvSpPr>
        <p:spPr>
          <a:xfrm>
            <a:off x="6502400" y="381000"/>
            <a:ext cx="5181600" cy="5562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8046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w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274638"/>
            <a:ext cx="1036320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914400" y="990600"/>
            <a:ext cx="103632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Rectangle 6"/>
          <p:cNvSpPr>
            <a:spLocks noGrp="1" noChangeArrowheads="1"/>
          </p:cNvSpPr>
          <p:nvPr>
            <p:ph type="sldNum" sz="quarter" idx="4"/>
          </p:nvPr>
        </p:nvSpPr>
        <p:spPr bwMode="auto">
          <a:xfrm>
            <a:off x="203200" y="6610350"/>
            <a:ext cx="30480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1" hangingPunct="1">
              <a:defRPr sz="800" b="1">
                <a:solidFill>
                  <a:srgbClr val="838675"/>
                </a:solidFill>
                <a:latin typeface="Arial" charset="0"/>
                <a:ea typeface="ＭＳ Ｐゴシック" charset="-128"/>
              </a:defRPr>
            </a:lvl1pPr>
          </a:lstStyle>
          <a:p>
            <a:pPr>
              <a:defRPr/>
            </a:pPr>
            <a:fld id="{B9C156A9-B330-44DC-A450-5891F20CA36E}" type="slidenum">
              <a:rPr lang="en-US" altLang="en-US"/>
              <a:pPr>
                <a:defRPr/>
              </a:pPr>
              <a:t>‹#›</a:t>
            </a:fld>
            <a:endParaRPr lang="en-US" altLang="en-US"/>
          </a:p>
        </p:txBody>
      </p:sp>
      <p:sp>
        <p:nvSpPr>
          <p:cNvPr id="1029" name="Rectangle 7"/>
          <p:cNvSpPr>
            <a:spLocks noChangeArrowheads="1"/>
          </p:cNvSpPr>
          <p:nvPr userDrawn="1"/>
        </p:nvSpPr>
        <p:spPr bwMode="auto">
          <a:xfrm>
            <a:off x="-671513" y="1220788"/>
            <a:ext cx="185738"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defRPr/>
            </a:pPr>
            <a:endParaRPr lang="x-none" altLang="x-none"/>
          </a:p>
        </p:txBody>
      </p:sp>
      <p:pic>
        <p:nvPicPr>
          <p:cNvPr id="7" name="Picture 6"/>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10134600" y="5864344"/>
            <a:ext cx="1659331" cy="776486"/>
          </a:xfrm>
          <a:prstGeom prst="rect">
            <a:avLst/>
          </a:prstGeom>
        </p:spPr>
      </p:pic>
    </p:spTree>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 id="2147484200" r:id="rId12"/>
    <p:sldLayoutId id="2147484201" r:id="rId13"/>
    <p:sldLayoutId id="2147484202" r:id="rId14"/>
    <p:sldLayoutId id="2147484203" r:id="rId15"/>
    <p:sldLayoutId id="2147484204" r:id="rId16"/>
    <p:sldLayoutId id="2147484205" r:id="rId17"/>
    <p:sldLayoutId id="2147484206" r:id="rId18"/>
  </p:sldLayoutIdLst>
  <p:hf hdr="0" ftr="0" dt="0"/>
  <p:txStyles>
    <p:titleStyle>
      <a:lvl1pPr algn="ctr" rtl="0" eaLnBrk="0" fontAlgn="base" hangingPunct="0">
        <a:spcBef>
          <a:spcPct val="0"/>
        </a:spcBef>
        <a:spcAft>
          <a:spcPct val="0"/>
        </a:spcAft>
        <a:defRPr sz="3400" b="1">
          <a:solidFill>
            <a:schemeClr val="tx2"/>
          </a:solidFill>
          <a:latin typeface="+mj-lt"/>
          <a:ea typeface="Helvetica Neue LT Std 75" charset="0"/>
          <a:cs typeface="Helvetica Neue LT Std 75" charset="0"/>
        </a:defRPr>
      </a:lvl1pPr>
      <a:lvl2pPr algn="ctr" rtl="0" eaLnBrk="0" fontAlgn="base" hangingPunct="0">
        <a:spcBef>
          <a:spcPct val="0"/>
        </a:spcBef>
        <a:spcAft>
          <a:spcPct val="0"/>
        </a:spcAft>
        <a:defRPr sz="3400" b="1">
          <a:solidFill>
            <a:schemeClr val="tx2"/>
          </a:solidFill>
          <a:latin typeface="Arial" charset="0"/>
          <a:ea typeface="Helvetica Neue LT Std 75" charset="0"/>
          <a:cs typeface="Helvetica Neue LT Std 75" charset="0"/>
        </a:defRPr>
      </a:lvl2pPr>
      <a:lvl3pPr algn="ctr" rtl="0" eaLnBrk="0" fontAlgn="base" hangingPunct="0">
        <a:spcBef>
          <a:spcPct val="0"/>
        </a:spcBef>
        <a:spcAft>
          <a:spcPct val="0"/>
        </a:spcAft>
        <a:defRPr sz="3400" b="1">
          <a:solidFill>
            <a:schemeClr val="tx2"/>
          </a:solidFill>
          <a:latin typeface="Arial" charset="0"/>
          <a:ea typeface="Helvetica Neue LT Std 75" charset="0"/>
          <a:cs typeface="Helvetica Neue LT Std 75" charset="0"/>
        </a:defRPr>
      </a:lvl3pPr>
      <a:lvl4pPr algn="ctr" rtl="0" eaLnBrk="0" fontAlgn="base" hangingPunct="0">
        <a:spcBef>
          <a:spcPct val="0"/>
        </a:spcBef>
        <a:spcAft>
          <a:spcPct val="0"/>
        </a:spcAft>
        <a:defRPr sz="3400" b="1">
          <a:solidFill>
            <a:schemeClr val="tx2"/>
          </a:solidFill>
          <a:latin typeface="Arial" charset="0"/>
          <a:ea typeface="Helvetica Neue LT Std 75" charset="0"/>
          <a:cs typeface="Helvetica Neue LT Std 75" charset="0"/>
        </a:defRPr>
      </a:lvl4pPr>
      <a:lvl5pPr algn="ctr" rtl="0" eaLnBrk="0" fontAlgn="base" hangingPunct="0">
        <a:spcBef>
          <a:spcPct val="0"/>
        </a:spcBef>
        <a:spcAft>
          <a:spcPct val="0"/>
        </a:spcAft>
        <a:defRPr sz="3400" b="1">
          <a:solidFill>
            <a:schemeClr val="tx2"/>
          </a:solidFill>
          <a:latin typeface="Arial" charset="0"/>
          <a:ea typeface="Helvetica Neue LT Std 75" charset="0"/>
          <a:cs typeface="Helvetica Neue LT Std 75" charset="0"/>
        </a:defRPr>
      </a:lvl5pPr>
      <a:lvl6pPr marL="457200" algn="l" rtl="0" fontAlgn="base">
        <a:spcBef>
          <a:spcPct val="0"/>
        </a:spcBef>
        <a:spcAft>
          <a:spcPct val="0"/>
        </a:spcAft>
        <a:defRPr sz="2400" b="1">
          <a:solidFill>
            <a:schemeClr val="tx2"/>
          </a:solidFill>
          <a:latin typeface="Arial" charset="0"/>
        </a:defRPr>
      </a:lvl6pPr>
      <a:lvl7pPr marL="914400" algn="l" rtl="0" fontAlgn="base">
        <a:spcBef>
          <a:spcPct val="0"/>
        </a:spcBef>
        <a:spcAft>
          <a:spcPct val="0"/>
        </a:spcAft>
        <a:defRPr sz="2400" b="1">
          <a:solidFill>
            <a:schemeClr val="tx2"/>
          </a:solidFill>
          <a:latin typeface="Arial" charset="0"/>
        </a:defRPr>
      </a:lvl7pPr>
      <a:lvl8pPr marL="1371600" algn="l" rtl="0" fontAlgn="base">
        <a:spcBef>
          <a:spcPct val="0"/>
        </a:spcBef>
        <a:spcAft>
          <a:spcPct val="0"/>
        </a:spcAft>
        <a:defRPr sz="2400" b="1">
          <a:solidFill>
            <a:schemeClr val="tx2"/>
          </a:solidFill>
          <a:latin typeface="Arial" charset="0"/>
        </a:defRPr>
      </a:lvl8pPr>
      <a:lvl9pPr marL="1828800" algn="l" rtl="0" fontAlgn="base">
        <a:spcBef>
          <a:spcPct val="0"/>
        </a:spcBef>
        <a:spcAft>
          <a:spcPct val="0"/>
        </a:spcAft>
        <a:defRPr sz="2400" b="1">
          <a:solidFill>
            <a:schemeClr val="tx2"/>
          </a:solidFill>
          <a:latin typeface="Arial" charset="0"/>
        </a:defRPr>
      </a:lvl9pPr>
    </p:titleStyle>
    <p:bodyStyle>
      <a:lvl1pPr algn="l" rtl="0" eaLnBrk="0" fontAlgn="base" hangingPunct="0">
        <a:spcBef>
          <a:spcPct val="50000"/>
        </a:spcBef>
        <a:spcAft>
          <a:spcPct val="0"/>
        </a:spcAft>
        <a:defRPr sz="2200">
          <a:solidFill>
            <a:schemeClr val="accent1"/>
          </a:solidFill>
          <a:latin typeface="+mn-lt"/>
          <a:ea typeface="Helvetica Neue LT Std 45 Light" charset="0"/>
          <a:cs typeface="Helvetica Neue LT Std 45 Light" charset="0"/>
        </a:defRPr>
      </a:lvl1pPr>
      <a:lvl2pPr marL="341313" algn="l" rtl="0" eaLnBrk="0" fontAlgn="base" hangingPunct="0">
        <a:spcBef>
          <a:spcPct val="20000"/>
        </a:spcBef>
        <a:spcAft>
          <a:spcPct val="0"/>
        </a:spcAft>
        <a:buClr>
          <a:srgbClr val="E7792B"/>
        </a:buClr>
        <a:buSzPct val="100000"/>
        <a:defRPr sz="2000">
          <a:solidFill>
            <a:schemeClr val="tx1"/>
          </a:solidFill>
          <a:latin typeface="+mn-lt"/>
          <a:ea typeface="Helvetica Neue LT Std 45 Light" charset="0"/>
          <a:cs typeface="Helvetica Neue LT Std 45 Light" charset="0"/>
        </a:defRPr>
      </a:lvl2pPr>
      <a:lvl3pPr marL="800100" indent="-169863" algn="l" rtl="0" eaLnBrk="0" fontAlgn="base" hangingPunct="0">
        <a:spcBef>
          <a:spcPts val="1225"/>
        </a:spcBef>
        <a:spcAft>
          <a:spcPct val="0"/>
        </a:spcAft>
        <a:buClr>
          <a:srgbClr val="E7792B"/>
        </a:buClr>
        <a:buFont typeface="Wingdings" panose="05000000000000000000" pitchFamily="2" charset="2"/>
        <a:buChar char="§"/>
        <a:defRPr>
          <a:solidFill>
            <a:schemeClr val="tx1"/>
          </a:solidFill>
          <a:latin typeface="+mn-lt"/>
          <a:ea typeface="Helvetica Neue LT Std 45 Light" charset="0"/>
          <a:cs typeface="Helvetica Neue LT Std 45 Light" charset="0"/>
        </a:defRPr>
      </a:lvl3pPr>
      <a:lvl4pPr marL="1030288" indent="-115888" algn="l" rtl="0" eaLnBrk="0" fontAlgn="base" hangingPunct="0">
        <a:spcBef>
          <a:spcPct val="20000"/>
        </a:spcBef>
        <a:spcAft>
          <a:spcPct val="0"/>
        </a:spcAft>
        <a:buChar char="–"/>
        <a:defRPr>
          <a:solidFill>
            <a:schemeClr val="tx1"/>
          </a:solidFill>
          <a:latin typeface="+mn-lt"/>
          <a:ea typeface="Helvetica Neue LT Std 45 Light" charset="0"/>
          <a:cs typeface="Helvetica Neue LT Std 45 Light" charset="0"/>
        </a:defRPr>
      </a:lvl4pPr>
      <a:lvl5pPr marL="1314450" indent="-169863" algn="l" rtl="0" eaLnBrk="0" fontAlgn="base" hangingPunct="0">
        <a:spcBef>
          <a:spcPct val="20000"/>
        </a:spcBef>
        <a:spcAft>
          <a:spcPct val="0"/>
        </a:spcAft>
        <a:buChar char="»"/>
        <a:defRPr>
          <a:solidFill>
            <a:schemeClr val="tx1"/>
          </a:solidFill>
          <a:latin typeface="+mn-lt"/>
          <a:ea typeface="Helvetica Neue LT Std 45 Light" charset="0"/>
          <a:cs typeface="Helvetica Neue LT Std 45 Light" charset="0"/>
        </a:defRPr>
      </a:lvl5pPr>
      <a:lvl6pPr marL="1885950" indent="-169863" algn="l" rtl="0" fontAlgn="base">
        <a:spcBef>
          <a:spcPct val="20000"/>
        </a:spcBef>
        <a:spcAft>
          <a:spcPct val="0"/>
        </a:spcAft>
        <a:buChar char="»"/>
        <a:defRPr sz="1200">
          <a:solidFill>
            <a:schemeClr val="tx1"/>
          </a:solidFill>
          <a:latin typeface="+mn-lt"/>
        </a:defRPr>
      </a:lvl6pPr>
      <a:lvl7pPr marL="2343150" indent="-169863" algn="l" rtl="0" fontAlgn="base">
        <a:spcBef>
          <a:spcPct val="20000"/>
        </a:spcBef>
        <a:spcAft>
          <a:spcPct val="0"/>
        </a:spcAft>
        <a:buChar char="»"/>
        <a:defRPr sz="1200">
          <a:solidFill>
            <a:schemeClr val="tx1"/>
          </a:solidFill>
          <a:latin typeface="+mn-lt"/>
        </a:defRPr>
      </a:lvl7pPr>
      <a:lvl8pPr marL="2800350" indent="-169863" algn="l" rtl="0" fontAlgn="base">
        <a:spcBef>
          <a:spcPct val="20000"/>
        </a:spcBef>
        <a:spcAft>
          <a:spcPct val="0"/>
        </a:spcAft>
        <a:buChar char="»"/>
        <a:defRPr sz="1200">
          <a:solidFill>
            <a:schemeClr val="tx1"/>
          </a:solidFill>
          <a:latin typeface="+mn-lt"/>
        </a:defRPr>
      </a:lvl8pPr>
      <a:lvl9pPr marL="3257550" indent="-169863"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ctrTitle"/>
          </p:nvPr>
        </p:nvSpPr>
        <p:spPr>
          <a:xfrm>
            <a:off x="558800" y="1143000"/>
            <a:ext cx="11074400" cy="838200"/>
          </a:xfrm>
        </p:spPr>
        <p:txBody>
          <a:bodyPr/>
          <a:lstStyle/>
          <a:p>
            <a:r>
              <a:rPr lang="en-US" altLang="en-US" sz="4800">
                <a:ea typeface="Helvetica Neue LT Std 75"/>
                <a:cs typeface="Helvetica Neue LT Std 75"/>
              </a:rPr>
              <a:t>Communities In Schools of Georgia</a:t>
            </a:r>
            <a:br>
              <a:rPr lang="en-US" altLang="en-US" sz="4400">
                <a:ea typeface="Helvetica Neue LT Std 75"/>
                <a:cs typeface="Helvetica Neue LT Std 75"/>
              </a:rPr>
            </a:br>
            <a:br>
              <a:rPr lang="en-US" altLang="en-US" sz="4400">
                <a:ea typeface="Helvetica Neue LT Std 75"/>
                <a:cs typeface="Helvetica Neue LT Std 75"/>
              </a:rPr>
            </a:br>
            <a:r>
              <a:rPr lang="en-US" altLang="en-US" sz="4400">
                <a:ea typeface="Helvetica Neue LT Std 75"/>
                <a:cs typeface="Helvetica Neue LT Std 75"/>
              </a:rPr>
              <a:t>T</a:t>
            </a:r>
            <a:r>
              <a:rPr lang="en-US" altLang="en-US" sz="3600">
                <a:ea typeface="Helvetica Neue LT Std 75"/>
                <a:cs typeface="Helvetica Neue LT Std 75"/>
              </a:rPr>
              <a:t>he State’s leading organization in </a:t>
            </a:r>
            <a:br>
              <a:rPr lang="en-US" altLang="en-US" sz="3600">
                <a:ea typeface="Helvetica Neue LT Std 75"/>
                <a:cs typeface="Helvetica Neue LT Std 75"/>
              </a:rPr>
            </a:br>
            <a:r>
              <a:rPr lang="en-US" altLang="en-US" sz="3600">
                <a:ea typeface="Helvetica Neue LT Std 75"/>
                <a:cs typeface="Helvetica Neue LT Std 75"/>
              </a:rPr>
              <a:t>dropout prevention and wraparound services.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F2D02-2539-164E-A44A-64816F7DD673}"/>
              </a:ext>
            </a:extLst>
          </p:cNvPr>
          <p:cNvSpPr>
            <a:spLocks noGrp="1"/>
          </p:cNvSpPr>
          <p:nvPr>
            <p:ph type="title"/>
          </p:nvPr>
        </p:nvSpPr>
        <p:spPr/>
        <p:txBody>
          <a:bodyPr/>
          <a:lstStyle/>
          <a:p>
            <a:r>
              <a:rPr lang="en-US"/>
              <a:t>CIS – Who Are We?</a:t>
            </a:r>
          </a:p>
        </p:txBody>
      </p:sp>
      <p:sp>
        <p:nvSpPr>
          <p:cNvPr id="3" name="Content Placeholder 2">
            <a:extLst>
              <a:ext uri="{FF2B5EF4-FFF2-40B4-BE49-F238E27FC236}">
                <a16:creationId xmlns:a16="http://schemas.microsoft.com/office/drawing/2014/main" id="{77AC0DBC-6309-FC4A-9F2E-9672D32B33B5}"/>
              </a:ext>
            </a:extLst>
          </p:cNvPr>
          <p:cNvSpPr>
            <a:spLocks noGrp="1"/>
          </p:cNvSpPr>
          <p:nvPr>
            <p:ph idx="1"/>
          </p:nvPr>
        </p:nvSpPr>
        <p:spPr>
          <a:xfrm>
            <a:off x="914400" y="990600"/>
            <a:ext cx="10702886" cy="5275729"/>
          </a:xfrm>
        </p:spPr>
        <p:txBody>
          <a:bodyPr/>
          <a:lstStyle/>
          <a:p>
            <a:r>
              <a:rPr lang="en-US" sz="2800" b="1"/>
              <a:t>Communities In Schools'</a:t>
            </a:r>
            <a:r>
              <a:rPr lang="en-US" sz="2800"/>
              <a:t> </a:t>
            </a:r>
            <a:r>
              <a:rPr lang="en-US" sz="2800" b="1"/>
              <a:t>(CIS)</a:t>
            </a:r>
            <a:r>
              <a:rPr lang="en-US" sz="2800"/>
              <a:t> mission is </a:t>
            </a:r>
            <a:r>
              <a:rPr lang="en-US" sz="2800">
                <a:ea typeface="+mn-lt"/>
                <a:cs typeface="+mn-lt"/>
              </a:rPr>
              <a:t>to surround students with a community of support, empowering them to stay in school and achieve in life. </a:t>
            </a:r>
            <a:r>
              <a:rPr lang="en-US" sz="2800" b="1">
                <a:ea typeface="+mn-lt"/>
                <a:cs typeface="+mn-lt"/>
              </a:rPr>
              <a:t>For 40 years</a:t>
            </a:r>
            <a:r>
              <a:rPr lang="en-US" sz="2800">
                <a:ea typeface="+mn-lt"/>
                <a:cs typeface="+mn-lt"/>
              </a:rPr>
              <a:t>, </a:t>
            </a:r>
            <a:r>
              <a:rPr lang="en-US" sz="2800"/>
              <a:t>CIS has been dedicated to empowering at-risk students to stay in school and on a path to a brighter future.</a:t>
            </a:r>
            <a:endParaRPr lang="en-US"/>
          </a:p>
          <a:p>
            <a:r>
              <a:rPr lang="en-US" sz="2800"/>
              <a:t>Working directly inside </a:t>
            </a:r>
            <a:r>
              <a:rPr lang="en-US" sz="2800" b="1"/>
              <a:t>more than </a:t>
            </a:r>
            <a:r>
              <a:rPr lang="en-US" sz="2800" b="1">
                <a:solidFill>
                  <a:srgbClr val="131313"/>
                </a:solidFill>
              </a:rPr>
              <a:t>161</a:t>
            </a:r>
            <a:r>
              <a:rPr lang="en-US" sz="2800" b="1">
                <a:solidFill>
                  <a:srgbClr val="FF0000"/>
                </a:solidFill>
              </a:rPr>
              <a:t> </a:t>
            </a:r>
            <a:r>
              <a:rPr lang="en-US" sz="2800" b="1"/>
              <a:t>schools and </a:t>
            </a:r>
            <a:r>
              <a:rPr lang="en-US" sz="2800" b="1">
                <a:solidFill>
                  <a:srgbClr val="131313"/>
                </a:solidFill>
              </a:rPr>
              <a:t>7</a:t>
            </a:r>
            <a:r>
              <a:rPr lang="en-US" sz="2800" b="1">
                <a:solidFill>
                  <a:srgbClr val="FF0000"/>
                </a:solidFill>
              </a:rPr>
              <a:t> </a:t>
            </a:r>
            <a:r>
              <a:rPr lang="en-US" sz="2800" b="1"/>
              <a:t>community sites across Georgia,</a:t>
            </a:r>
            <a:r>
              <a:rPr lang="en-US" sz="2800"/>
              <a:t> CIS connects kids to caring adults and community resources designed to help them succeed. CIS does whatever it takes to ensure that all kids – regardless of the challenges they may face – have what they need to realize their full potential.</a:t>
            </a:r>
          </a:p>
          <a:p>
            <a:endParaRPr lang="en-US"/>
          </a:p>
        </p:txBody>
      </p:sp>
      <p:sp>
        <p:nvSpPr>
          <p:cNvPr id="4" name="Slide Number Placeholder 3">
            <a:extLst>
              <a:ext uri="{FF2B5EF4-FFF2-40B4-BE49-F238E27FC236}">
                <a16:creationId xmlns:a16="http://schemas.microsoft.com/office/drawing/2014/main" id="{95A7046C-1874-3A43-8E22-43252A85F800}"/>
              </a:ext>
            </a:extLst>
          </p:cNvPr>
          <p:cNvSpPr>
            <a:spLocks noGrp="1"/>
          </p:cNvSpPr>
          <p:nvPr>
            <p:ph type="sldNum" sz="quarter" idx="10"/>
          </p:nvPr>
        </p:nvSpPr>
        <p:spPr/>
        <p:txBody>
          <a:bodyPr/>
          <a:lstStyle/>
          <a:p>
            <a:pPr>
              <a:defRPr/>
            </a:pPr>
            <a:fld id="{69D23F23-9F18-4656-81AC-5CF6F1D377EC}" type="slidenum">
              <a:rPr lang="en-US" altLang="en-US" smtClean="0"/>
              <a:pPr>
                <a:defRPr/>
              </a:pPr>
              <a:t>2</a:t>
            </a:fld>
            <a:endParaRPr lang="en-US" altLang="en-US"/>
          </a:p>
        </p:txBody>
      </p:sp>
    </p:spTree>
    <p:extLst>
      <p:ext uri="{BB962C8B-B14F-4D97-AF65-F5344CB8AC3E}">
        <p14:creationId xmlns:p14="http://schemas.microsoft.com/office/powerpoint/2010/main" val="978661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21EB-6042-C549-80F4-D814CD543A0E}"/>
              </a:ext>
            </a:extLst>
          </p:cNvPr>
          <p:cNvSpPr>
            <a:spLocks noGrp="1"/>
          </p:cNvSpPr>
          <p:nvPr>
            <p:ph type="title"/>
          </p:nvPr>
        </p:nvSpPr>
        <p:spPr/>
        <p:txBody>
          <a:bodyPr/>
          <a:lstStyle/>
          <a:p>
            <a:r>
              <a:rPr lang="en-US">
                <a:latin typeface="Helvetica Neue LT Std 75"/>
              </a:rPr>
              <a:t>CIS – Who Are We?</a:t>
            </a:r>
            <a:endParaRPr lang="en-US" b="0">
              <a:latin typeface="Helvetica Neue LT Std 75"/>
            </a:endParaRPr>
          </a:p>
          <a:p>
            <a:endParaRPr lang="en-US"/>
          </a:p>
        </p:txBody>
      </p:sp>
      <p:sp>
        <p:nvSpPr>
          <p:cNvPr id="3" name="Content Placeholder 2">
            <a:extLst>
              <a:ext uri="{FF2B5EF4-FFF2-40B4-BE49-F238E27FC236}">
                <a16:creationId xmlns:a16="http://schemas.microsoft.com/office/drawing/2014/main" id="{C73141EB-7E21-B946-A7C6-A2750D348BD0}"/>
              </a:ext>
            </a:extLst>
          </p:cNvPr>
          <p:cNvSpPr>
            <a:spLocks noGrp="1"/>
          </p:cNvSpPr>
          <p:nvPr>
            <p:ph idx="1"/>
          </p:nvPr>
        </p:nvSpPr>
        <p:spPr/>
        <p:txBody>
          <a:bodyPr/>
          <a:lstStyle/>
          <a:p>
            <a:r>
              <a:rPr lang="en-US" sz="2800" b="1"/>
              <a:t>Based directly inside schools</a:t>
            </a:r>
            <a:r>
              <a:rPr lang="en-US" sz="2800"/>
              <a:t>, Communities In Schools connects students and their families to basic and critical educational and community-based resources, tailored to each student’s specific needs. </a:t>
            </a:r>
          </a:p>
          <a:p>
            <a:r>
              <a:rPr lang="en-US" sz="2800" b="1"/>
              <a:t>Site Coordinators</a:t>
            </a:r>
            <a:r>
              <a:rPr lang="en-US" sz="2800"/>
              <a:t> work with administrators to develop plans and build teams to give students the support and encouragement they need to unlock their potential. </a:t>
            </a:r>
          </a:p>
          <a:p>
            <a:r>
              <a:rPr lang="en-US" sz="2800"/>
              <a:t>By implementing the </a:t>
            </a:r>
            <a:r>
              <a:rPr lang="en-US" sz="2800" b="1"/>
              <a:t>CIS Model</a:t>
            </a:r>
            <a:r>
              <a:rPr lang="en-US" sz="2800"/>
              <a:t> with high fidelity, CIS provides proven, effective and adaptable services for students based on their individual needs.</a:t>
            </a:r>
          </a:p>
          <a:p>
            <a:endParaRPr lang="en-US"/>
          </a:p>
        </p:txBody>
      </p:sp>
      <p:sp>
        <p:nvSpPr>
          <p:cNvPr id="4" name="Slide Number Placeholder 3">
            <a:extLst>
              <a:ext uri="{FF2B5EF4-FFF2-40B4-BE49-F238E27FC236}">
                <a16:creationId xmlns:a16="http://schemas.microsoft.com/office/drawing/2014/main" id="{9F84F16F-768C-7B49-BC53-0BD1E982BAC2}"/>
              </a:ext>
            </a:extLst>
          </p:cNvPr>
          <p:cNvSpPr>
            <a:spLocks noGrp="1"/>
          </p:cNvSpPr>
          <p:nvPr>
            <p:ph type="sldNum" sz="quarter" idx="10"/>
          </p:nvPr>
        </p:nvSpPr>
        <p:spPr/>
        <p:txBody>
          <a:bodyPr/>
          <a:lstStyle/>
          <a:p>
            <a:pPr>
              <a:defRPr/>
            </a:pPr>
            <a:fld id="{69D23F23-9F18-4656-81AC-5CF6F1D377EC}" type="slidenum">
              <a:rPr lang="en-US" altLang="en-US" smtClean="0"/>
              <a:pPr>
                <a:defRPr/>
              </a:pPr>
              <a:t>3</a:t>
            </a:fld>
            <a:endParaRPr lang="en-US" altLang="en-US"/>
          </a:p>
        </p:txBody>
      </p:sp>
    </p:spTree>
    <p:extLst>
      <p:ext uri="{BB962C8B-B14F-4D97-AF65-F5344CB8AC3E}">
        <p14:creationId xmlns:p14="http://schemas.microsoft.com/office/powerpoint/2010/main" val="2224494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21EB-6042-C549-80F4-D814CD543A0E}"/>
              </a:ext>
            </a:extLst>
          </p:cNvPr>
          <p:cNvSpPr>
            <a:spLocks noGrp="1"/>
          </p:cNvSpPr>
          <p:nvPr>
            <p:ph type="title"/>
          </p:nvPr>
        </p:nvSpPr>
        <p:spPr/>
        <p:txBody>
          <a:bodyPr/>
          <a:lstStyle/>
          <a:p>
            <a:r>
              <a:rPr lang="en-US">
                <a:latin typeface="Helvetica Neue LT Std 75"/>
              </a:rPr>
              <a:t>What Differentiates Us</a:t>
            </a:r>
            <a:endParaRPr lang="en-US"/>
          </a:p>
          <a:p>
            <a:endParaRPr lang="en-US"/>
          </a:p>
        </p:txBody>
      </p:sp>
      <p:sp>
        <p:nvSpPr>
          <p:cNvPr id="3" name="Content Placeholder 2">
            <a:extLst>
              <a:ext uri="{FF2B5EF4-FFF2-40B4-BE49-F238E27FC236}">
                <a16:creationId xmlns:a16="http://schemas.microsoft.com/office/drawing/2014/main" id="{C73141EB-7E21-B946-A7C6-A2750D348BD0}"/>
              </a:ext>
            </a:extLst>
          </p:cNvPr>
          <p:cNvSpPr>
            <a:spLocks noGrp="1"/>
          </p:cNvSpPr>
          <p:nvPr>
            <p:ph idx="1"/>
          </p:nvPr>
        </p:nvSpPr>
        <p:spPr/>
        <p:txBody>
          <a:bodyPr/>
          <a:lstStyle/>
          <a:p>
            <a:endParaRPr lang="en-US" sz="2800"/>
          </a:p>
          <a:p>
            <a:endParaRPr lang="en-US"/>
          </a:p>
        </p:txBody>
      </p:sp>
      <p:sp>
        <p:nvSpPr>
          <p:cNvPr id="4" name="Slide Number Placeholder 3">
            <a:extLst>
              <a:ext uri="{FF2B5EF4-FFF2-40B4-BE49-F238E27FC236}">
                <a16:creationId xmlns:a16="http://schemas.microsoft.com/office/drawing/2014/main" id="{9F84F16F-768C-7B49-BC53-0BD1E982BAC2}"/>
              </a:ext>
            </a:extLst>
          </p:cNvPr>
          <p:cNvSpPr>
            <a:spLocks noGrp="1"/>
          </p:cNvSpPr>
          <p:nvPr>
            <p:ph type="sldNum" sz="quarter" idx="10"/>
          </p:nvPr>
        </p:nvSpPr>
        <p:spPr/>
        <p:txBody>
          <a:bodyPr/>
          <a:lstStyle/>
          <a:p>
            <a:pPr>
              <a:defRPr/>
            </a:pPr>
            <a:fld id="{69D23F23-9F18-4656-81AC-5CF6F1D377EC}" type="slidenum">
              <a:rPr lang="en-US" altLang="en-US" smtClean="0"/>
              <a:pPr>
                <a:defRPr/>
              </a:pPr>
              <a:t>4</a:t>
            </a:fld>
            <a:endParaRPr lang="en-US" altLang="en-US"/>
          </a:p>
        </p:txBody>
      </p:sp>
      <p:sp>
        <p:nvSpPr>
          <p:cNvPr id="6" name="Rectangle 5">
            <a:extLst>
              <a:ext uri="{FF2B5EF4-FFF2-40B4-BE49-F238E27FC236}">
                <a16:creationId xmlns:a16="http://schemas.microsoft.com/office/drawing/2014/main" id="{B8DB2651-D74E-4AA5-8489-5ED9895BD094}"/>
              </a:ext>
            </a:extLst>
          </p:cNvPr>
          <p:cNvSpPr/>
          <p:nvPr/>
        </p:nvSpPr>
        <p:spPr>
          <a:xfrm>
            <a:off x="633046" y="1137138"/>
            <a:ext cx="11201400" cy="5062924"/>
          </a:xfrm>
          <a:prstGeom prst="rect">
            <a:avLst/>
          </a:prstGeom>
        </p:spPr>
        <p:txBody>
          <a:bodyPr wrap="square" anchor="t">
            <a:spAutoFit/>
          </a:bodyPr>
          <a:lstStyle/>
          <a:p>
            <a:pPr marL="457200" indent="-457200">
              <a:spcBef>
                <a:spcPts val="0"/>
              </a:spcBef>
              <a:spcAft>
                <a:spcPts val="600"/>
              </a:spcAft>
              <a:buAutoNum type="arabicPeriod"/>
            </a:pPr>
            <a:r>
              <a:rPr lang="en-US" sz="2200" b="1">
                <a:latin typeface="Arial"/>
                <a:ea typeface="Calibri" panose="020F0502020204030204" pitchFamily="34" charset="0"/>
                <a:cs typeface="Arial"/>
              </a:rPr>
              <a:t>CIS has the evidence and research to show how schools can leverage CIS to implement Community Schools and get great results for students.</a:t>
            </a:r>
            <a:r>
              <a:rPr lang="en-US" sz="2200">
                <a:latin typeface="Arial"/>
                <a:ea typeface="Calibri" panose="020F0502020204030204" pitchFamily="34" charset="0"/>
                <a:cs typeface="Arial"/>
              </a:rPr>
              <a:t> Evaluations of the CIS model are often cited by the Coalition of Community Schools as evidence that the Community Schools model works.</a:t>
            </a:r>
            <a:endParaRPr lang="en-US">
              <a:cs typeface="Arial" panose="020B0604020202020204" pitchFamily="34" charset="0"/>
            </a:endParaRPr>
          </a:p>
          <a:p>
            <a:pPr marL="457200" indent="-457200">
              <a:spcBef>
                <a:spcPts val="0"/>
              </a:spcBef>
              <a:spcAft>
                <a:spcPts val="600"/>
              </a:spcAft>
              <a:buAutoNum type="arabicPeriod"/>
            </a:pPr>
            <a:r>
              <a:rPr lang="en-US" sz="2200" b="1">
                <a:latin typeface="Arial"/>
                <a:ea typeface="Calibri" panose="020F0502020204030204" pitchFamily="34" charset="0"/>
                <a:cs typeface="Arial"/>
              </a:rPr>
              <a:t>After years of investment in perfecting and proving our model, CIS has emerged as a nationally recognized leader in evidence-based ISS.</a:t>
            </a:r>
            <a:r>
              <a:rPr lang="en-US" sz="2200">
                <a:latin typeface="Arial"/>
                <a:ea typeface="Calibri" panose="020F0502020204030204" pitchFamily="34" charset="0"/>
                <a:cs typeface="Arial"/>
              </a:rPr>
              <a:t> CIS has a national track record of lowering dropout rates and improving graduation rates, and we know that CIS is uniquely qualified to partner with schools to ensure the best possible outcomes for all students in a community school.</a:t>
            </a:r>
          </a:p>
          <a:p>
            <a:pPr marL="457200" indent="-457200">
              <a:spcBef>
                <a:spcPts val="0"/>
              </a:spcBef>
              <a:spcAft>
                <a:spcPts val="600"/>
              </a:spcAft>
              <a:buAutoNum type="arabicPeriod"/>
            </a:pPr>
            <a:r>
              <a:rPr lang="en-US" sz="2200" b="1">
                <a:latin typeface="Arial"/>
                <a:ea typeface="ＭＳ Ｐゴシック"/>
                <a:cs typeface="Arial"/>
              </a:rPr>
              <a:t>CIS has developed an evidence-based training curriculum for site coordinators and additional practitioners, having trained over 1,000 practitioners. </a:t>
            </a:r>
            <a:endParaRPr lang="en-US" sz="2200">
              <a:latin typeface="Arial"/>
              <a:ea typeface="ＭＳ Ｐゴシック"/>
              <a:cs typeface="Arial"/>
            </a:endParaRPr>
          </a:p>
          <a:p>
            <a:pPr marL="457200" indent="-457200">
              <a:spcBef>
                <a:spcPts val="0"/>
              </a:spcBef>
              <a:spcAft>
                <a:spcPts val="600"/>
              </a:spcAft>
              <a:buAutoNum type="arabicPeriod"/>
            </a:pPr>
            <a:r>
              <a:rPr lang="en-US" sz="2200" b="1">
                <a:latin typeface="Arial"/>
                <a:ea typeface="ＭＳ Ｐゴシック"/>
                <a:cs typeface="Arial"/>
              </a:rPr>
              <a:t>The Georgia Dept of Audit and Accounts Performance Audits Division</a:t>
            </a:r>
            <a:r>
              <a:rPr lang="en-US" sz="2200">
                <a:latin typeface="Arial"/>
                <a:ea typeface="ＭＳ Ｐゴシック"/>
                <a:cs typeface="Arial"/>
              </a:rPr>
              <a:t> cited the State's return on investment in CIS of Georgia is estimated at $18:$1 for a high school graduate over his or her lifetime. </a:t>
            </a:r>
            <a:endParaRPr lang="en-US" sz="2200">
              <a:ea typeface="ＭＳ Ｐゴシック"/>
              <a:cs typeface="Arial"/>
            </a:endParaRPr>
          </a:p>
        </p:txBody>
      </p:sp>
    </p:spTree>
    <p:extLst>
      <p:ext uri="{BB962C8B-B14F-4D97-AF65-F5344CB8AC3E}">
        <p14:creationId xmlns:p14="http://schemas.microsoft.com/office/powerpoint/2010/main" val="4287439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21EB-6042-C549-80F4-D814CD543A0E}"/>
              </a:ext>
            </a:extLst>
          </p:cNvPr>
          <p:cNvSpPr>
            <a:spLocks noGrp="1"/>
          </p:cNvSpPr>
          <p:nvPr>
            <p:ph type="title"/>
          </p:nvPr>
        </p:nvSpPr>
        <p:spPr>
          <a:xfrm>
            <a:off x="4965430" y="629268"/>
            <a:ext cx="6586491" cy="1286160"/>
          </a:xfrm>
        </p:spPr>
        <p:txBody>
          <a:bodyPr anchor="b">
            <a:normAutofit/>
          </a:bodyPr>
          <a:lstStyle/>
          <a:p>
            <a:r>
              <a:rPr lang="en-US">
                <a:latin typeface="Helvetica Neue LT Std 75"/>
              </a:rPr>
              <a:t>Why I Support</a:t>
            </a:r>
            <a:endParaRPr lang="en-US"/>
          </a:p>
        </p:txBody>
      </p:sp>
      <p:pic>
        <p:nvPicPr>
          <p:cNvPr id="7" name="Picture 7" descr="A person wearing a suit and tie&#10;&#10;Description generated with very high confidence">
            <a:extLst>
              <a:ext uri="{FF2B5EF4-FFF2-40B4-BE49-F238E27FC236}">
                <a16:creationId xmlns:a16="http://schemas.microsoft.com/office/drawing/2014/main" id="{1E97312F-F0AC-44BC-9BA5-298AAD822AA1}"/>
              </a:ext>
            </a:extLst>
          </p:cNvPr>
          <p:cNvPicPr>
            <a:picLocks noChangeAspect="1"/>
          </p:cNvPicPr>
          <p:nvPr/>
        </p:nvPicPr>
        <p:blipFill rotWithShape="1">
          <a:blip r:embed="rId3"/>
          <a:srcRect l="11264" r="8901"/>
          <a:stretch/>
        </p:blipFill>
        <p:spPr>
          <a:xfrm>
            <a:off x="1003630" y="1709864"/>
            <a:ext cx="2832791" cy="4190990"/>
          </a:xfrm>
          <a:prstGeom prst="rect">
            <a:avLst/>
          </a:prstGeom>
          <a:ln>
            <a:noFill/>
          </a:ln>
          <a:effectLst>
            <a:outerShdw blurRad="190500" algn="tl" rotWithShape="0">
              <a:srgbClr val="000000">
                <a:alpha val="70000"/>
              </a:srgbClr>
            </a:outerShdw>
          </a:effectLst>
        </p:spPr>
      </p:pic>
      <p:cxnSp>
        <p:nvCxnSpPr>
          <p:cNvPr id="20" name="Straight Connector 1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FAD76"/>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73141EB-7E21-B946-A7C6-A2750D348BD0}"/>
              </a:ext>
            </a:extLst>
          </p:cNvPr>
          <p:cNvSpPr>
            <a:spLocks noGrp="1"/>
          </p:cNvSpPr>
          <p:nvPr>
            <p:ph idx="1"/>
          </p:nvPr>
        </p:nvSpPr>
        <p:spPr>
          <a:xfrm>
            <a:off x="4965431" y="2346593"/>
            <a:ext cx="6586489" cy="3785419"/>
          </a:xfrm>
        </p:spPr>
        <p:txBody>
          <a:bodyPr>
            <a:normAutofit lnSpcReduction="10000"/>
          </a:bodyPr>
          <a:lstStyle/>
          <a:p>
            <a:pPr>
              <a:spcBef>
                <a:spcPts val="0"/>
              </a:spcBef>
            </a:pPr>
            <a:r>
              <a:rPr lang="en-US" sz="2000" b="1"/>
              <a:t>Robert "Trey" Ragsdale</a:t>
            </a:r>
            <a:endParaRPr lang="en-US"/>
          </a:p>
          <a:p>
            <a:pPr>
              <a:spcBef>
                <a:spcPts val="0"/>
              </a:spcBef>
            </a:pPr>
            <a:r>
              <a:rPr lang="en-US" sz="2000" b="1"/>
              <a:t>CIS of Georgia Board Chairman, 2019-2020</a:t>
            </a:r>
          </a:p>
          <a:p>
            <a:r>
              <a:rPr lang="en-US" sz="2000">
                <a:ea typeface="+mn-lt"/>
                <a:cs typeface="+mn-lt"/>
              </a:rPr>
              <a:t>Trey Ragsdale manages Local Government &amp; Community Relations for Kaiser Permanente in Georgia. Prior to his role at Kaiser Permanente, Trey held leadership positions at MARTA, United States Senate, King &amp; Spalding Law Firm, The Coca-Coca Company and The White House.</a:t>
            </a:r>
            <a:endParaRPr lang="en-US">
              <a:ea typeface="+mn-lt"/>
              <a:cs typeface="+mn-lt"/>
            </a:endParaRPr>
          </a:p>
          <a:p>
            <a:r>
              <a:rPr lang="en-US" sz="2000">
                <a:ea typeface="+mn-lt"/>
                <a:cs typeface="+mn-lt"/>
              </a:rPr>
              <a:t>Trey</a:t>
            </a:r>
            <a:r>
              <a:rPr lang="en-US" sz="2000" b="1">
                <a:ea typeface="+mn-lt"/>
                <a:cs typeface="+mn-lt"/>
              </a:rPr>
              <a:t> </a:t>
            </a:r>
            <a:r>
              <a:rPr lang="en-US" sz="2000">
                <a:ea typeface="+mn-lt"/>
                <a:cs typeface="+mn-lt"/>
              </a:rPr>
              <a:t>is a Georgia native who has been involved for over two decades in improving the world around him at the local, state and national levels as a business and community servant, entrepreneur, author &amp; speaker and mentor. </a:t>
            </a:r>
            <a:endParaRPr lang="en-US"/>
          </a:p>
          <a:p>
            <a:endParaRPr lang="en-US" sz="2000"/>
          </a:p>
          <a:p>
            <a:endParaRPr lang="en-US" sz="2000"/>
          </a:p>
          <a:p>
            <a:endParaRPr lang="en-US" sz="2000"/>
          </a:p>
        </p:txBody>
      </p:sp>
      <p:sp>
        <p:nvSpPr>
          <p:cNvPr id="4" name="Slide Number Placeholder 3">
            <a:extLst>
              <a:ext uri="{FF2B5EF4-FFF2-40B4-BE49-F238E27FC236}">
                <a16:creationId xmlns:a16="http://schemas.microsoft.com/office/drawing/2014/main" id="{9F84F16F-768C-7B49-BC53-0BD1E982BAC2}"/>
              </a:ext>
            </a:extLst>
          </p:cNvPr>
          <p:cNvSpPr>
            <a:spLocks noGrp="1"/>
          </p:cNvSpPr>
          <p:nvPr>
            <p:ph type="sldNum" sz="quarter" idx="10"/>
          </p:nvPr>
        </p:nvSpPr>
        <p:spPr>
          <a:xfrm>
            <a:off x="10167042" y="6356350"/>
            <a:ext cx="1186758" cy="365125"/>
          </a:xfrm>
        </p:spPr>
        <p:txBody>
          <a:bodyPr>
            <a:normAutofit/>
          </a:bodyPr>
          <a:lstStyle/>
          <a:p>
            <a:pPr>
              <a:spcAft>
                <a:spcPts val="600"/>
              </a:spcAft>
              <a:defRPr/>
            </a:pPr>
            <a:fld id="{69D23F23-9F18-4656-81AC-5CF6F1D377EC}" type="slidenum">
              <a:rPr lang="en-US" altLang="en-US" smtClean="0"/>
              <a:pPr>
                <a:spcAft>
                  <a:spcPts val="600"/>
                </a:spcAft>
                <a:defRPr/>
              </a:pPr>
              <a:t>5</a:t>
            </a:fld>
            <a:endParaRPr lang="en-US" altLang="en-US"/>
          </a:p>
        </p:txBody>
      </p:sp>
    </p:spTree>
    <p:extLst>
      <p:ext uri="{BB962C8B-B14F-4D97-AF65-F5344CB8AC3E}">
        <p14:creationId xmlns:p14="http://schemas.microsoft.com/office/powerpoint/2010/main" val="1329327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21EB-6042-C549-80F4-D814CD543A0E}"/>
              </a:ext>
            </a:extLst>
          </p:cNvPr>
          <p:cNvSpPr>
            <a:spLocks noGrp="1"/>
          </p:cNvSpPr>
          <p:nvPr>
            <p:ph type="title"/>
          </p:nvPr>
        </p:nvSpPr>
        <p:spPr>
          <a:xfrm>
            <a:off x="877677" y="81843"/>
            <a:ext cx="10363200" cy="1114546"/>
          </a:xfrm>
        </p:spPr>
        <p:txBody>
          <a:bodyPr/>
          <a:lstStyle/>
          <a:p>
            <a:r>
              <a:rPr lang="en-US">
                <a:latin typeface="Helvetica Neue LT Std 75"/>
              </a:rPr>
              <a:t>Communities In Schools of Georgia</a:t>
            </a:r>
            <a:br>
              <a:rPr lang="en-US">
                <a:latin typeface="Helvetica Neue LT Std 75"/>
              </a:rPr>
            </a:br>
            <a:r>
              <a:rPr lang="en-US">
                <a:latin typeface="Helvetica Neue LT Std 75"/>
              </a:rPr>
              <a:t>2019-2020 Board of Directors</a:t>
            </a:r>
            <a:endParaRPr lang="en-US"/>
          </a:p>
          <a:p>
            <a:endParaRPr lang="en-US"/>
          </a:p>
        </p:txBody>
      </p:sp>
      <p:sp>
        <p:nvSpPr>
          <p:cNvPr id="3" name="Content Placeholder 2">
            <a:extLst>
              <a:ext uri="{FF2B5EF4-FFF2-40B4-BE49-F238E27FC236}">
                <a16:creationId xmlns:a16="http://schemas.microsoft.com/office/drawing/2014/main" id="{C73141EB-7E21-B946-A7C6-A2750D348BD0}"/>
              </a:ext>
            </a:extLst>
          </p:cNvPr>
          <p:cNvSpPr>
            <a:spLocks noGrp="1"/>
          </p:cNvSpPr>
          <p:nvPr>
            <p:ph idx="1"/>
          </p:nvPr>
        </p:nvSpPr>
        <p:spPr/>
        <p:txBody>
          <a:bodyPr/>
          <a:lstStyle/>
          <a:p>
            <a:endParaRPr lang="en-US" sz="2800"/>
          </a:p>
          <a:p>
            <a:endParaRPr lang="en-US"/>
          </a:p>
        </p:txBody>
      </p:sp>
      <p:sp>
        <p:nvSpPr>
          <p:cNvPr id="4" name="Slide Number Placeholder 3">
            <a:extLst>
              <a:ext uri="{FF2B5EF4-FFF2-40B4-BE49-F238E27FC236}">
                <a16:creationId xmlns:a16="http://schemas.microsoft.com/office/drawing/2014/main" id="{9F84F16F-768C-7B49-BC53-0BD1E982BAC2}"/>
              </a:ext>
            </a:extLst>
          </p:cNvPr>
          <p:cNvSpPr>
            <a:spLocks noGrp="1"/>
          </p:cNvSpPr>
          <p:nvPr>
            <p:ph type="sldNum" sz="quarter" idx="10"/>
          </p:nvPr>
        </p:nvSpPr>
        <p:spPr/>
        <p:txBody>
          <a:bodyPr/>
          <a:lstStyle/>
          <a:p>
            <a:pPr>
              <a:defRPr/>
            </a:pPr>
            <a:fld id="{69D23F23-9F18-4656-81AC-5CF6F1D377EC}" type="slidenum">
              <a:rPr lang="en-US" altLang="en-US" smtClean="0"/>
              <a:pPr>
                <a:defRPr/>
              </a:pPr>
              <a:t>6</a:t>
            </a:fld>
            <a:endParaRPr lang="en-US" altLang="en-US"/>
          </a:p>
        </p:txBody>
      </p:sp>
      <p:sp>
        <p:nvSpPr>
          <p:cNvPr id="6" name="Rectangle 5">
            <a:extLst>
              <a:ext uri="{FF2B5EF4-FFF2-40B4-BE49-F238E27FC236}">
                <a16:creationId xmlns:a16="http://schemas.microsoft.com/office/drawing/2014/main" id="{B8DB2651-D74E-4AA5-8489-5ED9895BD094}"/>
              </a:ext>
            </a:extLst>
          </p:cNvPr>
          <p:cNvSpPr/>
          <p:nvPr/>
        </p:nvSpPr>
        <p:spPr>
          <a:xfrm>
            <a:off x="633046" y="1137138"/>
            <a:ext cx="11201400" cy="430887"/>
          </a:xfrm>
          <a:prstGeom prst="rect">
            <a:avLst/>
          </a:prstGeom>
        </p:spPr>
        <p:txBody>
          <a:bodyPr wrap="square" anchor="t">
            <a:spAutoFit/>
          </a:bodyPr>
          <a:lstStyle/>
          <a:p>
            <a:pPr marL="457200" indent="-457200">
              <a:spcBef>
                <a:spcPts val="0"/>
              </a:spcBef>
              <a:spcAft>
                <a:spcPts val="600"/>
              </a:spcAft>
              <a:buAutoNum type="arabicPeriod"/>
            </a:pPr>
            <a:endParaRPr lang="en-US" sz="2200" b="1">
              <a:ea typeface="ＭＳ Ｐゴシック"/>
              <a:cs typeface="Arial"/>
            </a:endParaRPr>
          </a:p>
        </p:txBody>
      </p:sp>
      <p:sp>
        <p:nvSpPr>
          <p:cNvPr id="5" name="TextBox 4">
            <a:extLst>
              <a:ext uri="{FF2B5EF4-FFF2-40B4-BE49-F238E27FC236}">
                <a16:creationId xmlns:a16="http://schemas.microsoft.com/office/drawing/2014/main" id="{6F4391A7-BEE1-4828-A3C6-E685B9FF59D1}"/>
              </a:ext>
            </a:extLst>
          </p:cNvPr>
          <p:cNvSpPr txBox="1"/>
          <p:nvPr/>
        </p:nvSpPr>
        <p:spPr>
          <a:xfrm>
            <a:off x="299292" y="1373435"/>
            <a:ext cx="4331464"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70C0"/>
                </a:solidFill>
                <a:latin typeface="Arial"/>
                <a:ea typeface="ＭＳ Ｐゴシック"/>
                <a:cs typeface="Arial"/>
              </a:rPr>
              <a:t>BOARD OFFICERS</a:t>
            </a:r>
            <a:endParaRPr lang="en-US">
              <a:solidFill>
                <a:srgbClr val="0070C0"/>
              </a:solidFill>
              <a:cs typeface="Arial"/>
            </a:endParaRPr>
          </a:p>
          <a:p>
            <a:r>
              <a:rPr lang="en-US" sz="1600" b="1">
                <a:latin typeface="+mn-lt"/>
                <a:ea typeface="ＭＳ Ｐゴシック"/>
              </a:rPr>
              <a:t>Mr. Robert “Trey” Ragsdale III, Chairman</a:t>
            </a:r>
            <a:br>
              <a:rPr lang="en-US" sz="1600" b="1">
                <a:latin typeface="+mn-lt"/>
              </a:rPr>
            </a:br>
            <a:r>
              <a:rPr lang="en-US" sz="1600" b="1">
                <a:latin typeface="+mn-lt"/>
                <a:ea typeface="ＭＳ Ｐゴシック"/>
              </a:rPr>
              <a:t>Kaiser Permanente</a:t>
            </a:r>
            <a:endParaRPr lang="en-US" sz="1600" b="1">
              <a:ea typeface="ＭＳ Ｐゴシック"/>
              <a:cs typeface="Arial"/>
            </a:endParaRPr>
          </a:p>
          <a:p>
            <a:endParaRPr lang="en-US" sz="1600" b="1">
              <a:latin typeface="+mn-lt"/>
              <a:ea typeface="ＭＳ Ｐゴシック"/>
              <a:cs typeface="Arial"/>
            </a:endParaRPr>
          </a:p>
          <a:p>
            <a:r>
              <a:rPr lang="en-US" sz="1600" b="1">
                <a:latin typeface="+mn-lt"/>
                <a:ea typeface="ＭＳ Ｐゴシック"/>
              </a:rPr>
              <a:t>Mr. Edgar Moore, Jr., Vice Chair</a:t>
            </a:r>
            <a:br>
              <a:rPr lang="en-US" sz="1600" b="1">
                <a:latin typeface="+mn-lt"/>
              </a:rPr>
            </a:br>
            <a:r>
              <a:rPr lang="en-US" sz="1600" b="1">
                <a:latin typeface="+mn-lt"/>
                <a:ea typeface="ＭＳ Ｐゴシック"/>
              </a:rPr>
              <a:t>Frazier &amp; Deeter, LLC</a:t>
            </a:r>
            <a:endParaRPr lang="en-US" sz="1600" b="1">
              <a:ea typeface="ＭＳ Ｐゴシック"/>
              <a:cs typeface="Arial"/>
            </a:endParaRPr>
          </a:p>
          <a:p>
            <a:endParaRPr lang="en-US" sz="1600" b="1">
              <a:latin typeface="+mn-lt"/>
              <a:ea typeface="ＭＳ Ｐゴシック"/>
              <a:cs typeface="Arial"/>
            </a:endParaRPr>
          </a:p>
          <a:p>
            <a:r>
              <a:rPr lang="en-US" sz="1600" b="1">
                <a:latin typeface="+mn-lt"/>
                <a:ea typeface="ＭＳ Ｐゴシック"/>
              </a:rPr>
              <a:t>Ms. Jennifer Johnson Burns, Secretary</a:t>
            </a:r>
            <a:br>
              <a:rPr lang="en-US" sz="1600" b="1">
                <a:latin typeface="+mn-lt"/>
              </a:rPr>
            </a:br>
            <a:r>
              <a:rPr lang="en-US" sz="1600" b="1">
                <a:latin typeface="+mn-lt"/>
                <a:ea typeface="ＭＳ Ｐゴシック"/>
              </a:rPr>
              <a:t>Equifax</a:t>
            </a:r>
            <a:endParaRPr lang="en-US" sz="1600" b="1">
              <a:ea typeface="ＭＳ Ｐゴシック"/>
              <a:cs typeface="Arial"/>
            </a:endParaRPr>
          </a:p>
          <a:p>
            <a:endParaRPr lang="en-US" sz="1600" b="1">
              <a:latin typeface="+mn-lt"/>
              <a:ea typeface="ＭＳ Ｐゴシック"/>
              <a:cs typeface="Arial"/>
            </a:endParaRPr>
          </a:p>
          <a:p>
            <a:r>
              <a:rPr lang="en-US" sz="1600" b="1">
                <a:latin typeface="+mn-lt"/>
                <a:ea typeface="ＭＳ Ｐゴシック"/>
              </a:rPr>
              <a:t>Ms. Paula Goodman, Immediate Past-Chair</a:t>
            </a:r>
            <a:br>
              <a:rPr lang="en-US" sz="1600" b="1">
                <a:latin typeface="+mn-lt"/>
              </a:rPr>
            </a:br>
            <a:r>
              <a:rPr lang="en-US" sz="1600" b="1">
                <a:latin typeface="+mn-lt"/>
                <a:ea typeface="ＭＳ Ｐゴシック"/>
              </a:rPr>
              <a:t>Best Buy Stores</a:t>
            </a:r>
            <a:endParaRPr lang="en-US" sz="1600" b="1">
              <a:ea typeface="ＭＳ Ｐゴシック"/>
              <a:cs typeface="Arial"/>
            </a:endParaRPr>
          </a:p>
          <a:p>
            <a:endParaRPr lang="en-US" sz="1600" b="1">
              <a:latin typeface="Arial"/>
              <a:ea typeface="ＭＳ Ｐゴシック"/>
              <a:cs typeface="Arial"/>
            </a:endParaRPr>
          </a:p>
          <a:p>
            <a:r>
              <a:rPr lang="en-US" sz="1600" b="1">
                <a:solidFill>
                  <a:srgbClr val="0070C0"/>
                </a:solidFill>
                <a:latin typeface="Arial"/>
                <a:ea typeface="ＭＳ Ｐゴシック"/>
                <a:cs typeface="Arial"/>
              </a:rPr>
              <a:t>BOARD MEMBERS</a:t>
            </a:r>
            <a:endParaRPr lang="en-US" sz="1600">
              <a:solidFill>
                <a:srgbClr val="0070C0"/>
              </a:solidFill>
              <a:cs typeface="Arial"/>
            </a:endParaRPr>
          </a:p>
          <a:p>
            <a:r>
              <a:rPr lang="en-US" sz="1600" b="1">
                <a:latin typeface="+mn-lt"/>
                <a:ea typeface="ＭＳ Ｐゴシック"/>
              </a:rPr>
              <a:t>Mr. Jason </a:t>
            </a:r>
            <a:r>
              <a:rPr lang="en-US" sz="1600" b="1" err="1">
                <a:latin typeface="+mn-lt"/>
                <a:ea typeface="ＭＳ Ｐゴシック"/>
              </a:rPr>
              <a:t>Carr</a:t>
            </a:r>
            <a:br>
              <a:rPr lang="en-US" sz="1600" b="1">
                <a:latin typeface="+mn-lt"/>
              </a:rPr>
            </a:br>
            <a:r>
              <a:rPr lang="en-US" sz="1600" b="1">
                <a:latin typeface="+mn-lt"/>
                <a:ea typeface="ＭＳ Ｐゴシック"/>
              </a:rPr>
              <a:t>PNC Bank</a:t>
            </a:r>
            <a:endParaRPr lang="en-US" sz="1600" b="1">
              <a:ea typeface="ＭＳ Ｐゴシック"/>
              <a:cs typeface="Arial"/>
            </a:endParaRPr>
          </a:p>
          <a:p>
            <a:endParaRPr lang="en-US" sz="1600" b="1">
              <a:latin typeface="+mn-lt"/>
              <a:ea typeface="ＭＳ Ｐゴシック"/>
              <a:cs typeface="Arial"/>
            </a:endParaRPr>
          </a:p>
          <a:p>
            <a:r>
              <a:rPr lang="en-US" sz="1600" b="1">
                <a:latin typeface="+mn-lt"/>
                <a:ea typeface="ＭＳ Ｐゴシック"/>
              </a:rPr>
              <a:t>Ms. Anya Chambers</a:t>
            </a:r>
            <a:br>
              <a:rPr lang="en-US" sz="1600" b="1">
                <a:latin typeface="+mn-lt"/>
              </a:rPr>
            </a:br>
            <a:r>
              <a:rPr lang="en-US" sz="1600" b="1" err="1">
                <a:latin typeface="+mn-lt"/>
                <a:ea typeface="ＭＳ Ｐゴシック"/>
              </a:rPr>
              <a:t>Crossfit</a:t>
            </a:r>
            <a:r>
              <a:rPr lang="en-US" sz="1600" b="1">
                <a:latin typeface="+mn-lt"/>
                <a:ea typeface="ＭＳ Ｐゴシック"/>
              </a:rPr>
              <a:t> Downtown Atlanta</a:t>
            </a:r>
            <a:endParaRPr lang="en-US" sz="1600">
              <a:ea typeface="ＭＳ Ｐゴシック"/>
            </a:endParaRPr>
          </a:p>
          <a:p>
            <a:endParaRPr lang="en-US">
              <a:solidFill>
                <a:srgbClr val="000000"/>
              </a:solidFill>
              <a:cs typeface="Arial"/>
            </a:endParaRPr>
          </a:p>
        </p:txBody>
      </p:sp>
      <p:sp>
        <p:nvSpPr>
          <p:cNvPr id="7" name="TextBox 6">
            <a:extLst>
              <a:ext uri="{FF2B5EF4-FFF2-40B4-BE49-F238E27FC236}">
                <a16:creationId xmlns:a16="http://schemas.microsoft.com/office/drawing/2014/main" id="{5DF91A7D-7AB1-4858-AE56-FA3C6AE07F43}"/>
              </a:ext>
            </a:extLst>
          </p:cNvPr>
          <p:cNvSpPr txBox="1"/>
          <p:nvPr/>
        </p:nvSpPr>
        <p:spPr>
          <a:xfrm>
            <a:off x="4623412" y="1355073"/>
            <a:ext cx="3707175"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70C0"/>
                </a:solidFill>
                <a:latin typeface="Arial"/>
                <a:ea typeface="ＭＳ Ｐゴシック"/>
                <a:cs typeface="Arial"/>
              </a:rPr>
              <a:t>BOARD MEMBERS</a:t>
            </a:r>
            <a:endParaRPr lang="en-US">
              <a:latin typeface="Arial"/>
              <a:ea typeface="ＭＳ Ｐゴシック"/>
              <a:cs typeface="Arial"/>
            </a:endParaRPr>
          </a:p>
          <a:p>
            <a:r>
              <a:rPr lang="en-US" sz="1600" b="1">
                <a:latin typeface="+mn-lt"/>
                <a:ea typeface="ＭＳ Ｐゴシック"/>
              </a:rPr>
              <a:t>Ms. Kathleen Edge</a:t>
            </a:r>
            <a:br>
              <a:rPr lang="en-US" sz="1600" b="1">
                <a:latin typeface="+mn-lt"/>
              </a:rPr>
            </a:br>
            <a:r>
              <a:rPr lang="en-US" sz="1600" b="1">
                <a:latin typeface="+mn-lt"/>
                <a:ea typeface="ＭＳ Ｐゴシック"/>
              </a:rPr>
              <a:t>Southwire</a:t>
            </a:r>
            <a:endParaRPr lang="en-US" sz="1600" b="1">
              <a:ea typeface="ＭＳ Ｐゴシック"/>
              <a:cs typeface="Arial" panose="020B0604020202020204" pitchFamily="34" charset="0"/>
            </a:endParaRPr>
          </a:p>
          <a:p>
            <a:endParaRPr lang="en-US" sz="1600" b="1">
              <a:latin typeface="+mn-lt"/>
              <a:ea typeface="ＭＳ Ｐゴシック"/>
              <a:cs typeface="Arial"/>
            </a:endParaRPr>
          </a:p>
          <a:p>
            <a:r>
              <a:rPr lang="en-US" sz="1600" b="1">
                <a:latin typeface="+mn-lt"/>
                <a:ea typeface="ＭＳ Ｐゴシック"/>
              </a:rPr>
              <a:t>Mr. Kip Farlow</a:t>
            </a:r>
            <a:br>
              <a:rPr lang="en-US" sz="1600" b="1">
                <a:latin typeface="+mn-lt"/>
              </a:rPr>
            </a:br>
            <a:r>
              <a:rPr lang="en-US" sz="1600" b="1">
                <a:latin typeface="+mn-lt"/>
                <a:ea typeface="ＭＳ Ｐゴシック"/>
              </a:rPr>
              <a:t>Walmart</a:t>
            </a:r>
            <a:endParaRPr lang="en-US" sz="1600" b="1">
              <a:ea typeface="ＭＳ Ｐゴシック"/>
              <a:cs typeface="Arial"/>
            </a:endParaRPr>
          </a:p>
          <a:p>
            <a:endParaRPr lang="en-US" sz="1600" b="1">
              <a:latin typeface="+mn-lt"/>
              <a:ea typeface="ＭＳ Ｐゴシック"/>
              <a:cs typeface="Arial"/>
            </a:endParaRPr>
          </a:p>
          <a:p>
            <a:r>
              <a:rPr lang="en-US" sz="1600" b="1">
                <a:latin typeface="+mn-lt"/>
                <a:ea typeface="ＭＳ Ｐゴシック"/>
              </a:rPr>
              <a:t>Mr. Robert Gaines, II, Ph.D.</a:t>
            </a:r>
            <a:br>
              <a:rPr lang="en-US" sz="1600" b="1">
                <a:latin typeface="+mn-lt"/>
              </a:rPr>
            </a:br>
            <a:r>
              <a:rPr lang="en-US" sz="1600" b="1">
                <a:latin typeface="+mn-lt"/>
                <a:ea typeface="ＭＳ Ｐゴシック"/>
              </a:rPr>
              <a:t>Georgia Partnership for Excellence </a:t>
            </a:r>
            <a:endParaRPr lang="en-US" sz="1600">
              <a:ea typeface="ＭＳ Ｐゴシック"/>
            </a:endParaRPr>
          </a:p>
          <a:p>
            <a:r>
              <a:rPr lang="en-US" sz="1600" b="1">
                <a:latin typeface="+mn-lt"/>
                <a:ea typeface="ＭＳ Ｐゴシック"/>
              </a:rPr>
              <a:t>in Education</a:t>
            </a:r>
            <a:endParaRPr lang="en-US" sz="1600">
              <a:ea typeface="ＭＳ Ｐゴシック"/>
              <a:cs typeface="Arial"/>
            </a:endParaRPr>
          </a:p>
          <a:p>
            <a:endParaRPr lang="en-US" sz="1600" b="1">
              <a:latin typeface="+mn-lt"/>
              <a:ea typeface="ＭＳ Ｐゴシック"/>
              <a:cs typeface="Arial"/>
            </a:endParaRPr>
          </a:p>
          <a:p>
            <a:r>
              <a:rPr lang="en-US" sz="1600" b="1">
                <a:latin typeface="+mn-lt"/>
                <a:ea typeface="ＭＳ Ｐゴシック"/>
              </a:rPr>
              <a:t>Mr. Nathan Lewis</a:t>
            </a:r>
            <a:br>
              <a:rPr lang="en-US" sz="1600" b="1">
                <a:latin typeface="+mn-lt"/>
              </a:rPr>
            </a:br>
            <a:r>
              <a:rPr lang="en-US" sz="1600" b="1">
                <a:latin typeface="+mn-lt"/>
                <a:ea typeface="ＭＳ Ｐゴシック"/>
              </a:rPr>
              <a:t>Security Capital Brokerage, Inc</a:t>
            </a:r>
            <a:endParaRPr lang="en-US" sz="1600" b="1">
              <a:ea typeface="ＭＳ Ｐゴシック"/>
              <a:cs typeface="Arial"/>
            </a:endParaRPr>
          </a:p>
          <a:p>
            <a:endParaRPr lang="en-US" sz="1600" b="1">
              <a:latin typeface="+mn-lt"/>
              <a:ea typeface="ＭＳ Ｐゴシック"/>
              <a:cs typeface="Arial"/>
            </a:endParaRPr>
          </a:p>
          <a:p>
            <a:r>
              <a:rPr lang="en-US" sz="1600" b="1">
                <a:latin typeface="+mn-lt"/>
                <a:ea typeface="ＭＳ Ｐゴシック"/>
              </a:rPr>
              <a:t>Mr. Joseph </a:t>
            </a:r>
            <a:r>
              <a:rPr lang="en-US" sz="1600" b="1" err="1">
                <a:latin typeface="+mn-lt"/>
                <a:ea typeface="ＭＳ Ｐゴシック"/>
              </a:rPr>
              <a:t>Lillyblad</a:t>
            </a:r>
            <a:br>
              <a:rPr lang="en-US" sz="1600" b="1">
                <a:latin typeface="+mn-lt"/>
              </a:rPr>
            </a:br>
            <a:r>
              <a:rPr lang="en-US" sz="1600" b="1">
                <a:latin typeface="+mn-lt"/>
                <a:ea typeface="ＭＳ Ｐゴシック"/>
              </a:rPr>
              <a:t>Southern Company/Georgia Power</a:t>
            </a:r>
            <a:endParaRPr lang="en-US" sz="1600" b="1">
              <a:ea typeface="ＭＳ Ｐゴシック"/>
              <a:cs typeface="Arial"/>
            </a:endParaRPr>
          </a:p>
          <a:p>
            <a:endParaRPr lang="en-US" sz="1600" b="1">
              <a:latin typeface="+mn-lt"/>
              <a:ea typeface="ＭＳ Ｐゴシック"/>
              <a:cs typeface="Arial"/>
            </a:endParaRPr>
          </a:p>
          <a:p>
            <a:r>
              <a:rPr lang="en-US" sz="1600" b="1">
                <a:latin typeface="+mn-lt"/>
                <a:ea typeface="ＭＳ Ｐゴシック"/>
              </a:rPr>
              <a:t>Ms. Barbara Miller</a:t>
            </a:r>
            <a:br>
              <a:rPr lang="en-US" sz="1600" b="1">
                <a:latin typeface="+mn-lt"/>
              </a:rPr>
            </a:br>
            <a:r>
              <a:rPr lang="en-US" sz="1600" b="1">
                <a:latin typeface="+mn-lt"/>
                <a:ea typeface="ＭＳ Ｐゴシック"/>
              </a:rPr>
              <a:t>Federal Home Loan Bank of Atlanta</a:t>
            </a:r>
            <a:endParaRPr lang="en-US" sz="1600" b="1">
              <a:ea typeface="ＭＳ Ｐゴシック"/>
              <a:cs typeface="Arial"/>
            </a:endParaRPr>
          </a:p>
          <a:p>
            <a:endParaRPr lang="en-US">
              <a:solidFill>
                <a:srgbClr val="000000"/>
              </a:solidFill>
              <a:latin typeface="+mn-lt"/>
              <a:cs typeface="Arial"/>
            </a:endParaRPr>
          </a:p>
        </p:txBody>
      </p:sp>
      <p:sp>
        <p:nvSpPr>
          <p:cNvPr id="8" name="TextBox 7">
            <a:extLst>
              <a:ext uri="{FF2B5EF4-FFF2-40B4-BE49-F238E27FC236}">
                <a16:creationId xmlns:a16="http://schemas.microsoft.com/office/drawing/2014/main" id="{62B36E61-DE0B-4C12-9F4C-1EE59F6192A2}"/>
              </a:ext>
            </a:extLst>
          </p:cNvPr>
          <p:cNvSpPr txBox="1"/>
          <p:nvPr/>
        </p:nvSpPr>
        <p:spPr>
          <a:xfrm>
            <a:off x="8378327" y="1355072"/>
            <a:ext cx="3753079"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70C0"/>
                </a:solidFill>
                <a:latin typeface="Arial"/>
                <a:ea typeface="ＭＳ Ｐゴシック"/>
                <a:cs typeface="Arial"/>
              </a:rPr>
              <a:t>BOARD MEMBERS</a:t>
            </a:r>
            <a:endParaRPr lang="en-US">
              <a:latin typeface="Arial"/>
              <a:ea typeface="ＭＳ Ｐゴシック"/>
              <a:cs typeface="Arial"/>
            </a:endParaRPr>
          </a:p>
          <a:p>
            <a:r>
              <a:rPr lang="en-US" sz="1600" b="1">
                <a:latin typeface="+mn-lt"/>
                <a:ea typeface="ＭＳ Ｐゴシック"/>
              </a:rPr>
              <a:t>Mr. Joshua Morreale</a:t>
            </a:r>
            <a:br>
              <a:rPr lang="en-US" sz="1600" b="1">
                <a:latin typeface="+mn-lt"/>
              </a:rPr>
            </a:br>
            <a:r>
              <a:rPr lang="en-US" sz="1600" b="1">
                <a:latin typeface="+mn-lt"/>
                <a:ea typeface="ＭＳ Ｐゴシック"/>
              </a:rPr>
              <a:t>Osborne High School</a:t>
            </a:r>
            <a:endParaRPr lang="en-US" sz="1600" b="1">
              <a:ea typeface="ＭＳ Ｐゴシック"/>
              <a:cs typeface="Arial"/>
            </a:endParaRPr>
          </a:p>
          <a:p>
            <a:endParaRPr lang="en-US" sz="1600" b="1">
              <a:latin typeface="+mn-lt"/>
              <a:ea typeface="ＭＳ Ｐゴシック"/>
              <a:cs typeface="Arial"/>
            </a:endParaRPr>
          </a:p>
          <a:p>
            <a:r>
              <a:rPr lang="en-US" sz="1600" b="1">
                <a:latin typeface="+mn-lt"/>
                <a:ea typeface="ＭＳ Ｐゴシック"/>
              </a:rPr>
              <a:t>Ms. </a:t>
            </a:r>
            <a:r>
              <a:rPr lang="en-US" sz="1600" b="1" err="1">
                <a:latin typeface="+mn-lt"/>
                <a:ea typeface="ＭＳ Ｐゴシック"/>
              </a:rPr>
              <a:t>Arlethia</a:t>
            </a:r>
            <a:r>
              <a:rPr lang="en-US" sz="1600" b="1">
                <a:latin typeface="+mn-lt"/>
                <a:ea typeface="ＭＳ Ｐゴシック"/>
              </a:rPr>
              <a:t> Perry-Johnson</a:t>
            </a:r>
            <a:br>
              <a:rPr lang="en-US" sz="1600" b="1">
                <a:latin typeface="+mn-lt"/>
              </a:rPr>
            </a:br>
            <a:r>
              <a:rPr lang="en-US" sz="1600" b="1">
                <a:latin typeface="+mn-lt"/>
                <a:ea typeface="ＭＳ Ｐゴシック"/>
              </a:rPr>
              <a:t>Retired, Higher Education Executive</a:t>
            </a:r>
            <a:endParaRPr lang="en-US" sz="1600">
              <a:ea typeface="ＭＳ Ｐゴシック"/>
              <a:cs typeface="Arial"/>
            </a:endParaRPr>
          </a:p>
          <a:p>
            <a:endParaRPr lang="en-US" sz="1600" b="1">
              <a:latin typeface="+mn-lt"/>
              <a:ea typeface="ＭＳ Ｐゴシック"/>
              <a:cs typeface="Arial"/>
            </a:endParaRPr>
          </a:p>
          <a:p>
            <a:r>
              <a:rPr lang="en-US" sz="1600" b="1">
                <a:latin typeface="+mn-lt"/>
                <a:ea typeface="ＭＳ Ｐゴシック"/>
              </a:rPr>
              <a:t>Mr. Juan Sanchez</a:t>
            </a:r>
            <a:br>
              <a:rPr lang="en-US" sz="1600" b="1">
                <a:latin typeface="+mn-lt"/>
              </a:rPr>
            </a:br>
            <a:r>
              <a:rPr lang="en-US" sz="1600" b="1">
                <a:latin typeface="+mn-lt"/>
                <a:ea typeface="ＭＳ Ｐゴシック"/>
              </a:rPr>
              <a:t>Federal Reserve Bank of Atlanta</a:t>
            </a:r>
            <a:endParaRPr lang="en-US" sz="1600">
              <a:ea typeface="ＭＳ Ｐゴシック"/>
            </a:endParaRPr>
          </a:p>
          <a:p>
            <a:endParaRPr lang="en-US" sz="1600" b="1">
              <a:solidFill>
                <a:srgbClr val="131313"/>
              </a:solidFill>
              <a:latin typeface="+mn-lt"/>
              <a:cs typeface="Arial"/>
            </a:endParaRPr>
          </a:p>
          <a:p>
            <a:r>
              <a:rPr lang="en-US" sz="1600" b="1">
                <a:solidFill>
                  <a:srgbClr val="131313"/>
                </a:solidFill>
                <a:latin typeface="+mn-lt"/>
                <a:ea typeface="ＭＳ Ｐゴシック"/>
                <a:cs typeface="Arial"/>
              </a:rPr>
              <a:t>Fredrick Bailey, CIS Alum</a:t>
            </a:r>
            <a:endParaRPr lang="en-US" sz="1600" b="1">
              <a:solidFill>
                <a:srgbClr val="131313"/>
              </a:solidFill>
              <a:latin typeface="+mn-lt"/>
              <a:cs typeface="Arial"/>
            </a:endParaRPr>
          </a:p>
          <a:p>
            <a:r>
              <a:rPr lang="en-US" sz="1600" b="1">
                <a:solidFill>
                  <a:srgbClr val="131313"/>
                </a:solidFill>
                <a:latin typeface="+mn-lt"/>
                <a:ea typeface="ＭＳ Ｐゴシック"/>
                <a:cs typeface="Arial"/>
              </a:rPr>
              <a:t>Milliken Policy Fellow</a:t>
            </a:r>
            <a:endParaRPr lang="en-US" sz="1600" b="1">
              <a:solidFill>
                <a:srgbClr val="131313"/>
              </a:solidFill>
              <a:latin typeface="+mn-lt"/>
              <a:cs typeface="Arial"/>
            </a:endParaRPr>
          </a:p>
          <a:p>
            <a:endParaRPr lang="en-US" sz="1600" b="1">
              <a:solidFill>
                <a:srgbClr val="131313"/>
              </a:solidFill>
              <a:latin typeface="+mn-lt"/>
              <a:cs typeface="Arial"/>
            </a:endParaRPr>
          </a:p>
          <a:p>
            <a:r>
              <a:rPr lang="en-US" sz="1600" b="1">
                <a:solidFill>
                  <a:srgbClr val="131313"/>
                </a:solidFill>
                <a:latin typeface="+mn-lt"/>
                <a:ea typeface="ＭＳ Ｐゴシック"/>
                <a:cs typeface="Arial"/>
              </a:rPr>
              <a:t>Britney Tigner, CIS Alum</a:t>
            </a:r>
            <a:endParaRPr lang="en-US" sz="1600" b="1">
              <a:solidFill>
                <a:srgbClr val="131313"/>
              </a:solidFill>
              <a:latin typeface="+mn-lt"/>
              <a:cs typeface="Arial"/>
            </a:endParaRPr>
          </a:p>
          <a:p>
            <a:r>
              <a:rPr lang="en-US" sz="1600" b="1">
                <a:solidFill>
                  <a:srgbClr val="131313"/>
                </a:solidFill>
                <a:latin typeface="+mn-lt"/>
                <a:ea typeface="ＭＳ Ｐゴシック"/>
                <a:cs typeface="Arial"/>
              </a:rPr>
              <a:t>Piedmont Hospital</a:t>
            </a:r>
            <a:endParaRPr lang="en-US" sz="1600" b="1">
              <a:solidFill>
                <a:srgbClr val="131313"/>
              </a:solidFill>
              <a:latin typeface="+mn-lt"/>
              <a:cs typeface="Arial"/>
            </a:endParaRPr>
          </a:p>
          <a:p>
            <a:endParaRPr lang="en-US">
              <a:solidFill>
                <a:srgbClr val="000000"/>
              </a:solidFill>
              <a:latin typeface="+mn-lt"/>
              <a:cs typeface="Arial"/>
            </a:endParaRPr>
          </a:p>
        </p:txBody>
      </p:sp>
    </p:spTree>
    <p:extLst>
      <p:ext uri="{BB962C8B-B14F-4D97-AF65-F5344CB8AC3E}">
        <p14:creationId xmlns:p14="http://schemas.microsoft.com/office/powerpoint/2010/main" val="3076968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21EB-6042-C549-80F4-D814CD543A0E}"/>
              </a:ext>
            </a:extLst>
          </p:cNvPr>
          <p:cNvSpPr>
            <a:spLocks noGrp="1"/>
          </p:cNvSpPr>
          <p:nvPr>
            <p:ph type="title"/>
          </p:nvPr>
        </p:nvSpPr>
        <p:spPr>
          <a:xfrm>
            <a:off x="4965430" y="629268"/>
            <a:ext cx="6586491" cy="1286160"/>
          </a:xfrm>
        </p:spPr>
        <p:txBody>
          <a:bodyPr anchor="b">
            <a:normAutofit/>
          </a:bodyPr>
          <a:lstStyle/>
          <a:p>
            <a:r>
              <a:rPr lang="en-US">
                <a:latin typeface="Helvetica Neue LT Std 75"/>
              </a:rPr>
              <a:t>Why I Support</a:t>
            </a:r>
            <a:endParaRPr lang="en-US"/>
          </a:p>
        </p:txBody>
      </p:sp>
      <p:pic>
        <p:nvPicPr>
          <p:cNvPr id="5" name="Picture 5" descr="A young person wearing a suit and tie smiling at the camera&#10;&#10;Description generated with very high confidence">
            <a:extLst>
              <a:ext uri="{FF2B5EF4-FFF2-40B4-BE49-F238E27FC236}">
                <a16:creationId xmlns:a16="http://schemas.microsoft.com/office/drawing/2014/main" id="{D50620C9-85E3-4C77-834E-6F96B2728B0E}"/>
              </a:ext>
            </a:extLst>
          </p:cNvPr>
          <p:cNvPicPr>
            <a:picLocks noChangeAspect="1"/>
          </p:cNvPicPr>
          <p:nvPr/>
        </p:nvPicPr>
        <p:blipFill rotWithShape="1">
          <a:blip r:embed="rId3"/>
          <a:srcRect l="14703" r="17703"/>
          <a:stretch/>
        </p:blipFill>
        <p:spPr>
          <a:xfrm>
            <a:off x="1087264" y="1654108"/>
            <a:ext cx="2851376" cy="4218868"/>
          </a:xfrm>
          <a:prstGeom prst="rect">
            <a:avLst/>
          </a:prstGeom>
          <a:ln>
            <a:noFill/>
          </a:ln>
          <a:effectLst>
            <a:outerShdw blurRad="292100" dist="139700" dir="2700000" algn="tl" rotWithShape="0">
              <a:srgbClr val="333333">
                <a:alpha val="65000"/>
              </a:srgbClr>
            </a:outerShdw>
          </a:effectLst>
        </p:spPr>
      </p:pic>
      <p:cxnSp>
        <p:nvCxnSpPr>
          <p:cNvPr id="29" name="Straight Connector 2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38D77"/>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73141EB-7E21-B946-A7C6-A2750D348BD0}"/>
              </a:ext>
            </a:extLst>
          </p:cNvPr>
          <p:cNvSpPr>
            <a:spLocks noGrp="1"/>
          </p:cNvSpPr>
          <p:nvPr>
            <p:ph idx="1"/>
          </p:nvPr>
        </p:nvSpPr>
        <p:spPr>
          <a:xfrm>
            <a:off x="4965431" y="2438400"/>
            <a:ext cx="6586489" cy="3785419"/>
          </a:xfrm>
        </p:spPr>
        <p:txBody>
          <a:bodyPr>
            <a:normAutofit/>
          </a:bodyPr>
          <a:lstStyle/>
          <a:p>
            <a:pPr>
              <a:lnSpc>
                <a:spcPct val="90000"/>
              </a:lnSpc>
              <a:spcBef>
                <a:spcPts val="0"/>
              </a:spcBef>
            </a:pPr>
            <a:r>
              <a:rPr lang="en-US" sz="2000" b="1"/>
              <a:t>Jamie Jackson</a:t>
            </a:r>
          </a:p>
          <a:p>
            <a:pPr>
              <a:lnSpc>
                <a:spcPct val="90000"/>
              </a:lnSpc>
              <a:spcBef>
                <a:spcPts val="0"/>
              </a:spcBef>
            </a:pPr>
            <a:r>
              <a:rPr lang="en-US" sz="2000" b="1"/>
              <a:t>CIS of Georgia in Troup County, Advisory Council Member, 2019-2020</a:t>
            </a:r>
          </a:p>
          <a:p>
            <a:pPr>
              <a:lnSpc>
                <a:spcPct val="90000"/>
              </a:lnSpc>
            </a:pPr>
            <a:r>
              <a:rPr lang="en-US" sz="2000">
                <a:latin typeface="Arial"/>
              </a:rPr>
              <a:t>Jamey Jackson is the Executive Vice President at Malone Workforce Solutions, based in LaGrange, Georgia. For more than 15 </a:t>
            </a:r>
            <a:r>
              <a:rPr lang="en-US" sz="2000">
                <a:latin typeface="Arial"/>
                <a:ea typeface="+mn-lt"/>
                <a:cs typeface="+mn-lt"/>
              </a:rPr>
              <a:t>years Jamey has been focused in talent acquisition within the manufacturing industry, holding account management roles with Toyota Motor Engineering North America (TEMA) and Toyota Motor Manufacturing Kentucky (TMMK). </a:t>
            </a:r>
            <a:br>
              <a:rPr lang="en-US" sz="2000">
                <a:ea typeface="+mn-lt"/>
                <a:cs typeface="+mn-lt"/>
              </a:rPr>
            </a:br>
            <a:br>
              <a:rPr lang="en-US" sz="2000">
                <a:ea typeface="+mn-lt"/>
                <a:cs typeface="+mn-lt"/>
              </a:rPr>
            </a:br>
            <a:endParaRPr lang="en-US" sz="2000">
              <a:ea typeface="+mn-lt"/>
              <a:cs typeface="+mn-lt"/>
            </a:endParaRPr>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p:txBody>
      </p:sp>
      <p:sp>
        <p:nvSpPr>
          <p:cNvPr id="4" name="Slide Number Placeholder 3">
            <a:extLst>
              <a:ext uri="{FF2B5EF4-FFF2-40B4-BE49-F238E27FC236}">
                <a16:creationId xmlns:a16="http://schemas.microsoft.com/office/drawing/2014/main" id="{9F84F16F-768C-7B49-BC53-0BD1E982BAC2}"/>
              </a:ext>
            </a:extLst>
          </p:cNvPr>
          <p:cNvSpPr>
            <a:spLocks noGrp="1"/>
          </p:cNvSpPr>
          <p:nvPr>
            <p:ph type="sldNum" sz="quarter" idx="10"/>
          </p:nvPr>
        </p:nvSpPr>
        <p:spPr>
          <a:xfrm>
            <a:off x="10167042" y="6356350"/>
            <a:ext cx="1186758" cy="365125"/>
          </a:xfrm>
        </p:spPr>
        <p:txBody>
          <a:bodyPr>
            <a:normAutofit/>
          </a:bodyPr>
          <a:lstStyle/>
          <a:p>
            <a:pPr>
              <a:spcAft>
                <a:spcPts val="600"/>
              </a:spcAft>
              <a:defRPr/>
            </a:pPr>
            <a:fld id="{69D23F23-9F18-4656-81AC-5CF6F1D377EC}" type="slidenum">
              <a:rPr lang="en-US" altLang="en-US" smtClean="0"/>
              <a:pPr>
                <a:spcAft>
                  <a:spcPts val="600"/>
                </a:spcAft>
                <a:defRPr/>
              </a:pPr>
              <a:t>7</a:t>
            </a:fld>
            <a:endParaRPr lang="en-US" altLang="en-US"/>
          </a:p>
        </p:txBody>
      </p:sp>
    </p:spTree>
    <p:extLst>
      <p:ext uri="{BB962C8B-B14F-4D97-AF65-F5344CB8AC3E}">
        <p14:creationId xmlns:p14="http://schemas.microsoft.com/office/powerpoint/2010/main" val="638527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4600E5-9CAF-423D-B46D-E16673C161D7}"/>
              </a:ext>
            </a:extLst>
          </p:cNvPr>
          <p:cNvSpPr>
            <a:spLocks noGrp="1"/>
          </p:cNvSpPr>
          <p:nvPr>
            <p:ph type="title"/>
          </p:nvPr>
        </p:nvSpPr>
        <p:spPr>
          <a:xfrm>
            <a:off x="674237" y="914400"/>
            <a:ext cx="3657600" cy="2887579"/>
          </a:xfrm>
        </p:spPr>
        <p:txBody>
          <a:bodyPr vert="horz" lIns="91440" tIns="45720" rIns="91440" bIns="45720" rtlCol="0" anchor="b">
            <a:normAutofit/>
          </a:bodyPr>
          <a:lstStyle/>
          <a:p>
            <a:pPr eaLnBrk="1" hangingPunct="1">
              <a:lnSpc>
                <a:spcPct val="90000"/>
              </a:lnSpc>
            </a:pPr>
            <a:r>
              <a:rPr lang="en-US" sz="4800" kern="1200">
                <a:solidFill>
                  <a:srgbClr val="FFFFFF"/>
                </a:solidFill>
                <a:latin typeface="+mj-lt"/>
                <a:ea typeface="+mj-ea"/>
                <a:cs typeface="+mj-cs"/>
              </a:rPr>
              <a:t>Our Impact</a:t>
            </a:r>
          </a:p>
        </p:txBody>
      </p:sp>
      <p:cxnSp>
        <p:nvCxnSpPr>
          <p:cNvPr id="12" name="Straight Connector 1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5" descr="A close up of a map&#10;&#10;Description generated with high confidence">
            <a:extLst>
              <a:ext uri="{FF2B5EF4-FFF2-40B4-BE49-F238E27FC236}">
                <a16:creationId xmlns:a16="http://schemas.microsoft.com/office/drawing/2014/main" id="{24391589-CBF3-42A8-8557-8E72819917C9}"/>
              </a:ext>
            </a:extLst>
          </p:cNvPr>
          <p:cNvPicPr>
            <a:picLocks noChangeAspect="1"/>
          </p:cNvPicPr>
          <p:nvPr/>
        </p:nvPicPr>
        <p:blipFill rotWithShape="1">
          <a:blip r:embed="rId3"/>
          <a:srcRect l="-896" t="937" r="768" b="-1171"/>
          <a:stretch/>
        </p:blipFill>
        <p:spPr>
          <a:xfrm>
            <a:off x="4768232" y="1213745"/>
            <a:ext cx="7150291" cy="4071222"/>
          </a:xfrm>
          <a:prstGeom prst="rect">
            <a:avLst/>
          </a:prstGeom>
        </p:spPr>
      </p:pic>
      <p:sp>
        <p:nvSpPr>
          <p:cNvPr id="4" name="Slide Number Placeholder 3"/>
          <p:cNvSpPr>
            <a:spLocks noGrp="1"/>
          </p:cNvSpPr>
          <p:nvPr>
            <p:ph type="sldNum" sz="quarter" idx="10"/>
          </p:nvPr>
        </p:nvSpPr>
        <p:spPr>
          <a:xfrm>
            <a:off x="9991022" y="6356350"/>
            <a:ext cx="1362777" cy="365125"/>
          </a:xfrm>
        </p:spPr>
        <p:txBody>
          <a:bodyPr vert="horz" lIns="91440" tIns="45720" rIns="91440" bIns="45720" rtlCol="0" anchor="ctr">
            <a:normAutofit/>
          </a:bodyPr>
          <a:lstStyle/>
          <a:p>
            <a:pPr algn="r">
              <a:spcAft>
                <a:spcPts val="600"/>
              </a:spcAft>
              <a:defRPr/>
            </a:pPr>
            <a:fld id="{69D23F23-9F18-4656-81AC-5CF6F1D377EC}" type="slidenum">
              <a:rPr lang="en-US" altLang="en-US" sz="1200">
                <a:solidFill>
                  <a:srgbClr val="595959"/>
                </a:solidFill>
                <a:latin typeface="+mn-lt"/>
                <a:ea typeface="+mn-ea"/>
              </a:rPr>
              <a:pPr algn="r">
                <a:spcAft>
                  <a:spcPts val="600"/>
                </a:spcAft>
                <a:defRPr/>
              </a:pPr>
              <a:t>8</a:t>
            </a:fld>
            <a:endParaRPr lang="en-US" altLang="en-US" sz="1200">
              <a:solidFill>
                <a:srgbClr val="595959"/>
              </a:solidFill>
              <a:latin typeface="+mn-lt"/>
              <a:ea typeface="+mn-ea"/>
            </a:endParaRPr>
          </a:p>
        </p:txBody>
      </p:sp>
      <p:sp>
        <p:nvSpPr>
          <p:cNvPr id="9" name="Rectangle 8">
            <a:extLst>
              <a:ext uri="{FF2B5EF4-FFF2-40B4-BE49-F238E27FC236}">
                <a16:creationId xmlns:a16="http://schemas.microsoft.com/office/drawing/2014/main" id="{F49D81E0-DA80-43BF-89FA-97D7BB0E256D}"/>
              </a:ext>
            </a:extLst>
          </p:cNvPr>
          <p:cNvSpPr/>
          <p:nvPr/>
        </p:nvSpPr>
        <p:spPr>
          <a:xfrm>
            <a:off x="10096615" y="1214265"/>
            <a:ext cx="1872866" cy="10466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9418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4600E5-9CAF-423D-B46D-E16673C161D7}"/>
              </a:ext>
            </a:extLst>
          </p:cNvPr>
          <p:cNvSpPr>
            <a:spLocks noGrp="1"/>
          </p:cNvSpPr>
          <p:nvPr>
            <p:ph type="title"/>
          </p:nvPr>
        </p:nvSpPr>
        <p:spPr>
          <a:xfrm>
            <a:off x="674237" y="914400"/>
            <a:ext cx="3657600" cy="2887579"/>
          </a:xfrm>
        </p:spPr>
        <p:txBody>
          <a:bodyPr vert="horz" lIns="91440" tIns="45720" rIns="91440" bIns="45720" rtlCol="0" anchor="b">
            <a:normAutofit/>
          </a:bodyPr>
          <a:lstStyle/>
          <a:p>
            <a:pPr eaLnBrk="1" hangingPunct="1">
              <a:lnSpc>
                <a:spcPct val="90000"/>
              </a:lnSpc>
            </a:pPr>
            <a:r>
              <a:rPr lang="en-US" sz="4800" kern="1200">
                <a:solidFill>
                  <a:srgbClr val="FFFFFF"/>
                </a:solidFill>
                <a:latin typeface="+mj-lt"/>
                <a:ea typeface="+mj-ea"/>
                <a:cs typeface="+mj-cs"/>
              </a:rPr>
              <a:t>Our Impact</a:t>
            </a:r>
          </a:p>
        </p:txBody>
      </p:sp>
      <p:cxnSp>
        <p:nvCxnSpPr>
          <p:cNvPr id="12" name="Straight Connector 1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5" descr="A screenshot of a cell phone&#10;&#10;Description generated with high confidence">
            <a:extLst>
              <a:ext uri="{FF2B5EF4-FFF2-40B4-BE49-F238E27FC236}">
                <a16:creationId xmlns:a16="http://schemas.microsoft.com/office/drawing/2014/main" id="{23CCDAC2-9F98-4306-9BFB-348C17AAA4BE}"/>
              </a:ext>
            </a:extLst>
          </p:cNvPr>
          <p:cNvPicPr>
            <a:picLocks noChangeAspect="1"/>
          </p:cNvPicPr>
          <p:nvPr/>
        </p:nvPicPr>
        <p:blipFill rotWithShape="1">
          <a:blip r:embed="rId3"/>
          <a:srcRect t="1105" b="-184"/>
          <a:stretch/>
        </p:blipFill>
        <p:spPr>
          <a:xfrm>
            <a:off x="4924304" y="938949"/>
            <a:ext cx="6856508" cy="4942118"/>
          </a:xfrm>
          <a:prstGeom prst="rect">
            <a:avLst/>
          </a:prstGeom>
        </p:spPr>
      </p:pic>
      <p:sp>
        <p:nvSpPr>
          <p:cNvPr id="4" name="Slide Number Placeholder 3"/>
          <p:cNvSpPr>
            <a:spLocks noGrp="1"/>
          </p:cNvSpPr>
          <p:nvPr>
            <p:ph type="sldNum" sz="quarter" idx="10"/>
          </p:nvPr>
        </p:nvSpPr>
        <p:spPr>
          <a:xfrm>
            <a:off x="9991022" y="6356350"/>
            <a:ext cx="1362777" cy="365125"/>
          </a:xfrm>
        </p:spPr>
        <p:txBody>
          <a:bodyPr vert="horz" lIns="91440" tIns="45720" rIns="91440" bIns="45720" rtlCol="0" anchor="ctr">
            <a:normAutofit/>
          </a:bodyPr>
          <a:lstStyle/>
          <a:p>
            <a:pPr algn="r">
              <a:spcAft>
                <a:spcPts val="600"/>
              </a:spcAft>
              <a:defRPr/>
            </a:pPr>
            <a:fld id="{69D23F23-9F18-4656-81AC-5CF6F1D377EC}" type="slidenum">
              <a:rPr lang="en-US" altLang="en-US" sz="1200">
                <a:solidFill>
                  <a:srgbClr val="595959"/>
                </a:solidFill>
                <a:latin typeface="+mn-lt"/>
                <a:ea typeface="+mn-ea"/>
              </a:rPr>
              <a:pPr algn="r">
                <a:spcAft>
                  <a:spcPts val="600"/>
                </a:spcAft>
                <a:defRPr/>
              </a:pPr>
              <a:t>9</a:t>
            </a:fld>
            <a:endParaRPr lang="en-US" altLang="en-US" sz="1200">
              <a:solidFill>
                <a:srgbClr val="595959"/>
              </a:solidFill>
              <a:latin typeface="+mn-lt"/>
              <a:ea typeface="+mn-ea"/>
            </a:endParaRPr>
          </a:p>
        </p:txBody>
      </p:sp>
    </p:spTree>
    <p:extLst>
      <p:ext uri="{BB962C8B-B14F-4D97-AF65-F5344CB8AC3E}">
        <p14:creationId xmlns:p14="http://schemas.microsoft.com/office/powerpoint/2010/main" val="4239921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21EB-6042-C549-80F4-D814CD543A0E}"/>
              </a:ext>
            </a:extLst>
          </p:cNvPr>
          <p:cNvSpPr>
            <a:spLocks noGrp="1"/>
          </p:cNvSpPr>
          <p:nvPr>
            <p:ph type="title"/>
          </p:nvPr>
        </p:nvSpPr>
        <p:spPr>
          <a:xfrm>
            <a:off x="4965430" y="629268"/>
            <a:ext cx="6586491" cy="1286160"/>
          </a:xfrm>
        </p:spPr>
        <p:txBody>
          <a:bodyPr anchor="b">
            <a:normAutofit/>
          </a:bodyPr>
          <a:lstStyle/>
          <a:p>
            <a:r>
              <a:rPr lang="en-US">
                <a:latin typeface="Helvetica Neue LT Std 75"/>
              </a:rPr>
              <a:t>Why I Support</a:t>
            </a:r>
            <a:endParaRPr lang="en-US"/>
          </a:p>
        </p:txBody>
      </p:sp>
      <p:cxnSp>
        <p:nvCxnSpPr>
          <p:cNvPr id="29" name="Straight Connector 2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38D77"/>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73141EB-7E21-B946-A7C6-A2750D348BD0}"/>
              </a:ext>
            </a:extLst>
          </p:cNvPr>
          <p:cNvSpPr>
            <a:spLocks noGrp="1"/>
          </p:cNvSpPr>
          <p:nvPr>
            <p:ph idx="1"/>
          </p:nvPr>
        </p:nvSpPr>
        <p:spPr>
          <a:xfrm>
            <a:off x="4965431" y="2401678"/>
            <a:ext cx="6586489" cy="3822141"/>
          </a:xfrm>
        </p:spPr>
        <p:txBody>
          <a:bodyPr>
            <a:normAutofit fontScale="85000" lnSpcReduction="20000"/>
          </a:bodyPr>
          <a:lstStyle/>
          <a:p>
            <a:pPr>
              <a:lnSpc>
                <a:spcPct val="90000"/>
              </a:lnSpc>
              <a:spcBef>
                <a:spcPts val="0"/>
              </a:spcBef>
            </a:pPr>
            <a:r>
              <a:rPr lang="en-US" sz="2000" b="1"/>
              <a:t>Dr. Noris Price</a:t>
            </a:r>
            <a:endParaRPr lang="en-US"/>
          </a:p>
          <a:p>
            <a:pPr>
              <a:lnSpc>
                <a:spcPct val="90000"/>
              </a:lnSpc>
              <a:spcBef>
                <a:spcPts val="0"/>
              </a:spcBef>
            </a:pPr>
            <a:r>
              <a:rPr lang="en-US" sz="2000" b="1"/>
              <a:t>Superintendent, Baldwin County Schools </a:t>
            </a:r>
            <a:endParaRPr lang="en-US"/>
          </a:p>
          <a:p>
            <a:pPr>
              <a:lnSpc>
                <a:spcPct val="90000"/>
              </a:lnSpc>
            </a:pPr>
            <a:r>
              <a:rPr lang="en-US" sz="2000">
                <a:ea typeface="+mn-lt"/>
                <a:cs typeface="+mn-lt"/>
              </a:rPr>
              <a:t>Dr. Noris Price, Baldwin County Schools superintendent, has been selected as the 2019 Communities in Schools “All In for Students Award” recipient and was acknowledged at the CIS Leadership Town Hall in Chicago, IL. </a:t>
            </a:r>
          </a:p>
          <a:p>
            <a:pPr>
              <a:lnSpc>
                <a:spcPct val="90000"/>
              </a:lnSpc>
            </a:pPr>
            <a:r>
              <a:rPr lang="en-US" sz="2000">
                <a:ea typeface="+mn-lt"/>
                <a:cs typeface="+mn-lt"/>
              </a:rPr>
              <a:t>When Price came on board as Baldwin County’s school superintendent in 2014, the graduation rate stood at just 66 percent. Since then the figure has risen astronomically to 92 percent where it stood last year.</a:t>
            </a:r>
          </a:p>
          <a:p>
            <a:pPr>
              <a:lnSpc>
                <a:spcPct val="90000"/>
              </a:lnSpc>
            </a:pPr>
            <a:r>
              <a:rPr lang="en-US" sz="2000">
                <a:ea typeface="+mn-lt"/>
                <a:cs typeface="+mn-lt"/>
              </a:rPr>
              <a:t>“Thank goodness for Communities in Schools and their dedicated site coordinators who support our children so they can walk across the stage and be successful in life and have options. I can't imagine Baldwin without CIS, which is why I have invested to ensure every school in Baldwin County has a site coordinator.”</a:t>
            </a:r>
            <a:br>
              <a:rPr lang="en-US" sz="2000">
                <a:ea typeface="+mn-lt"/>
                <a:cs typeface="+mn-lt"/>
              </a:rPr>
            </a:br>
            <a:br>
              <a:rPr lang="en-US" sz="2000">
                <a:ea typeface="+mn-lt"/>
                <a:cs typeface="+mn-lt"/>
              </a:rPr>
            </a:br>
            <a:endParaRPr lang="en-US" sz="2000">
              <a:ea typeface="+mn-lt"/>
              <a:cs typeface="+mn-lt"/>
            </a:endParaRPr>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a:p>
            <a:pPr>
              <a:lnSpc>
                <a:spcPct val="90000"/>
              </a:lnSpc>
            </a:pPr>
            <a:endParaRPr lang="en-US" sz="2000"/>
          </a:p>
        </p:txBody>
      </p:sp>
      <p:sp>
        <p:nvSpPr>
          <p:cNvPr id="4" name="Slide Number Placeholder 3">
            <a:extLst>
              <a:ext uri="{FF2B5EF4-FFF2-40B4-BE49-F238E27FC236}">
                <a16:creationId xmlns:a16="http://schemas.microsoft.com/office/drawing/2014/main" id="{9F84F16F-768C-7B49-BC53-0BD1E982BAC2}"/>
              </a:ext>
            </a:extLst>
          </p:cNvPr>
          <p:cNvSpPr>
            <a:spLocks noGrp="1"/>
          </p:cNvSpPr>
          <p:nvPr>
            <p:ph type="sldNum" sz="quarter" idx="10"/>
          </p:nvPr>
        </p:nvSpPr>
        <p:spPr>
          <a:xfrm>
            <a:off x="10167042" y="6356350"/>
            <a:ext cx="1186758" cy="365125"/>
          </a:xfrm>
        </p:spPr>
        <p:txBody>
          <a:bodyPr>
            <a:normAutofit/>
          </a:bodyPr>
          <a:lstStyle/>
          <a:p>
            <a:pPr>
              <a:spcAft>
                <a:spcPts val="600"/>
              </a:spcAft>
              <a:defRPr/>
            </a:pPr>
            <a:fld id="{69D23F23-9F18-4656-81AC-5CF6F1D377EC}" type="slidenum">
              <a:rPr lang="en-US" altLang="en-US" smtClean="0"/>
              <a:pPr>
                <a:spcAft>
                  <a:spcPts val="600"/>
                </a:spcAft>
                <a:defRPr/>
              </a:pPr>
              <a:t>10</a:t>
            </a:fld>
            <a:endParaRPr lang="en-US" altLang="en-US"/>
          </a:p>
        </p:txBody>
      </p:sp>
      <p:pic>
        <p:nvPicPr>
          <p:cNvPr id="6" name="Picture 6" descr="A group of people posing for the camera&#10;&#10;Description generated with very high confidence">
            <a:extLst>
              <a:ext uri="{FF2B5EF4-FFF2-40B4-BE49-F238E27FC236}">
                <a16:creationId xmlns:a16="http://schemas.microsoft.com/office/drawing/2014/main" id="{D895A4E4-C599-46E6-A005-D67F04E49957}"/>
              </a:ext>
            </a:extLst>
          </p:cNvPr>
          <p:cNvPicPr>
            <a:picLocks noChangeAspect="1"/>
          </p:cNvPicPr>
          <p:nvPr/>
        </p:nvPicPr>
        <p:blipFill>
          <a:blip r:embed="rId3"/>
          <a:stretch>
            <a:fillRect/>
          </a:stretch>
        </p:blipFill>
        <p:spPr>
          <a:xfrm>
            <a:off x="997026" y="4315268"/>
            <a:ext cx="3376670" cy="2019103"/>
          </a:xfrm>
          <a:prstGeom prst="rect">
            <a:avLst/>
          </a:prstGeom>
        </p:spPr>
      </p:pic>
      <p:pic>
        <p:nvPicPr>
          <p:cNvPr id="8" name="Picture 8" descr="A young boy who is smiling at the camera&#10;&#10;Description generated with high confidence">
            <a:extLst>
              <a:ext uri="{FF2B5EF4-FFF2-40B4-BE49-F238E27FC236}">
                <a16:creationId xmlns:a16="http://schemas.microsoft.com/office/drawing/2014/main" id="{E72595D3-1805-4D64-9C6D-D3BBB1EA770D}"/>
              </a:ext>
            </a:extLst>
          </p:cNvPr>
          <p:cNvPicPr>
            <a:picLocks noChangeAspect="1"/>
          </p:cNvPicPr>
          <p:nvPr/>
        </p:nvPicPr>
        <p:blipFill>
          <a:blip r:embed="rId4"/>
          <a:stretch>
            <a:fillRect/>
          </a:stretch>
        </p:blipFill>
        <p:spPr>
          <a:xfrm>
            <a:off x="997026" y="1450003"/>
            <a:ext cx="3367489" cy="2470716"/>
          </a:xfrm>
          <a:prstGeom prst="rect">
            <a:avLst/>
          </a:prstGeom>
        </p:spPr>
      </p:pic>
    </p:spTree>
    <p:extLst>
      <p:ext uri="{BB962C8B-B14F-4D97-AF65-F5344CB8AC3E}">
        <p14:creationId xmlns:p14="http://schemas.microsoft.com/office/powerpoint/2010/main" val="2444133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AAE79636-4BAB-4E50-8334-29C23F1D2303}"/>
              </a:ext>
            </a:extLst>
          </p:cNvPr>
          <p:cNvSpPr>
            <a:spLocks noGrp="1"/>
          </p:cNvSpPr>
          <p:nvPr>
            <p:ph idx="1"/>
          </p:nvPr>
        </p:nvSpPr>
        <p:spPr>
          <a:xfrm>
            <a:off x="859386" y="1551754"/>
            <a:ext cx="10116238" cy="2517355"/>
          </a:xfrm>
        </p:spPr>
        <p:txBody>
          <a:bodyPr/>
          <a:lstStyle/>
          <a:p>
            <a:r>
              <a:rPr lang="en-US" b="1"/>
              <a:t>CIS can be an example of a lead agency broker and fill the Community School Model's staff role. </a:t>
            </a:r>
            <a:endParaRPr lang="en-US"/>
          </a:p>
          <a:p>
            <a:r>
              <a:rPr lang="en-US"/>
              <a:t>In this scenario, CIS delivers our model, brokers in community services and partners, and engages families and communities. Our caseloads are maintained, and CIS comprehensively fulfills the needs assessment, planning and monitoring roles.</a:t>
            </a:r>
          </a:p>
        </p:txBody>
      </p:sp>
      <p:sp>
        <p:nvSpPr>
          <p:cNvPr id="8" name="TextBox 7">
            <a:extLst>
              <a:ext uri="{FF2B5EF4-FFF2-40B4-BE49-F238E27FC236}">
                <a16:creationId xmlns:a16="http://schemas.microsoft.com/office/drawing/2014/main" id="{FFA73384-C747-468D-AAD5-74D5F5827CB6}"/>
              </a:ext>
            </a:extLst>
          </p:cNvPr>
          <p:cNvSpPr txBox="1"/>
          <p:nvPr/>
        </p:nvSpPr>
        <p:spPr>
          <a:xfrm>
            <a:off x="430404" y="127279"/>
            <a:ext cx="11049000" cy="646331"/>
          </a:xfrm>
          <a:prstGeom prst="rect">
            <a:avLst/>
          </a:prstGeom>
          <a:solidFill>
            <a:srgbClr val="00153E"/>
          </a:solidFill>
        </p:spPr>
        <p:txBody>
          <a:bodyPr wrap="square" rtlCol="0" anchor="t">
            <a:spAutoFit/>
          </a:bodyPr>
          <a:lstStyle/>
          <a:p>
            <a:pPr algn="ctr"/>
            <a:r>
              <a:rPr lang="en-US" altLang="en-US" sz="3600">
                <a:solidFill>
                  <a:schemeClr val="bg1"/>
                </a:solidFill>
                <a:latin typeface="Arial"/>
                <a:ea typeface="ＭＳ Ｐゴシック"/>
                <a:cs typeface="Helvetica Neue LT Std 75"/>
              </a:rPr>
              <a:t>CIS as a Community School Model</a:t>
            </a:r>
            <a:endParaRPr lang="en-US" sz="3600">
              <a:solidFill>
                <a:schemeClr val="bg1"/>
              </a:solidFill>
              <a:latin typeface="Arial"/>
              <a:ea typeface="ＭＳ Ｐゴシック"/>
            </a:endParaRPr>
          </a:p>
        </p:txBody>
      </p:sp>
      <p:pic>
        <p:nvPicPr>
          <p:cNvPr id="2" name="Picture 2" descr="A screenshot of a video game&#10;&#10;Description generated with high confidence">
            <a:extLst>
              <a:ext uri="{FF2B5EF4-FFF2-40B4-BE49-F238E27FC236}">
                <a16:creationId xmlns:a16="http://schemas.microsoft.com/office/drawing/2014/main" id="{6E6153E1-205C-40C9-9992-105F159DC91A}"/>
              </a:ext>
            </a:extLst>
          </p:cNvPr>
          <p:cNvPicPr>
            <a:picLocks noChangeAspect="1"/>
          </p:cNvPicPr>
          <p:nvPr/>
        </p:nvPicPr>
        <p:blipFill rotWithShape="1">
          <a:blip r:embed="rId3"/>
          <a:srcRect r="418" b="23333"/>
          <a:stretch/>
        </p:blipFill>
        <p:spPr>
          <a:xfrm>
            <a:off x="6358829" y="4633158"/>
            <a:ext cx="3221417" cy="1377880"/>
          </a:xfrm>
          <a:prstGeom prst="rect">
            <a:avLst/>
          </a:prstGeom>
        </p:spPr>
      </p:pic>
      <p:pic>
        <p:nvPicPr>
          <p:cNvPr id="4" name="Picture 4" descr="A close up of a sign&#10;&#10;Description generated with very high confidence">
            <a:extLst>
              <a:ext uri="{FF2B5EF4-FFF2-40B4-BE49-F238E27FC236}">
                <a16:creationId xmlns:a16="http://schemas.microsoft.com/office/drawing/2014/main" id="{16122DFB-15BE-47F3-B84A-4CF7E8FBE311}"/>
              </a:ext>
            </a:extLst>
          </p:cNvPr>
          <p:cNvPicPr>
            <a:picLocks noChangeAspect="1"/>
          </p:cNvPicPr>
          <p:nvPr/>
        </p:nvPicPr>
        <p:blipFill rotWithShape="1">
          <a:blip r:embed="rId4"/>
          <a:srcRect r="260" b="16279"/>
          <a:stretch/>
        </p:blipFill>
        <p:spPr>
          <a:xfrm>
            <a:off x="1293565" y="4628732"/>
            <a:ext cx="3519481" cy="1328253"/>
          </a:xfrm>
          <a:prstGeom prst="rect">
            <a:avLst/>
          </a:prstGeom>
        </p:spPr>
      </p:pic>
      <p:sp>
        <p:nvSpPr>
          <p:cNvPr id="6" name="Plus Sign 5">
            <a:extLst>
              <a:ext uri="{FF2B5EF4-FFF2-40B4-BE49-F238E27FC236}">
                <a16:creationId xmlns:a16="http://schemas.microsoft.com/office/drawing/2014/main" id="{5975F986-D3DF-411C-88AC-44D849C8B814}"/>
              </a:ext>
            </a:extLst>
          </p:cNvPr>
          <p:cNvSpPr/>
          <p:nvPr/>
        </p:nvSpPr>
        <p:spPr>
          <a:xfrm>
            <a:off x="5217687" y="5018324"/>
            <a:ext cx="732693" cy="715108"/>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658167" y="990600"/>
            <a:ext cx="10575932" cy="3238386"/>
          </a:xfrm>
        </p:spPr>
        <p:txBody>
          <a:bodyPr/>
          <a:lstStyle/>
          <a:p>
            <a:r>
              <a:rPr lang="en-US" sz="2400" b="1"/>
              <a:t>There are four (4) pillars that appear in most community schools and support the conditions for teaching and learning found in high-quality schools</a:t>
            </a:r>
            <a:r>
              <a:rPr lang="en-US" sz="2400"/>
              <a:t>:</a:t>
            </a:r>
            <a:endParaRPr lang="en-US"/>
          </a:p>
          <a:p>
            <a:pPr marL="626745" lvl="1">
              <a:spcBef>
                <a:spcPts val="0"/>
              </a:spcBef>
              <a:buFont typeface="Wingdings"/>
              <a:buChar char="§"/>
            </a:pPr>
            <a:r>
              <a:rPr lang="en-US" sz="2200"/>
              <a:t>	Integrated student supports	</a:t>
            </a:r>
          </a:p>
          <a:p>
            <a:pPr marL="626745" lvl="1">
              <a:spcBef>
                <a:spcPts val="0"/>
              </a:spcBef>
              <a:buFont typeface="Wingdings"/>
              <a:buChar char="§"/>
            </a:pPr>
            <a:r>
              <a:rPr lang="en-US" sz="2200"/>
              <a:t>	Expanded learning time and opportunities	</a:t>
            </a:r>
          </a:p>
          <a:p>
            <a:pPr marL="626745" lvl="1">
              <a:spcBef>
                <a:spcPts val="0"/>
              </a:spcBef>
              <a:buFont typeface="Wingdings"/>
              <a:buChar char="§"/>
            </a:pPr>
            <a:r>
              <a:rPr lang="en-US" sz="2200"/>
              <a:t>	Family and community engagement</a:t>
            </a:r>
          </a:p>
          <a:p>
            <a:pPr marL="626745" lvl="1">
              <a:spcBef>
                <a:spcPts val="0"/>
              </a:spcBef>
              <a:buFont typeface="Wingdings"/>
              <a:buChar char="§"/>
            </a:pPr>
            <a:r>
              <a:rPr lang="en-US" sz="2200"/>
              <a:t>	Collaborative leadership and practice</a:t>
            </a:r>
          </a:p>
          <a:p>
            <a:r>
              <a:rPr lang="en-US" sz="2400" b="1"/>
              <a:t>These pillars were identified in a 2017 study published by the Learning Policy Institute and are recognized by the Coalition for Community Schools. </a:t>
            </a:r>
          </a:p>
          <a:p>
            <a:r>
              <a:rPr lang="en-US" sz="2400" b="1">
                <a:ea typeface="+mn-lt"/>
                <a:cs typeface="+mn-lt"/>
              </a:rPr>
              <a:t>CIS is an evidence-based model for integrated student supports, which is one of the four pillars of a Community School.</a:t>
            </a:r>
            <a:endParaRPr lang="en-US" sz="2400"/>
          </a:p>
          <a:p>
            <a:r>
              <a:rPr lang="en-US" sz="2400" b="1">
                <a:ea typeface="+mn-lt"/>
                <a:cs typeface="+mn-lt"/>
              </a:rPr>
              <a:t>Communities In Schools is a national partner of the Coalition of Community schools and sits on its national Board of Trustees.</a:t>
            </a:r>
            <a:r>
              <a:rPr lang="en-US" b="1">
                <a:ea typeface="+mn-lt"/>
                <a:cs typeface="+mn-lt"/>
              </a:rPr>
              <a:t> </a:t>
            </a:r>
            <a:endParaRPr lang="en-US" b="1">
              <a:cs typeface="Arial"/>
            </a:endParaRPr>
          </a:p>
          <a:p>
            <a:endParaRPr lang="en-US" b="1"/>
          </a:p>
          <a:p>
            <a:pPr marL="342900" indent="-342900">
              <a:buClr>
                <a:schemeClr val="accent1"/>
              </a:buClr>
              <a:buFontTx/>
              <a:buChar char="•"/>
            </a:pPr>
            <a:endParaRPr lang="en-US" altLang="en-US" sz="2800">
              <a:ea typeface="ヒラギノ角ゴ Pro W3" charset="-128"/>
              <a:cs typeface="Helvetica Neue LT Std 45 Light"/>
            </a:endParaRPr>
          </a:p>
        </p:txBody>
      </p:sp>
      <p:sp>
        <p:nvSpPr>
          <p:cNvPr id="2" name="TextBox 1"/>
          <p:cNvSpPr txBox="1"/>
          <p:nvPr/>
        </p:nvSpPr>
        <p:spPr>
          <a:xfrm>
            <a:off x="304800" y="152400"/>
            <a:ext cx="10591800" cy="646331"/>
          </a:xfrm>
          <a:prstGeom prst="rect">
            <a:avLst/>
          </a:prstGeom>
          <a:solidFill>
            <a:srgbClr val="00153E"/>
          </a:solidFill>
        </p:spPr>
        <p:txBody>
          <a:bodyPr wrap="square" rtlCol="0">
            <a:spAutoFit/>
          </a:bodyPr>
          <a:lstStyle/>
          <a:p>
            <a:pPr algn="ctr"/>
            <a:r>
              <a:rPr lang="en-US" altLang="en-US" sz="3600">
                <a:solidFill>
                  <a:schemeClr val="bg1"/>
                </a:solidFill>
                <a:cs typeface="Helvetica Neue LT Std 75"/>
              </a:rPr>
              <a:t>CIS and Community Schools: The Connection</a:t>
            </a:r>
            <a:endParaRPr lang="en-US" sz="3600">
              <a:solidFill>
                <a:schemeClr val="bg1"/>
              </a:solidFill>
              <a:latin typeface="+mn-lt"/>
            </a:endParaRPr>
          </a:p>
        </p:txBody>
      </p:sp>
    </p:spTree>
    <p:extLst>
      <p:ext uri="{BB962C8B-B14F-4D97-AF65-F5344CB8AC3E}">
        <p14:creationId xmlns:p14="http://schemas.microsoft.com/office/powerpoint/2010/main" val="4102309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475BAD2-D65F-45E0-A452-064534765361}"/>
              </a:ext>
            </a:extLst>
          </p:cNvPr>
          <p:cNvSpPr>
            <a:spLocks noGrp="1"/>
          </p:cNvSpPr>
          <p:nvPr>
            <p:ph type="sldNum" sz="quarter" idx="10"/>
          </p:nvPr>
        </p:nvSpPr>
        <p:spPr/>
        <p:txBody>
          <a:bodyPr/>
          <a:lstStyle/>
          <a:p>
            <a:pPr>
              <a:defRPr/>
            </a:pPr>
            <a:fld id="{69D23F23-9F18-4656-81AC-5CF6F1D377EC}" type="slidenum">
              <a:rPr lang="en-US" altLang="en-US" smtClean="0"/>
              <a:pPr>
                <a:defRPr/>
              </a:pPr>
              <a:t>13</a:t>
            </a:fld>
            <a:endParaRPr lang="en-US" altLang="en-US"/>
          </a:p>
        </p:txBody>
      </p:sp>
      <p:sp>
        <p:nvSpPr>
          <p:cNvPr id="5" name="Content Placeholder 2">
            <a:extLst>
              <a:ext uri="{FF2B5EF4-FFF2-40B4-BE49-F238E27FC236}">
                <a16:creationId xmlns:a16="http://schemas.microsoft.com/office/drawing/2014/main" id="{F62DCAB3-08CE-440C-8814-716208EB2A8D}"/>
              </a:ext>
            </a:extLst>
          </p:cNvPr>
          <p:cNvSpPr>
            <a:spLocks noGrp="1"/>
          </p:cNvSpPr>
          <p:nvPr>
            <p:ph idx="1"/>
          </p:nvPr>
        </p:nvSpPr>
        <p:spPr>
          <a:xfrm>
            <a:off x="484742" y="1338549"/>
            <a:ext cx="11057263" cy="4419600"/>
          </a:xfrm>
        </p:spPr>
        <p:txBody>
          <a:bodyPr/>
          <a:lstStyle/>
          <a:p>
            <a:r>
              <a:rPr lang="en-US" b="1"/>
              <a:t>In some communities, CIS works with district leadership to be the lead partner and offer support to the district to help implement all four pillars. </a:t>
            </a:r>
          </a:p>
          <a:p>
            <a:r>
              <a:rPr lang="en-US" b="1"/>
              <a:t>CIS is the leading example of an Integrated Student Support provider within a Community School where a district or another organization fills the Community School staff role.</a:t>
            </a:r>
            <a:r>
              <a:rPr lang="en-US"/>
              <a:t>  In this scenario, another agency (like United Way) may hire a CS Director to coordinate community level services, work on teaching and academic supports, and strategies to co-locate more community resources that help the school extend the school day. </a:t>
            </a:r>
          </a:p>
          <a:p>
            <a:r>
              <a:rPr lang="en-US"/>
              <a:t>CIS</a:t>
            </a:r>
            <a:r>
              <a:rPr lang="en-US" b="1"/>
              <a:t> </a:t>
            </a:r>
            <a:r>
              <a:rPr lang="en-US"/>
              <a:t>DELIVERS our model through three tiers of supports, CONTRIBUTES to monitoring and coordination conversations, ENGAGES communities and families, and BUILDS a caseload of students to support. </a:t>
            </a:r>
            <a:endParaRPr lang="en-US" altLang="en-US" sz="2800">
              <a:ea typeface="ヒラギノ角ゴ Pro W3" charset="-128"/>
              <a:cs typeface="Helvetica Neue LT Std 45 Light"/>
            </a:endParaRPr>
          </a:p>
        </p:txBody>
      </p:sp>
      <p:sp>
        <p:nvSpPr>
          <p:cNvPr id="6" name="TextBox 5">
            <a:extLst>
              <a:ext uri="{FF2B5EF4-FFF2-40B4-BE49-F238E27FC236}">
                <a16:creationId xmlns:a16="http://schemas.microsoft.com/office/drawing/2014/main" id="{D826308C-EAE2-4412-9DF9-415F50D1D188}"/>
              </a:ext>
            </a:extLst>
          </p:cNvPr>
          <p:cNvSpPr txBox="1"/>
          <p:nvPr/>
        </p:nvSpPr>
        <p:spPr>
          <a:xfrm>
            <a:off x="304800" y="152400"/>
            <a:ext cx="10591800" cy="646331"/>
          </a:xfrm>
          <a:prstGeom prst="rect">
            <a:avLst/>
          </a:prstGeom>
          <a:solidFill>
            <a:srgbClr val="00153E"/>
          </a:solidFill>
        </p:spPr>
        <p:txBody>
          <a:bodyPr wrap="square" rtlCol="0" anchor="t">
            <a:spAutoFit/>
          </a:bodyPr>
          <a:lstStyle/>
          <a:p>
            <a:pPr algn="ctr"/>
            <a:r>
              <a:rPr lang="en-US" altLang="en-US" sz="3600">
                <a:solidFill>
                  <a:schemeClr val="bg1"/>
                </a:solidFill>
                <a:latin typeface="Arial"/>
                <a:ea typeface="ＭＳ Ｐゴシック"/>
                <a:cs typeface="Helvetica Neue LT Std 75"/>
              </a:rPr>
              <a:t>CIS as a pillar of a Community School</a:t>
            </a:r>
            <a:endParaRPr lang="en-US" sz="3600">
              <a:solidFill>
                <a:schemeClr val="bg1"/>
              </a:solidFill>
              <a:latin typeface="Arial"/>
              <a:ea typeface="ＭＳ Ｐゴシック"/>
            </a:endParaRPr>
          </a:p>
        </p:txBody>
      </p:sp>
    </p:spTree>
    <p:extLst>
      <p:ext uri="{BB962C8B-B14F-4D97-AF65-F5344CB8AC3E}">
        <p14:creationId xmlns:p14="http://schemas.microsoft.com/office/powerpoint/2010/main" val="3171744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545EC-EED1-4005-805A-2CA3B717A861}"/>
              </a:ext>
            </a:extLst>
          </p:cNvPr>
          <p:cNvSpPr>
            <a:spLocks noGrp="1"/>
          </p:cNvSpPr>
          <p:nvPr>
            <p:ph type="title"/>
          </p:nvPr>
        </p:nvSpPr>
        <p:spPr>
          <a:xfrm>
            <a:off x="876300" y="136384"/>
            <a:ext cx="10439400" cy="715962"/>
          </a:xfrm>
        </p:spPr>
        <p:txBody>
          <a:bodyPr/>
          <a:lstStyle/>
          <a:p>
            <a:r>
              <a:rPr lang="en-US"/>
              <a:t>Communities In Schools Services</a:t>
            </a:r>
            <a:br>
              <a:rPr lang="en-US"/>
            </a:br>
            <a:endParaRPr lang="en-US"/>
          </a:p>
        </p:txBody>
      </p:sp>
      <p:pic>
        <p:nvPicPr>
          <p:cNvPr id="5" name="Content Placeholder 4">
            <a:extLst>
              <a:ext uri="{FF2B5EF4-FFF2-40B4-BE49-F238E27FC236}">
                <a16:creationId xmlns:a16="http://schemas.microsoft.com/office/drawing/2014/main" id="{0FAD0656-9B99-4675-9663-B0D2A16751AD}"/>
              </a:ext>
            </a:extLst>
          </p:cNvPr>
          <p:cNvPicPr>
            <a:picLocks noGrp="1" noChangeAspect="1"/>
          </p:cNvPicPr>
          <p:nvPr>
            <p:ph idx="1"/>
          </p:nvPr>
        </p:nvPicPr>
        <p:blipFill>
          <a:blip r:embed="rId3"/>
          <a:stretch>
            <a:fillRect/>
          </a:stretch>
        </p:blipFill>
        <p:spPr>
          <a:xfrm>
            <a:off x="878393" y="722523"/>
            <a:ext cx="10739177" cy="5155585"/>
          </a:xfrm>
          <a:prstGeom prst="rect">
            <a:avLst/>
          </a:prstGeom>
        </p:spPr>
      </p:pic>
      <p:sp>
        <p:nvSpPr>
          <p:cNvPr id="4" name="Slide Number Placeholder 3">
            <a:extLst>
              <a:ext uri="{FF2B5EF4-FFF2-40B4-BE49-F238E27FC236}">
                <a16:creationId xmlns:a16="http://schemas.microsoft.com/office/drawing/2014/main" id="{4AB55168-FD86-440E-BB5A-871AF64282DF}"/>
              </a:ext>
            </a:extLst>
          </p:cNvPr>
          <p:cNvSpPr>
            <a:spLocks noGrp="1"/>
          </p:cNvSpPr>
          <p:nvPr>
            <p:ph type="sldNum" sz="quarter" idx="10"/>
          </p:nvPr>
        </p:nvSpPr>
        <p:spPr/>
        <p:txBody>
          <a:bodyPr/>
          <a:lstStyle/>
          <a:p>
            <a:pPr>
              <a:defRPr/>
            </a:pPr>
            <a:fld id="{69D23F23-9F18-4656-81AC-5CF6F1D377EC}" type="slidenum">
              <a:rPr lang="en-US" altLang="en-US" smtClean="0"/>
              <a:pPr>
                <a:defRPr/>
              </a:pPr>
              <a:t>14</a:t>
            </a:fld>
            <a:endParaRPr lang="en-US" altLang="en-US"/>
          </a:p>
        </p:txBody>
      </p:sp>
    </p:spTree>
    <p:extLst>
      <p:ext uri="{BB962C8B-B14F-4D97-AF65-F5344CB8AC3E}">
        <p14:creationId xmlns:p14="http://schemas.microsoft.com/office/powerpoint/2010/main" val="313428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B55168-FD86-440E-BB5A-871AF64282DF}"/>
              </a:ext>
            </a:extLst>
          </p:cNvPr>
          <p:cNvSpPr>
            <a:spLocks noGrp="1"/>
          </p:cNvSpPr>
          <p:nvPr>
            <p:ph type="sldNum" sz="quarter" idx="10"/>
          </p:nvPr>
        </p:nvSpPr>
        <p:spPr/>
        <p:txBody>
          <a:bodyPr/>
          <a:lstStyle/>
          <a:p>
            <a:pPr>
              <a:defRPr/>
            </a:pPr>
            <a:fld id="{69D23F23-9F18-4656-81AC-5CF6F1D377EC}" type="slidenum">
              <a:rPr lang="en-US" altLang="en-US" smtClean="0"/>
              <a:pPr>
                <a:defRPr/>
              </a:pPr>
              <a:t>15</a:t>
            </a:fld>
            <a:endParaRPr lang="en-US" altLang="en-US"/>
          </a:p>
        </p:txBody>
      </p:sp>
      <p:pic>
        <p:nvPicPr>
          <p:cNvPr id="7" name="Picture 7" descr="A group of people posing for a photo&#10;&#10;Description generated with very high confidence">
            <a:extLst>
              <a:ext uri="{FF2B5EF4-FFF2-40B4-BE49-F238E27FC236}">
                <a16:creationId xmlns:a16="http://schemas.microsoft.com/office/drawing/2014/main" id="{A34EE362-F682-4640-95DC-AB29BDE82D2F}"/>
              </a:ext>
            </a:extLst>
          </p:cNvPr>
          <p:cNvPicPr>
            <a:picLocks noGrp="1" noChangeAspect="1"/>
          </p:cNvPicPr>
          <p:nvPr>
            <p:ph idx="1"/>
          </p:nvPr>
        </p:nvPicPr>
        <p:blipFill>
          <a:blip r:embed="rId3"/>
          <a:stretch>
            <a:fillRect/>
          </a:stretch>
        </p:blipFill>
        <p:spPr>
          <a:xfrm>
            <a:off x="3519487" y="714375"/>
            <a:ext cx="5157787" cy="4552950"/>
          </a:xfrm>
          <a:prstGeom prst="rect">
            <a:avLst/>
          </a:prstGeom>
        </p:spPr>
      </p:pic>
    </p:spTree>
    <p:extLst>
      <p:ext uri="{BB962C8B-B14F-4D97-AF65-F5344CB8AC3E}">
        <p14:creationId xmlns:p14="http://schemas.microsoft.com/office/powerpoint/2010/main" val="1941293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ctrTitle"/>
          </p:nvPr>
        </p:nvSpPr>
        <p:spPr>
          <a:xfrm>
            <a:off x="2324100" y="2133600"/>
            <a:ext cx="7543800" cy="1962150"/>
          </a:xfrm>
        </p:spPr>
        <p:txBody>
          <a:bodyPr/>
          <a:lstStyle/>
          <a:p>
            <a:r>
              <a:rPr lang="en-US" altLang="en-US"/>
              <a:t>Questions and Answers </a:t>
            </a:r>
            <a:endParaRPr lang="en-US"/>
          </a:p>
        </p:txBody>
      </p:sp>
    </p:spTree>
  </p:cSld>
  <p:clrMapOvr>
    <a:masterClrMapping/>
  </p:clrMapOvr>
</p:sld>
</file>

<file path=ppt/theme/theme1.xml><?xml version="1.0" encoding="utf-8"?>
<a:theme xmlns:a="http://schemas.openxmlformats.org/drawingml/2006/main" name="Default Design">
  <a:themeElements>
    <a:clrScheme name="CIS PowerPoint Template 02052017">
      <a:dk1>
        <a:srgbClr val="131313"/>
      </a:dk1>
      <a:lt1>
        <a:srgbClr val="FFFFFF"/>
      </a:lt1>
      <a:dk2>
        <a:srgbClr val="489FDF"/>
      </a:dk2>
      <a:lt2>
        <a:srgbClr val="FFCE00"/>
      </a:lt2>
      <a:accent1>
        <a:srgbClr val="E6792B"/>
      </a:accent1>
      <a:accent2>
        <a:srgbClr val="78BE20"/>
      </a:accent2>
      <a:accent3>
        <a:srgbClr val="000000"/>
      </a:accent3>
      <a:accent4>
        <a:srgbClr val="808284"/>
      </a:accent4>
      <a:accent5>
        <a:srgbClr val="E21836"/>
      </a:accent5>
      <a:accent6>
        <a:srgbClr val="008751"/>
      </a:accent6>
      <a:hlink>
        <a:srgbClr val="00539E"/>
      </a:hlink>
      <a:folHlink>
        <a:srgbClr val="FFCE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err="1" smtClean="0">
            <a:solidFill>
              <a:schemeClr val="accent3"/>
            </a:solidFill>
            <a:latin typeface="+mn-l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42"/>
        </a:dk1>
        <a:lt1>
          <a:srgbClr val="FFFFFF"/>
        </a:lt1>
        <a:dk2>
          <a:srgbClr val="000066"/>
        </a:dk2>
        <a:lt2>
          <a:srgbClr val="E12E29"/>
        </a:lt2>
        <a:accent1>
          <a:srgbClr val="0000CC"/>
        </a:accent1>
        <a:accent2>
          <a:srgbClr val="333399"/>
        </a:accent2>
        <a:accent3>
          <a:srgbClr val="AAAAB8"/>
        </a:accent3>
        <a:accent4>
          <a:srgbClr val="DADADA"/>
        </a:accent4>
        <a:accent5>
          <a:srgbClr val="AAAAE2"/>
        </a:accent5>
        <a:accent6>
          <a:srgbClr val="2D2D8A"/>
        </a:accent6>
        <a:hlink>
          <a:srgbClr val="800000"/>
        </a:hlink>
        <a:folHlink>
          <a:srgbClr val="808080"/>
        </a:folHlink>
      </a:clrScheme>
      <a:clrMap bg1="dk2" tx1="lt1" bg2="dk1" tx2="lt2" accent1="accent1" accent2="accent2" accent3="accent3" accent4="accent4" accent5="accent5" accent6="accent6" hlink="hlink" folHlink="folHlink"/>
    </a:extraClrScheme>
    <a:extraClrScheme>
      <a:clrScheme name="Default Design 14">
        <a:dk1>
          <a:srgbClr val="000099"/>
        </a:dk1>
        <a:lt1>
          <a:srgbClr val="FFFFFF"/>
        </a:lt1>
        <a:dk2>
          <a:srgbClr val="E12E29"/>
        </a:dk2>
        <a:lt2>
          <a:srgbClr val="000042"/>
        </a:lt2>
        <a:accent1>
          <a:srgbClr val="0000CC"/>
        </a:accent1>
        <a:accent2>
          <a:srgbClr val="333399"/>
        </a:accent2>
        <a:accent3>
          <a:srgbClr val="FFFFFF"/>
        </a:accent3>
        <a:accent4>
          <a:srgbClr val="000082"/>
        </a:accent4>
        <a:accent5>
          <a:srgbClr val="AAAAE2"/>
        </a:accent5>
        <a:accent6>
          <a:srgbClr val="2D2D8A"/>
        </a:accent6>
        <a:hlink>
          <a:srgbClr val="800000"/>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B578415E-3556-4EB6-948B-B4181D6FFD13}"/>
</file>

<file path=customXml/itemProps2.xml><?xml version="1.0" encoding="utf-8"?>
<ds:datastoreItem xmlns:ds="http://schemas.openxmlformats.org/officeDocument/2006/customXml" ds:itemID="{D12096D4-F9C4-446D-B03C-AA68C508AD4D}"/>
</file>

<file path=customXml/itemProps3.xml><?xml version="1.0" encoding="utf-8"?>
<ds:datastoreItem xmlns:ds="http://schemas.openxmlformats.org/officeDocument/2006/customXml" ds:itemID="{42315034-9CB8-413E-A1C8-544CF76F29C3}"/>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16</Slides>
  <Notes>16</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Default Design</vt:lpstr>
      <vt:lpstr>Communities In Schools of Georgia  The State’s leading organization in  dropout prevention and wraparound services. </vt:lpstr>
      <vt:lpstr>CIS – Who Are We?</vt:lpstr>
      <vt:lpstr>CIS – Who Are We? </vt:lpstr>
      <vt:lpstr>What Differentiates Us </vt:lpstr>
      <vt:lpstr>Why I Support</vt:lpstr>
      <vt:lpstr>Communities In Schools of Georgia 2019-2020 Board of Directors </vt:lpstr>
      <vt:lpstr>Why I Support</vt:lpstr>
      <vt:lpstr>Our Impact</vt:lpstr>
      <vt:lpstr>Our Impact</vt:lpstr>
      <vt:lpstr>Why I Support</vt:lpstr>
      <vt:lpstr>PowerPoint Presentation</vt:lpstr>
      <vt:lpstr>PowerPoint Presentation</vt:lpstr>
      <vt:lpstr>PowerPoint Presentation</vt:lpstr>
      <vt:lpstr>Communities In Schools Services </vt:lpstr>
      <vt:lpstr>PowerPoint Presentation</vt:lpstr>
      <vt:lpstr>Questions and Answers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Communities in Schools of Georgia </dc:title>
  <dc:creator>Dennis Belmont</dc:creator>
  <cp:revision>1</cp:revision>
  <cp:lastPrinted>2010-05-03T18:13:38Z</cp:lastPrinted>
  <dcterms:created xsi:type="dcterms:W3CDTF">2005-11-01T20:21:46Z</dcterms:created>
  <dcterms:modified xsi:type="dcterms:W3CDTF">2019-09-25T21:17:24Z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y fmtid="{D5CDD505-2E9C-101B-9397-08002B2CF9AE}" pid="3" name="SharedWithUsers">
    <vt:lpwstr>Cindy Morley17Carol Lewis21Jomal Vailes20</vt:lpwstr>
  </property>
</Properties>
</file>