
<file path=[Content_Types].xml><?xml version="1.0" encoding="utf-8"?>
<Types xmlns="http://schemas.openxmlformats.org/package/2006/content-types">
  <Override PartName="/ppt/notesSlides/notesSlide2.xml" ContentType="application/vnd.openxmlformats-officedocument.presentationml.notesSlide+xml"/>
  <Override PartName="/ppt/slideLayouts/slideLayout39.xml" ContentType="application/vnd.openxmlformats-officedocument.presentationml.slideLayout+xml"/>
  <Override PartName="/ppt/slideMasters/slideMaster3.xml" ContentType="application/vnd.openxmlformats-officedocument.presentationml.slideMaster+xml"/>
  <Override PartName="/ppt/slideLayouts/slideLayout46.xml" ContentType="application/vnd.openxmlformats-officedocument.presentationml.slideLayout+xml"/>
  <Override PartName="/ppt/slideLayouts/slideLayout17.xml" ContentType="application/vnd.openxmlformats-officedocument.presentationml.slideLayout+xml"/>
  <Override PartName="/ppt/slideLayouts/slideLayout6.xml" ContentType="application/vnd.openxmlformats-officedocument.presentationml.slideLayout+xml"/>
  <Override PartName="/ppt/slideLayouts/slideLayout28.xml" ContentType="application/vnd.openxmlformats-officedocument.presentationml.slideLayout+xml"/>
  <Override PartName="/ppt/slides/slide4.xml" ContentType="application/vnd.openxmlformats-officedocument.presentationml.slide+xml"/>
  <Override PartName="/customXml/itemProps1.xml" ContentType="application/vnd.openxmlformats-officedocument.customXmlProperties+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theme/theme1.xml" ContentType="application/vnd.openxmlformats-officedocument.theme+xml"/>
  <Default Extension="fntdata" ContentType="application/x-fontdata"/>
  <Default Extension="xml" ContentType="application/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13.xml" ContentType="application/vnd.openxmlformats-officedocument.presentationml.slideLayout+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10.xml" ContentType="application/vnd.openxmlformats-officedocument.presentationml.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Default Extension="png" ContentType="image/png"/>
  <Override PartName="/ppt/notesSlides/notesSlide3.xml" ContentType="application/vnd.openxmlformats-officedocument.presentationml.notesSlide+xml"/>
  <Override PartName="/ppt/slideLayouts/slideLayout29.xml" ContentType="application/vnd.openxmlformats-officedocument.presentationml.slideLayout+xml"/>
  <Override PartName="/ppt/slideLayouts/slideLayout7.xml" ContentType="application/vnd.openxmlformats-officedocument.presentationml.slideLayout+xml"/>
  <Override PartName="/ppt/slides/slide5.xml" ContentType="application/vnd.openxmlformats-officedocument.presentationml.slide+xml"/>
  <Override PartName="/customXml/itemProps2.xml" ContentType="application/vnd.openxmlformats-officedocument.customXmlProperties+xml"/>
  <Override PartName="/ppt/slideLayouts/slideLayout47.xml" ContentType="application/vnd.openxmlformats-officedocument.presentationml.slideLayout+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presProps.xml" ContentType="application/vnd.openxmlformats-officedocument.presentationml.presProps+xml"/>
  <Override PartName="/ppt/theme/theme2.xml" ContentType="application/vnd.openxmlformats-officedocument.them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Layouts/slideLayout41.xml" ContentType="application/vnd.openxmlformats-officedocument.presentationml.slideLayout+xml"/>
  <Override PartName="/ppt/slideLayouts/slideLayout23.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s/slide13.xml" ContentType="application/vnd.openxmlformats-officedocument.presentationml.slide+xml"/>
  <Override PartName="/ppt/presentation.xml" ContentType="application/vnd.openxmlformats-officedocument.presentationml.presentation.main+xml"/>
  <Override PartName="/ppt/notesSlides/notesSlide13.xml" ContentType="application/vnd.openxmlformats-officedocument.presentationml.notes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s/slide11.xml" ContentType="application/vnd.openxmlformats-officedocument.presentationml.slide+xml"/>
  <Override PartName="/ppt/notesSlides/notesSlide11.xml" ContentType="application/vnd.openxmlformats-officedocument.presentationml.notesSlide+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notesSlides/notesSlide6.xml" ContentType="application/vnd.openxmlformats-officedocument.presentationml.notesSlide+xml"/>
  <Default Extension="jpg" ContentType="image/jpeg"/>
  <Override PartName="/ppt/notesSlides/notesSlide4.xml" ContentType="application/vnd.openxmlformats-officedocument.presentationml.notesSlide+xml"/>
  <Override PartName="/ppt/slides/slide8.xml" ContentType="application/vnd.openxmlformats-officedocument.presentationml.slide+xml"/>
  <Override PartName="/docProps/core.xml" ContentType="application/vnd.openxmlformats-package.core-properties+xml"/>
  <Override PartName="/ppt/slideLayouts/slideLayout48.xml" ContentType="application/vnd.openxmlformats-officedocument.presentationml.slideLayout+xml"/>
  <Override PartName="/ppt/slideLayouts/slideLayout19.xml" ContentType="application/vnd.openxmlformats-officedocument.presentationml.slideLayout+xml"/>
  <Override PartName="/ppt/slideLayouts/slideLayout8.xml" ContentType="application/vnd.openxmlformats-officedocument.presentationml.slideLayout+xml"/>
  <Override PartName="/ppt/slides/slide6.xml" ContentType="application/vnd.openxmlformats-officedocument.presentationml.slide+xml"/>
  <Override PartName="/customXml/itemProps3.xml" ContentType="application/vnd.openxmlformats-officedocument.customXmlProperties+xml"/>
  <Override PartName="/ppt/slideLayouts/slideLayout37.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3.xml" ContentType="application/vnd.openxmlformats-officedocument.theme+xml"/>
  <Default Extension="rels" ContentType="application/vnd.openxmlformats-package.relationships+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15.xml" ContentType="application/vnd.openxmlformats-officedocument.presentationml.slideLayout+xml"/>
  <Override PartName="/ppt/slides/slide2.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14.xml" ContentType="application/vnd.openxmlformats-officedocument.presentationml.notes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s/slide12.xml" ContentType="application/vnd.openxmlformats-officedocument.presentationml.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5.xml" ContentType="application/vnd.openxmlformats-officedocument.presentationml.notesSlide+xml"/>
  <Override PartName="/ppt/slideLayouts/slideLayout9.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Masters/slideMaster2.xml" ContentType="application/vnd.openxmlformats-officedocument.presentationml.slideMaster+xml"/>
  <Override PartName="/ppt/theme/theme4.xml" ContentType="application/vnd.openxmlformats-officedocument.them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99" r:id="rId3"/>
    <p:sldMasterId id="2147483700" r:id="rId4"/>
    <p:sldMasterId id="214748370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Raleway"/>
      <p:regular r:id="rId22"/>
      <p:bold r:id="rId23"/>
      <p:italic r:id="rId24"/>
      <p:boldItalic r:id="rId25"/>
    </p:embeddedFont>
    <p:embeddedFont>
      <p:font typeface="Lato"/>
      <p:regular r:id="rId26"/>
      <p:bold r:id="rId27"/>
      <p:italic r:id="rId28"/>
      <p:boldItalic r:id="rId29"/>
    </p:embeddedFont>
    <p:embeddedFont>
      <p:font typeface="Titillium Web"/>
      <p:regular r:id="rId30"/>
      <p:bold r:id="rId31"/>
      <p:italic r:id="rId32"/>
      <p:boldItalic r:id="rId33"/>
    </p:embeddedFont>
    <p:embeddedFont>
      <p:font typeface="Droid Sans"/>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6" Type="http://schemas.openxmlformats.org/officeDocument/2006/relationships/font" Target="fonts/Lato-regular.fntdata"/><Relationship Id="rId13" Type="http://schemas.openxmlformats.org/officeDocument/2006/relationships/slide" Target="slides/slide7.xml"/><Relationship Id="rId18" Type="http://schemas.openxmlformats.org/officeDocument/2006/relationships/slide" Target="slides/slide12.xml"/><Relationship Id="rId21" Type="http://schemas.openxmlformats.org/officeDocument/2006/relationships/slide" Target="slides/slide15.xml"/><Relationship Id="rId34" Type="http://schemas.openxmlformats.org/officeDocument/2006/relationships/font" Target="fonts/DroidSans-regular.fntdata"/><Relationship Id="rId25" Type="http://schemas.openxmlformats.org/officeDocument/2006/relationships/font" Target="fonts/Raleway-boldItalic.fntdata"/><Relationship Id="rId7" Type="http://schemas.openxmlformats.org/officeDocument/2006/relationships/slide" Target="slides/slide1.xml"/><Relationship Id="rId33" Type="http://schemas.openxmlformats.org/officeDocument/2006/relationships/font" Target="fonts/TitilliumWeb-boldItalic.fntdata"/><Relationship Id="rId12" Type="http://schemas.openxmlformats.org/officeDocument/2006/relationships/slide" Target="slides/slide6.xml"/><Relationship Id="rId17" Type="http://schemas.openxmlformats.org/officeDocument/2006/relationships/slide" Target="slides/slide11.xml"/><Relationship Id="rId38" Type="http://schemas.openxmlformats.org/officeDocument/2006/relationships/customXml" Target="../customXml/item3.xml"/><Relationship Id="rId20" Type="http://schemas.openxmlformats.org/officeDocument/2006/relationships/slide" Target="slides/slide14.xml"/><Relationship Id="rId2" Type="http://schemas.openxmlformats.org/officeDocument/2006/relationships/presProps" Target="presProps.xml"/><Relationship Id="rId29" Type="http://schemas.openxmlformats.org/officeDocument/2006/relationships/font" Target="fonts/Lato-boldItalic.fntdata"/><Relationship Id="rId16" Type="http://schemas.openxmlformats.org/officeDocument/2006/relationships/slide" Target="slides/slide10.xml"/><Relationship Id="rId24" Type="http://schemas.openxmlformats.org/officeDocument/2006/relationships/font" Target="fonts/Raleway-italic.fntdata"/><Relationship Id="rId1" Type="http://schemas.openxmlformats.org/officeDocument/2006/relationships/theme" Target="theme/theme4.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font" Target="fonts/TitilliumWeb-italic.fntdata"/><Relationship Id="rId37" Type="http://schemas.openxmlformats.org/officeDocument/2006/relationships/customXml" Target="../customXml/item2.xml"/><Relationship Id="rId23" Type="http://schemas.openxmlformats.org/officeDocument/2006/relationships/font" Target="fonts/Raleway-bold.fntdata"/><Relationship Id="rId28" Type="http://schemas.openxmlformats.org/officeDocument/2006/relationships/font" Target="fonts/Lato-italic.fntdata"/><Relationship Id="rId5" Type="http://schemas.openxmlformats.org/officeDocument/2006/relationships/slideMaster" Target="slideMasters/slideMaster3.xml"/><Relationship Id="rId15" Type="http://schemas.openxmlformats.org/officeDocument/2006/relationships/slide" Target="slides/slide9.xml"/><Relationship Id="rId36" Type="http://schemas.openxmlformats.org/officeDocument/2006/relationships/customXml" Target="../customXml/item1.xml"/><Relationship Id="rId31" Type="http://schemas.openxmlformats.org/officeDocument/2006/relationships/font" Target="fonts/TitilliumWeb-bold.fntdata"/><Relationship Id="rId10" Type="http://schemas.openxmlformats.org/officeDocument/2006/relationships/slide" Target="slides/slide4.xml"/><Relationship Id="rId19" Type="http://schemas.openxmlformats.org/officeDocument/2006/relationships/slide" Target="slides/slide13.xml"/><Relationship Id="rId22" Type="http://schemas.openxmlformats.org/officeDocument/2006/relationships/font" Target="fonts/Raleway-regular.fntdata"/><Relationship Id="rId4" Type="http://schemas.openxmlformats.org/officeDocument/2006/relationships/slideMaster" Target="slideMasters/slideMaster2.xml"/><Relationship Id="rId9" Type="http://schemas.openxmlformats.org/officeDocument/2006/relationships/slide" Target="slides/slide3.xml"/><Relationship Id="rId27" Type="http://schemas.openxmlformats.org/officeDocument/2006/relationships/font" Target="fonts/Lato-bold.fntdata"/><Relationship Id="rId30" Type="http://schemas.openxmlformats.org/officeDocument/2006/relationships/font" Target="fonts/TitilliumWeb-regular.fntdata"/><Relationship Id="rId35" Type="http://schemas.openxmlformats.org/officeDocument/2006/relationships/font" Target="fonts/DroidSans-bold.fntdata"/><Relationship Id="rId14" Type="http://schemas.openxmlformats.org/officeDocument/2006/relationships/slide" Target="slides/slide8.xml"/><Relationship Id="rId8" Type="http://schemas.openxmlformats.org/officeDocument/2006/relationships/slide" Target="slides/slide2.xml"/><Relationship Id="rId3"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Shape 22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29" name="Shape 22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Shape 23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35" name="Shape 23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Shape 24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2" name="Shape 24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t>Currently, there are 766 offenders under DCS that are homeless</a:t>
            </a:r>
          </a:p>
          <a:p>
            <a:pPr lvl="0">
              <a:spcBef>
                <a:spcPts val="0"/>
              </a:spcBef>
              <a:buNone/>
            </a:pPr>
            <a:r>
              <a:rPr lang="en"/>
              <a:t>(174) of these offenders are sex offenders</a:t>
            </a:r>
          </a:p>
          <a:p>
            <a:pPr lvl="0">
              <a:spcBef>
                <a:spcPts val="0"/>
              </a:spcBef>
              <a:buNone/>
            </a:pPr>
            <a:r>
              <a:rPr lang="en"/>
              <a:t>Approx. 50% (86) of the homeless sex offenders are homeless because of proximity restrictions. </a:t>
            </a:r>
          </a:p>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Shape 24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0" name="Shape 25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Shape 25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56" name="Shape 25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Shape 26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63" name="Shape 26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Shape 26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69" name="Shape 26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Shape 27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75" name="Shape 27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solidFill>
                  <a:schemeClr val="dk2"/>
                </a:solidFill>
                <a:latin typeface="Lato"/>
                <a:ea typeface="Lato"/>
                <a:cs typeface="Lato"/>
                <a:sym typeface="Lato"/>
              </a:rPr>
              <a:t>1) DCS receives an annual appropriation of $830,815 and then send the entirety of that to DCA for RPH - this money is used first.</a:t>
            </a:r>
            <a:br>
              <a:rPr lang="en">
                <a:solidFill>
                  <a:schemeClr val="dk2"/>
                </a:solidFill>
                <a:latin typeface="Lato"/>
                <a:ea typeface="Lato"/>
                <a:cs typeface="Lato"/>
                <a:sym typeface="Lato"/>
              </a:rPr>
            </a:br>
            <a:br>
              <a:rPr lang="en">
                <a:solidFill>
                  <a:schemeClr val="dk2"/>
                </a:solidFill>
                <a:latin typeface="Lato"/>
                <a:ea typeface="Lato"/>
                <a:cs typeface="Lato"/>
                <a:sym typeface="Lato"/>
              </a:rPr>
            </a:br>
            <a:r>
              <a:rPr lang="en">
                <a:solidFill>
                  <a:schemeClr val="dk2"/>
                </a:solidFill>
                <a:latin typeface="Lato"/>
                <a:ea typeface="Lato"/>
                <a:cs typeface="Lato"/>
                <a:sym typeface="Lato"/>
              </a:rPr>
              <a:t>2) If the $830,815 is spent in a fiscal year then Correction's has allocated $5,167,584 for RPH, this is a one-time pot of money not a continuing appropriation. For instance if we spend $1,000,000 out of it this year there will only be $4.1m left for next year.</a:t>
            </a:r>
            <a:br>
              <a:rPr lang="en">
                <a:solidFill>
                  <a:schemeClr val="dk2"/>
                </a:solidFill>
                <a:latin typeface="Lato"/>
                <a:ea typeface="Lato"/>
                <a:cs typeface="Lato"/>
                <a:sym typeface="Lato"/>
              </a:rPr>
            </a:br>
            <a:br>
              <a:rPr lang="en">
                <a:solidFill>
                  <a:schemeClr val="dk2"/>
                </a:solidFill>
                <a:latin typeface="Lato"/>
                <a:ea typeface="Lato"/>
                <a:cs typeface="Lato"/>
                <a:sym typeface="Lato"/>
              </a:rPr>
            </a:br>
            <a:r>
              <a:rPr lang="en">
                <a:solidFill>
                  <a:schemeClr val="dk2"/>
                </a:solidFill>
                <a:latin typeface="Lato"/>
                <a:ea typeface="Lato"/>
                <a:cs typeface="Lato"/>
                <a:sym typeface="Lato"/>
              </a:rPr>
              <a:t>Historically we've never spent more than the $830k - last year we spent a total of $699,940. We have spent so far during FY18 $194, 095. </a:t>
            </a:r>
          </a:p>
          <a:p>
            <a:pPr lvl="0">
              <a:spcBef>
                <a:spcPts val="0"/>
              </a:spcBef>
              <a:buNone/>
            </a:pPr>
            <a:r>
              <a:t/>
            </a:r>
            <a:endParaRPr/>
          </a:p>
          <a:p>
            <a:pPr lvl="0" rtl="0">
              <a:spcBef>
                <a:spcPts val="0"/>
              </a:spcBef>
              <a:buNone/>
            </a:pPr>
            <a:r>
              <a:rPr lang="en"/>
              <a:t>Providers serving participants with mental health needs provide treatment and are recommended to:</a:t>
            </a:r>
          </a:p>
          <a:p>
            <a:pPr lvl="0" rtl="0">
              <a:spcBef>
                <a:spcPts val="0"/>
              </a:spcBef>
              <a:buNone/>
            </a:pPr>
            <a:r>
              <a:t/>
            </a:r>
            <a:endParaRPr/>
          </a:p>
          <a:p>
            <a:pPr indent="-228600" lvl="0" marL="457200" rtl="0">
              <a:spcBef>
                <a:spcPts val="0"/>
              </a:spcBef>
            </a:pPr>
            <a:r>
              <a:rPr lang="en"/>
              <a:t>Have a crisis intervention plan in place.</a:t>
            </a:r>
          </a:p>
          <a:p>
            <a:pPr lvl="0" rtl="0">
              <a:spcBef>
                <a:spcPts val="0"/>
              </a:spcBef>
              <a:buClr>
                <a:schemeClr val="dk2"/>
              </a:buClr>
              <a:buSzPct val="100000"/>
              <a:buFont typeface="Arial"/>
              <a:buNone/>
            </a:pPr>
            <a:r>
              <a:t/>
            </a:r>
            <a:endParaRPr/>
          </a:p>
          <a:p>
            <a:pPr indent="-228600" lvl="0" marL="457200" rtl="0">
              <a:spcBef>
                <a:spcPts val="0"/>
              </a:spcBef>
            </a:pPr>
            <a:r>
              <a:rPr lang="en"/>
              <a:t>Provide direct access to local outpatient treatment centers.</a:t>
            </a:r>
          </a:p>
          <a:p>
            <a:pPr lvl="0" rtl="0">
              <a:spcBef>
                <a:spcPts val="0"/>
              </a:spcBef>
              <a:buClr>
                <a:schemeClr val="dk2"/>
              </a:buClr>
              <a:buSzPct val="100000"/>
              <a:buFont typeface="Arial"/>
              <a:buNone/>
            </a:pPr>
            <a:r>
              <a:t/>
            </a:r>
            <a:endParaRPr/>
          </a:p>
          <a:p>
            <a:pPr indent="-228600" lvl="0" marL="457200" rtl="0">
              <a:spcBef>
                <a:spcPts val="0"/>
              </a:spcBef>
            </a:pPr>
            <a:r>
              <a:rPr lang="en"/>
              <a:t>Have a S.O.A.R. representative to help participants access social security benefits.</a:t>
            </a:r>
          </a:p>
          <a:p>
            <a:pPr lvl="0" rtl="0">
              <a:spcBef>
                <a:spcPts val="0"/>
              </a:spcBef>
              <a:buClr>
                <a:schemeClr val="dk2"/>
              </a:buClr>
              <a:buSzPct val="100000"/>
              <a:buFont typeface="Arial"/>
              <a:buNone/>
            </a:pPr>
            <a:r>
              <a:t/>
            </a:r>
            <a:endParaRPr/>
          </a:p>
          <a:p>
            <a:pPr indent="-228600" lvl="0" marL="457200" rtl="0">
              <a:spcBef>
                <a:spcPts val="0"/>
              </a:spcBef>
            </a:pPr>
            <a:r>
              <a:rPr lang="en"/>
              <a:t>Possess or have access to a transitional housing program for the participant after the R.P.H. period of 120 days.  </a:t>
            </a:r>
          </a:p>
          <a:p>
            <a:pPr lvl="0" rtl="0">
              <a:lnSpc>
                <a:spcPct val="115000"/>
              </a:lnSpc>
              <a:spcBef>
                <a:spcPts val="0"/>
              </a:spcBef>
              <a:spcAft>
                <a:spcPts val="1600"/>
              </a:spcAft>
              <a:buClr>
                <a:schemeClr val="dk2"/>
              </a:buClr>
              <a:buSzPct val="78571"/>
              <a:buFont typeface="Arial"/>
              <a:buNone/>
            </a:pPr>
            <a:r>
              <a:t/>
            </a:r>
            <a:endParaRPr sz="1400">
              <a:solidFill>
                <a:schemeClr val="dk2"/>
              </a:solidFill>
              <a:latin typeface="Lato"/>
              <a:ea typeface="Lato"/>
              <a:cs typeface="Lato"/>
              <a:sym typeface="Lato"/>
            </a:endParaRPr>
          </a:p>
          <a:p>
            <a:pPr lvl="0" rt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Shape 28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81" name="Shape 28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pPr>
            <a:r>
              <a:rPr lang="en"/>
              <a:t>A workgroup consisting of DCA, DCS, GDC, and CACJ began meeting January 2017 to begin working on an intergovernmental agreement for RPH expansion to include Accountability Courts. The agreement was approved in July 2017.</a:t>
            </a:r>
          </a:p>
          <a:p>
            <a:pPr indent="-228600" lvl="0" marL="457200" rtl="0">
              <a:spcBef>
                <a:spcPts val="0"/>
              </a:spcBef>
            </a:pPr>
            <a:r>
              <a:rPr lang="en"/>
              <a:t>In September, DCS attended the Council of Accountability Court Judges Conference and provided training to Accountability Court Coordinators.</a:t>
            </a:r>
          </a:p>
          <a:p>
            <a:pPr indent="-228600" lvl="0" marL="457200" rtl="0">
              <a:spcBef>
                <a:spcPts val="0"/>
              </a:spcBef>
            </a:pPr>
            <a:r>
              <a:rPr lang="en"/>
              <a:t>Court Coordinators will be involved in identifying prospective providers in their circuits.  </a:t>
            </a:r>
          </a:p>
          <a:p>
            <a:pPr indent="-228600" lvl="0" marL="457200" rtl="0">
              <a:spcBef>
                <a:spcPts val="0"/>
              </a:spcBef>
            </a:pPr>
            <a:r>
              <a:rPr lang="en"/>
              <a:t>The Accountability Court placements under RPH will begin in January 2018.</a:t>
            </a:r>
          </a:p>
          <a:p>
            <a:pPr indent="-228600" lvl="0" marL="457200" rtl="0">
              <a:spcBef>
                <a:spcPts val="0"/>
              </a:spcBef>
            </a:pPr>
            <a:r>
              <a:rPr lang="en"/>
              <a:t>Beginning January 2018, new tiered levels of placements will be available to properly accommodate all offender populations. </a:t>
            </a:r>
          </a:p>
          <a:p>
            <a:pPr indent="-228600" lvl="0" marL="457200" rtl="0">
              <a:spcBef>
                <a:spcPts val="0"/>
              </a:spcBef>
            </a:pPr>
            <a:r>
              <a:rPr lang="en"/>
              <a:t>Providing substance abuse treatment component and expanding mental health treatment services to RPH. This was done to expand the length of participation for treatment period followed by stabilization/job hunting based on needs. (from 3 months to up to 6 months now)</a:t>
            </a:r>
          </a:p>
          <a:p>
            <a:pPr lvl="0" rtl="0">
              <a:spcBef>
                <a:spcPts val="0"/>
              </a:spcBef>
              <a:buClr>
                <a:schemeClr val="dk2"/>
              </a:buClr>
              <a:buSzPct val="100000"/>
              <a:buFont typeface="Arial"/>
              <a:buNone/>
            </a:pPr>
            <a:r>
              <a:t/>
            </a:r>
            <a:endParaRPr/>
          </a:p>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Shape 2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7" name="Shape 28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Clr>
                <a:schemeClr val="dk1"/>
              </a:buClr>
              <a:buSzPct val="1000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Shape 2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3" name="Shape 29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9" name="Shape 299"/>
        <p:cNvGrpSpPr/>
        <p:nvPr/>
      </p:nvGrpSpPr>
      <p:grpSpPr>
        <a:xfrm>
          <a:off x="0" y="0"/>
          <a:ext cx="0" cy="0"/>
          <a:chOff x="0" y="0"/>
          <a:chExt cx="0" cy="0"/>
        </a:xfrm>
      </p:grpSpPr>
      <p:sp>
        <p:nvSpPr>
          <p:cNvPr id="300" name="Shape 3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1" name="Shape 30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8" name="Shape 308"/>
        <p:cNvGrpSpPr/>
        <p:nvPr/>
      </p:nvGrpSpPr>
      <p:grpSpPr>
        <a:xfrm>
          <a:off x="0" y="0"/>
          <a:ext cx="0" cy="0"/>
          <a:chOff x="0" y="0"/>
          <a:chExt cx="0" cy="0"/>
        </a:xfrm>
      </p:grpSpPr>
      <p:sp>
        <p:nvSpPr>
          <p:cNvPr id="309" name="Shape 30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0" name="Shape 31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Shape 31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6" name="Shape 31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Shape 32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22" name="Shape 32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p:spTree>
      <p:nvGrpSpPr>
        <p:cNvPr id="53" name="Shape 53"/>
        <p:cNvGrpSpPr/>
        <p:nvPr/>
      </p:nvGrpSpPr>
      <p:grpSpPr>
        <a:xfrm>
          <a:off x="0" y="0"/>
          <a:ext cx="0" cy="0"/>
          <a:chOff x="0" y="0"/>
          <a:chExt cx="0" cy="0"/>
        </a:xfrm>
      </p:grpSpPr>
      <p:sp>
        <p:nvSpPr>
          <p:cNvPr id="54" name="Shape 54"/>
          <p:cNvSpPr/>
          <p:nvPr/>
        </p:nvSpPr>
        <p:spPr>
          <a:xfrm>
            <a:off x="0" y="0"/>
            <a:ext cx="9144000" cy="3745800"/>
          </a:xfrm>
          <a:prstGeom prst="rect">
            <a:avLst/>
          </a:prstGeom>
          <a:solidFill>
            <a:srgbClr val="2D6593">
              <a:alpha val="57510"/>
            </a:srgbClr>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None/>
            </a:pPr>
            <a:r>
              <a:t/>
            </a:r>
            <a:endParaRPr/>
          </a:p>
        </p:txBody>
      </p:sp>
      <p:sp>
        <p:nvSpPr>
          <p:cNvPr id="55" name="Shape 55"/>
          <p:cNvSpPr/>
          <p:nvPr/>
        </p:nvSpPr>
        <p:spPr>
          <a:xfrm>
            <a:off x="579000" y="1920450"/>
            <a:ext cx="54300" cy="1191900"/>
          </a:xfrm>
          <a:prstGeom prst="rect">
            <a:avLst/>
          </a:prstGeom>
          <a:solidFill>
            <a:srgbClr val="FFFFFF"/>
          </a:solidFill>
          <a:ln>
            <a:noFill/>
          </a:ln>
        </p:spPr>
        <p:txBody>
          <a:bodyPr anchorCtr="0" anchor="ctr" bIns="91425" lIns="91425" rIns="91425" wrap="square" tIns="91425">
            <a:noAutofit/>
          </a:bodyPr>
          <a:lstStyle/>
          <a:p>
            <a:pPr lvl="0" rtl="0">
              <a:spcBef>
                <a:spcPts val="0"/>
              </a:spcBef>
              <a:buNone/>
            </a:pPr>
            <a:r>
              <a:t/>
            </a:r>
            <a:endParaRPr>
              <a:solidFill>
                <a:srgbClr val="FFFFFF"/>
              </a:solidFill>
            </a:endParaRPr>
          </a:p>
        </p:txBody>
      </p:sp>
      <p:sp>
        <p:nvSpPr>
          <p:cNvPr id="56" name="Shape 56"/>
          <p:cNvSpPr txBox="1"/>
          <p:nvPr>
            <p:ph type="ctrTitle"/>
          </p:nvPr>
        </p:nvSpPr>
        <p:spPr>
          <a:xfrm>
            <a:off x="685800" y="1915625"/>
            <a:ext cx="5412300" cy="1159800"/>
          </a:xfrm>
          <a:prstGeom prst="rect">
            <a:avLst/>
          </a:prstGeom>
        </p:spPr>
        <p:txBody>
          <a:bodyPr anchorCtr="0" anchor="ctr" bIns="91425" lIns="91425" rIns="91425" wrap="square" tIns="91425"/>
          <a:lstStyle>
            <a:lvl1pPr lvl="0" rtl="0">
              <a:spcBef>
                <a:spcPts val="0"/>
              </a:spcBef>
              <a:buClr>
                <a:srgbClr val="FFFFFF"/>
              </a:buClr>
              <a:buSzPct val="100000"/>
              <a:defRPr sz="4800">
                <a:solidFill>
                  <a:srgbClr val="FFFFFF"/>
                </a:solidFill>
              </a:defRPr>
            </a:lvl1pPr>
            <a:lvl2pPr lvl="1" rtl="0">
              <a:spcBef>
                <a:spcPts val="0"/>
              </a:spcBef>
              <a:buClr>
                <a:srgbClr val="FFFFFF"/>
              </a:buClr>
              <a:buSzPct val="100000"/>
              <a:defRPr sz="4800">
                <a:solidFill>
                  <a:srgbClr val="FFFFFF"/>
                </a:solidFill>
              </a:defRPr>
            </a:lvl2pPr>
            <a:lvl3pPr lvl="2" rtl="0">
              <a:spcBef>
                <a:spcPts val="0"/>
              </a:spcBef>
              <a:buClr>
                <a:srgbClr val="FFFFFF"/>
              </a:buClr>
              <a:buSzPct val="100000"/>
              <a:defRPr sz="4800">
                <a:solidFill>
                  <a:srgbClr val="FFFFFF"/>
                </a:solidFill>
              </a:defRPr>
            </a:lvl3pPr>
            <a:lvl4pPr lvl="3" rtl="0">
              <a:spcBef>
                <a:spcPts val="0"/>
              </a:spcBef>
              <a:buClr>
                <a:srgbClr val="FFFFFF"/>
              </a:buClr>
              <a:buSzPct val="100000"/>
              <a:defRPr sz="4800">
                <a:solidFill>
                  <a:srgbClr val="FFFFFF"/>
                </a:solidFill>
              </a:defRPr>
            </a:lvl4pPr>
            <a:lvl5pPr lvl="4" rtl="0">
              <a:spcBef>
                <a:spcPts val="0"/>
              </a:spcBef>
              <a:buClr>
                <a:srgbClr val="FFFFFF"/>
              </a:buClr>
              <a:buSzPct val="100000"/>
              <a:defRPr sz="4800">
                <a:solidFill>
                  <a:srgbClr val="FFFFFF"/>
                </a:solidFill>
              </a:defRPr>
            </a:lvl5pPr>
            <a:lvl6pPr lvl="5" rtl="0">
              <a:spcBef>
                <a:spcPts val="0"/>
              </a:spcBef>
              <a:buClr>
                <a:srgbClr val="FFFFFF"/>
              </a:buClr>
              <a:buSzPct val="100000"/>
              <a:defRPr sz="4800">
                <a:solidFill>
                  <a:srgbClr val="FFFFFF"/>
                </a:solidFill>
              </a:defRPr>
            </a:lvl6pPr>
            <a:lvl7pPr lvl="6" rtl="0">
              <a:spcBef>
                <a:spcPts val="0"/>
              </a:spcBef>
              <a:buClr>
                <a:srgbClr val="FFFFFF"/>
              </a:buClr>
              <a:buSzPct val="100000"/>
              <a:defRPr sz="4800">
                <a:solidFill>
                  <a:srgbClr val="FFFFFF"/>
                </a:solidFill>
              </a:defRPr>
            </a:lvl7pPr>
            <a:lvl8pPr lvl="7" rtl="0">
              <a:spcBef>
                <a:spcPts val="0"/>
              </a:spcBef>
              <a:buClr>
                <a:srgbClr val="FFFFFF"/>
              </a:buClr>
              <a:buSzPct val="100000"/>
              <a:defRPr sz="4800">
                <a:solidFill>
                  <a:srgbClr val="FFFFFF"/>
                </a:solidFill>
              </a:defRPr>
            </a:lvl8pPr>
            <a:lvl9pPr lvl="8" rtl="0">
              <a:spcBef>
                <a:spcPts val="0"/>
              </a:spcBef>
              <a:buClr>
                <a:srgbClr val="FFFFFF"/>
              </a:buClr>
              <a:buSzPct val="100000"/>
              <a:defRPr sz="4800">
                <a:solidFill>
                  <a:srgbClr val="FFFFFF"/>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ubtitle">
    <p:spTree>
      <p:nvGrpSpPr>
        <p:cNvPr id="57" name="Shape 57"/>
        <p:cNvGrpSpPr/>
        <p:nvPr/>
      </p:nvGrpSpPr>
      <p:grpSpPr>
        <a:xfrm>
          <a:off x="0" y="0"/>
          <a:ext cx="0" cy="0"/>
          <a:chOff x="0" y="0"/>
          <a:chExt cx="0" cy="0"/>
        </a:xfrm>
      </p:grpSpPr>
      <p:sp>
        <p:nvSpPr>
          <p:cNvPr id="58" name="Shape 58"/>
          <p:cNvSpPr/>
          <p:nvPr/>
        </p:nvSpPr>
        <p:spPr>
          <a:xfrm>
            <a:off x="0" y="0"/>
            <a:ext cx="9144000" cy="3745800"/>
          </a:xfrm>
          <a:prstGeom prst="rect">
            <a:avLst/>
          </a:prstGeom>
          <a:solidFill>
            <a:srgbClr val="2D6593">
              <a:alpha val="57510"/>
            </a:srgbClr>
          </a:solidFill>
          <a:ln>
            <a:noFill/>
          </a:ln>
        </p:spPr>
        <p:txBody>
          <a:bodyPr anchorCtr="0" anchor="ctr" bIns="91425" lIns="91425" rIns="91425" wrap="square" tIns="91425">
            <a:noAutofit/>
          </a:bodyPr>
          <a:lstStyle/>
          <a:p>
            <a:pPr lvl="0">
              <a:spcBef>
                <a:spcPts val="0"/>
              </a:spcBef>
              <a:buNone/>
            </a:pPr>
            <a:r>
              <a:t/>
            </a:r>
            <a:endParaRPr/>
          </a:p>
        </p:txBody>
      </p:sp>
      <p:sp>
        <p:nvSpPr>
          <p:cNvPr id="59" name="Shape 59"/>
          <p:cNvSpPr/>
          <p:nvPr/>
        </p:nvSpPr>
        <p:spPr>
          <a:xfrm>
            <a:off x="579000" y="1722000"/>
            <a:ext cx="54300" cy="1363200"/>
          </a:xfrm>
          <a:prstGeom prst="rect">
            <a:avLst/>
          </a:prstGeom>
          <a:solidFill>
            <a:srgbClr val="FFFFFF"/>
          </a:solidFill>
          <a:ln>
            <a:noFill/>
          </a:ln>
        </p:spPr>
        <p:txBody>
          <a:bodyPr anchorCtr="0" anchor="ctr" bIns="91425" lIns="91425" rIns="91425" wrap="square" tIns="91425">
            <a:noAutofit/>
          </a:bodyPr>
          <a:lstStyle/>
          <a:p>
            <a:pPr lvl="0" rtl="0">
              <a:spcBef>
                <a:spcPts val="0"/>
              </a:spcBef>
              <a:buNone/>
            </a:pPr>
            <a:r>
              <a:t/>
            </a:r>
            <a:endParaRPr>
              <a:solidFill>
                <a:srgbClr val="FFFFFF"/>
              </a:solidFill>
            </a:endParaRPr>
          </a:p>
        </p:txBody>
      </p:sp>
      <p:sp>
        <p:nvSpPr>
          <p:cNvPr id="60" name="Shape 60"/>
          <p:cNvSpPr txBox="1"/>
          <p:nvPr>
            <p:ph type="ctrTitle"/>
          </p:nvPr>
        </p:nvSpPr>
        <p:spPr>
          <a:xfrm>
            <a:off x="826350" y="1519225"/>
            <a:ext cx="4638300" cy="1159800"/>
          </a:xfrm>
          <a:prstGeom prst="rect">
            <a:avLst/>
          </a:prstGeom>
        </p:spPr>
        <p:txBody>
          <a:bodyPr anchorCtr="0" anchor="t" bIns="91425" lIns="91425" rIns="91425" wrap="square" tIns="91425"/>
          <a:lstStyle>
            <a:lvl1pPr lvl="0" rtl="0">
              <a:spcBef>
                <a:spcPts val="0"/>
              </a:spcBef>
              <a:buClr>
                <a:srgbClr val="FFFFFF"/>
              </a:buClr>
              <a:buSzPct val="100000"/>
              <a:defRPr sz="3600">
                <a:solidFill>
                  <a:srgbClr val="FFFFFF"/>
                </a:solidFill>
              </a:defRPr>
            </a:lvl1pPr>
            <a:lvl2pPr lvl="1" rtl="0">
              <a:spcBef>
                <a:spcPts val="0"/>
              </a:spcBef>
              <a:buClr>
                <a:srgbClr val="FFFFFF"/>
              </a:buClr>
              <a:buSzPct val="100000"/>
              <a:defRPr sz="3600">
                <a:solidFill>
                  <a:srgbClr val="FFFFFF"/>
                </a:solidFill>
              </a:defRPr>
            </a:lvl2pPr>
            <a:lvl3pPr lvl="2" rtl="0">
              <a:spcBef>
                <a:spcPts val="0"/>
              </a:spcBef>
              <a:buClr>
                <a:srgbClr val="FFFFFF"/>
              </a:buClr>
              <a:buSzPct val="100000"/>
              <a:defRPr sz="3600">
                <a:solidFill>
                  <a:srgbClr val="FFFFFF"/>
                </a:solidFill>
              </a:defRPr>
            </a:lvl3pPr>
            <a:lvl4pPr lvl="3" rtl="0">
              <a:spcBef>
                <a:spcPts val="0"/>
              </a:spcBef>
              <a:buClr>
                <a:srgbClr val="FFFFFF"/>
              </a:buClr>
              <a:buSzPct val="100000"/>
              <a:defRPr sz="3600">
                <a:solidFill>
                  <a:srgbClr val="FFFFFF"/>
                </a:solidFill>
              </a:defRPr>
            </a:lvl4pPr>
            <a:lvl5pPr lvl="4" rtl="0">
              <a:spcBef>
                <a:spcPts val="0"/>
              </a:spcBef>
              <a:buClr>
                <a:srgbClr val="FFFFFF"/>
              </a:buClr>
              <a:buSzPct val="100000"/>
              <a:defRPr sz="3600">
                <a:solidFill>
                  <a:srgbClr val="FFFFFF"/>
                </a:solidFill>
              </a:defRPr>
            </a:lvl5pPr>
            <a:lvl6pPr lvl="5" rtl="0">
              <a:spcBef>
                <a:spcPts val="0"/>
              </a:spcBef>
              <a:buClr>
                <a:srgbClr val="FFFFFF"/>
              </a:buClr>
              <a:buSzPct val="100000"/>
              <a:defRPr sz="3600">
                <a:solidFill>
                  <a:srgbClr val="FFFFFF"/>
                </a:solidFill>
              </a:defRPr>
            </a:lvl6pPr>
            <a:lvl7pPr lvl="6" rtl="0">
              <a:spcBef>
                <a:spcPts val="0"/>
              </a:spcBef>
              <a:buClr>
                <a:srgbClr val="FFFFFF"/>
              </a:buClr>
              <a:buSzPct val="100000"/>
              <a:defRPr sz="3600">
                <a:solidFill>
                  <a:srgbClr val="FFFFFF"/>
                </a:solidFill>
              </a:defRPr>
            </a:lvl7pPr>
            <a:lvl8pPr lvl="7" rtl="0">
              <a:spcBef>
                <a:spcPts val="0"/>
              </a:spcBef>
              <a:buClr>
                <a:srgbClr val="FFFFFF"/>
              </a:buClr>
              <a:buSzPct val="100000"/>
              <a:defRPr sz="3600">
                <a:solidFill>
                  <a:srgbClr val="FFFFFF"/>
                </a:solidFill>
              </a:defRPr>
            </a:lvl8pPr>
            <a:lvl9pPr lvl="8" rtl="0">
              <a:spcBef>
                <a:spcPts val="0"/>
              </a:spcBef>
              <a:buClr>
                <a:srgbClr val="FFFFFF"/>
              </a:buClr>
              <a:buSzPct val="100000"/>
              <a:defRPr sz="3600">
                <a:solidFill>
                  <a:srgbClr val="FFFFFF"/>
                </a:solidFill>
              </a:defRPr>
            </a:lvl9pPr>
          </a:lstStyle>
          <a:p/>
        </p:txBody>
      </p:sp>
      <p:sp>
        <p:nvSpPr>
          <p:cNvPr id="61" name="Shape 61"/>
          <p:cNvSpPr txBox="1"/>
          <p:nvPr>
            <p:ph idx="1" type="subTitle"/>
          </p:nvPr>
        </p:nvSpPr>
        <p:spPr>
          <a:xfrm>
            <a:off x="826350" y="2763850"/>
            <a:ext cx="7632000" cy="784800"/>
          </a:xfrm>
          <a:prstGeom prst="rect">
            <a:avLst/>
          </a:prstGeom>
        </p:spPr>
        <p:txBody>
          <a:bodyPr anchorCtr="0" anchor="t" bIns="91425" lIns="91425" rIns="91425" wrap="square" tIns="91425"/>
          <a:lstStyle>
            <a:lvl1pPr lvl="0" rtl="0">
              <a:spcBef>
                <a:spcPts val="0"/>
              </a:spcBef>
              <a:buClr>
                <a:srgbClr val="000000"/>
              </a:buClr>
              <a:buNone/>
              <a:defRPr>
                <a:solidFill>
                  <a:srgbClr val="000000"/>
                </a:solidFill>
              </a:defRPr>
            </a:lvl1pPr>
            <a:lvl2pPr lvl="1" rtl="0">
              <a:spcBef>
                <a:spcPts val="0"/>
              </a:spcBef>
              <a:buClr>
                <a:srgbClr val="000000"/>
              </a:buClr>
              <a:buSzPct val="100000"/>
              <a:buNone/>
              <a:defRPr sz="3000">
                <a:solidFill>
                  <a:srgbClr val="000000"/>
                </a:solidFill>
              </a:defRPr>
            </a:lvl2pPr>
            <a:lvl3pPr lvl="2" rtl="0">
              <a:spcBef>
                <a:spcPts val="0"/>
              </a:spcBef>
              <a:buClr>
                <a:srgbClr val="000000"/>
              </a:buClr>
              <a:buSzPct val="100000"/>
              <a:buNone/>
              <a:defRPr sz="3000">
                <a:solidFill>
                  <a:srgbClr val="000000"/>
                </a:solidFill>
              </a:defRPr>
            </a:lvl3pPr>
            <a:lvl4pPr lvl="3" rtl="0">
              <a:spcBef>
                <a:spcPts val="0"/>
              </a:spcBef>
              <a:buClr>
                <a:srgbClr val="000000"/>
              </a:buClr>
              <a:buSzPct val="100000"/>
              <a:buNone/>
              <a:defRPr sz="3000">
                <a:solidFill>
                  <a:srgbClr val="000000"/>
                </a:solidFill>
              </a:defRPr>
            </a:lvl4pPr>
            <a:lvl5pPr lvl="4" rtl="0">
              <a:spcBef>
                <a:spcPts val="0"/>
              </a:spcBef>
              <a:buClr>
                <a:srgbClr val="000000"/>
              </a:buClr>
              <a:buSzPct val="100000"/>
              <a:buNone/>
              <a:defRPr sz="3000">
                <a:solidFill>
                  <a:srgbClr val="000000"/>
                </a:solidFill>
              </a:defRPr>
            </a:lvl5pPr>
            <a:lvl6pPr lvl="5" rtl="0">
              <a:spcBef>
                <a:spcPts val="0"/>
              </a:spcBef>
              <a:buClr>
                <a:srgbClr val="000000"/>
              </a:buClr>
              <a:buSzPct val="100000"/>
              <a:buNone/>
              <a:defRPr sz="3000">
                <a:solidFill>
                  <a:srgbClr val="000000"/>
                </a:solidFill>
              </a:defRPr>
            </a:lvl6pPr>
            <a:lvl7pPr lvl="6" rtl="0">
              <a:spcBef>
                <a:spcPts val="0"/>
              </a:spcBef>
              <a:buClr>
                <a:srgbClr val="000000"/>
              </a:buClr>
              <a:buSzPct val="100000"/>
              <a:buNone/>
              <a:defRPr sz="3000">
                <a:solidFill>
                  <a:srgbClr val="000000"/>
                </a:solidFill>
              </a:defRPr>
            </a:lvl7pPr>
            <a:lvl8pPr lvl="7" rtl="0">
              <a:spcBef>
                <a:spcPts val="0"/>
              </a:spcBef>
              <a:buClr>
                <a:srgbClr val="000000"/>
              </a:buClr>
              <a:buSzPct val="100000"/>
              <a:buNone/>
              <a:defRPr sz="3000">
                <a:solidFill>
                  <a:srgbClr val="000000"/>
                </a:solidFill>
              </a:defRPr>
            </a:lvl8pPr>
            <a:lvl9pPr lvl="8" rtl="0">
              <a:spcBef>
                <a:spcPts val="0"/>
              </a:spcBef>
              <a:buClr>
                <a:srgbClr val="000000"/>
              </a:buClr>
              <a:buSzPct val="100000"/>
              <a:buNone/>
              <a:defRPr sz="3000">
                <a:solidFill>
                  <a:srgbClr val="000000"/>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Quote">
    <p:spTree>
      <p:nvGrpSpPr>
        <p:cNvPr id="62" name="Shape 62"/>
        <p:cNvGrpSpPr/>
        <p:nvPr/>
      </p:nvGrpSpPr>
      <p:grpSpPr>
        <a:xfrm>
          <a:off x="0" y="0"/>
          <a:ext cx="0" cy="0"/>
          <a:chOff x="0" y="0"/>
          <a:chExt cx="0" cy="0"/>
        </a:xfrm>
      </p:grpSpPr>
      <p:sp>
        <p:nvSpPr>
          <p:cNvPr id="63" name="Shape 63"/>
          <p:cNvSpPr/>
          <p:nvPr/>
        </p:nvSpPr>
        <p:spPr>
          <a:xfrm>
            <a:off x="0" y="-9750"/>
            <a:ext cx="7726800" cy="5163000"/>
          </a:xfrm>
          <a:prstGeom prst="rect">
            <a:avLst/>
          </a:prstGeom>
          <a:solidFill>
            <a:srgbClr val="2D6593">
              <a:alpha val="57650"/>
            </a:srgbClr>
          </a:solidFill>
          <a:ln>
            <a:noFill/>
          </a:ln>
        </p:spPr>
        <p:txBody>
          <a:bodyPr anchorCtr="0" anchor="ctr" bIns="91425" lIns="91425" rIns="91425" wrap="square" tIns="91425">
            <a:noAutofit/>
          </a:bodyPr>
          <a:lstStyle/>
          <a:p>
            <a:pPr lvl="0">
              <a:spcBef>
                <a:spcPts val="0"/>
              </a:spcBef>
              <a:buNone/>
            </a:pPr>
            <a:r>
              <a:t/>
            </a:r>
            <a:endParaRPr/>
          </a:p>
        </p:txBody>
      </p:sp>
      <p:sp>
        <p:nvSpPr>
          <p:cNvPr id="64" name="Shape 64"/>
          <p:cNvSpPr txBox="1"/>
          <p:nvPr>
            <p:ph idx="1" type="body"/>
          </p:nvPr>
        </p:nvSpPr>
        <p:spPr>
          <a:xfrm>
            <a:off x="1261050" y="1058150"/>
            <a:ext cx="5404500" cy="2744400"/>
          </a:xfrm>
          <a:prstGeom prst="rect">
            <a:avLst/>
          </a:prstGeom>
        </p:spPr>
        <p:txBody>
          <a:bodyPr anchorCtr="0" anchor="t" bIns="91425" lIns="91425" rIns="91425" wrap="square" tIns="91425"/>
          <a:lstStyle>
            <a:lvl1pPr lvl="0" rtl="0">
              <a:spcBef>
                <a:spcPts val="0"/>
              </a:spcBef>
              <a:buClr>
                <a:srgbClr val="FFFFFF"/>
              </a:buClr>
              <a:buSzPct val="100000"/>
              <a:defRPr i="1" sz="3000">
                <a:solidFill>
                  <a:srgbClr val="FFFFFF"/>
                </a:solidFill>
              </a:defRPr>
            </a:lvl1pPr>
            <a:lvl2pPr lvl="1" rtl="0">
              <a:spcBef>
                <a:spcPts val="0"/>
              </a:spcBef>
              <a:buClr>
                <a:srgbClr val="FFFFFF"/>
              </a:buClr>
              <a:buSzPct val="100000"/>
              <a:defRPr i="1" sz="3000">
                <a:solidFill>
                  <a:srgbClr val="FFFFFF"/>
                </a:solidFill>
              </a:defRPr>
            </a:lvl2pPr>
            <a:lvl3pPr lvl="2" rtl="0">
              <a:spcBef>
                <a:spcPts val="0"/>
              </a:spcBef>
              <a:buClr>
                <a:srgbClr val="FFFFFF"/>
              </a:buClr>
              <a:buSzPct val="100000"/>
              <a:defRPr i="1" sz="3000">
                <a:solidFill>
                  <a:srgbClr val="FFFFFF"/>
                </a:solidFill>
              </a:defRPr>
            </a:lvl3pPr>
            <a:lvl4pPr lvl="3" rtl="0">
              <a:spcBef>
                <a:spcPts val="0"/>
              </a:spcBef>
              <a:buClr>
                <a:srgbClr val="FFFFFF"/>
              </a:buClr>
              <a:buSzPct val="100000"/>
              <a:defRPr i="1" sz="3000">
                <a:solidFill>
                  <a:srgbClr val="FFFFFF"/>
                </a:solidFill>
              </a:defRPr>
            </a:lvl4pPr>
            <a:lvl5pPr lvl="4" rtl="0">
              <a:spcBef>
                <a:spcPts val="0"/>
              </a:spcBef>
              <a:buClr>
                <a:srgbClr val="FFFFFF"/>
              </a:buClr>
              <a:buSzPct val="100000"/>
              <a:defRPr i="1" sz="3000">
                <a:solidFill>
                  <a:srgbClr val="FFFFFF"/>
                </a:solidFill>
              </a:defRPr>
            </a:lvl5pPr>
            <a:lvl6pPr lvl="5" rtl="0">
              <a:spcBef>
                <a:spcPts val="0"/>
              </a:spcBef>
              <a:buClr>
                <a:srgbClr val="FFFFFF"/>
              </a:buClr>
              <a:buSzPct val="100000"/>
              <a:defRPr i="1" sz="3000">
                <a:solidFill>
                  <a:srgbClr val="FFFFFF"/>
                </a:solidFill>
              </a:defRPr>
            </a:lvl6pPr>
            <a:lvl7pPr lvl="6" rtl="0">
              <a:spcBef>
                <a:spcPts val="0"/>
              </a:spcBef>
              <a:buClr>
                <a:srgbClr val="FFFFFF"/>
              </a:buClr>
              <a:buSzPct val="100000"/>
              <a:defRPr i="1" sz="3000">
                <a:solidFill>
                  <a:srgbClr val="FFFFFF"/>
                </a:solidFill>
              </a:defRPr>
            </a:lvl7pPr>
            <a:lvl8pPr lvl="7" rtl="0">
              <a:spcBef>
                <a:spcPts val="0"/>
              </a:spcBef>
              <a:buClr>
                <a:srgbClr val="FFFFFF"/>
              </a:buClr>
              <a:buSzPct val="100000"/>
              <a:defRPr i="1" sz="3000">
                <a:solidFill>
                  <a:srgbClr val="FFFFFF"/>
                </a:solidFill>
              </a:defRPr>
            </a:lvl8pPr>
            <a:lvl9pPr lvl="8" rtl="0">
              <a:spcBef>
                <a:spcPts val="0"/>
              </a:spcBef>
              <a:buClr>
                <a:srgbClr val="FFFFFF"/>
              </a:buClr>
              <a:buSzPct val="100000"/>
              <a:defRPr i="1" sz="3000">
                <a:solidFill>
                  <a:srgbClr val="FFFFFF"/>
                </a:solidFill>
              </a:defRPr>
            </a:lvl9pPr>
          </a:lstStyle>
          <a:p/>
        </p:txBody>
      </p:sp>
      <p:sp>
        <p:nvSpPr>
          <p:cNvPr id="65" name="Shape 65"/>
          <p:cNvSpPr txBox="1"/>
          <p:nvPr/>
        </p:nvSpPr>
        <p:spPr>
          <a:xfrm>
            <a:off x="439873" y="1123344"/>
            <a:ext cx="1957200" cy="653700"/>
          </a:xfrm>
          <a:prstGeom prst="rect">
            <a:avLst/>
          </a:prstGeom>
          <a:noFill/>
          <a:ln>
            <a:noFill/>
          </a:ln>
        </p:spPr>
        <p:txBody>
          <a:bodyPr anchorCtr="0" anchor="t" bIns="91425" lIns="91425" rIns="91425" wrap="square" tIns="91425">
            <a:noAutofit/>
          </a:bodyPr>
          <a:lstStyle/>
          <a:p>
            <a:pPr lvl="0" rtl="0">
              <a:spcBef>
                <a:spcPts val="0"/>
              </a:spcBef>
              <a:buNone/>
            </a:pPr>
            <a:r>
              <a:rPr b="1" lang="en" sz="9600">
                <a:solidFill>
                  <a:srgbClr val="FFFFFF"/>
                </a:solidFill>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 1 column">
    <p:spTree>
      <p:nvGrpSpPr>
        <p:cNvPr id="66" name="Shape 66"/>
        <p:cNvGrpSpPr/>
        <p:nvPr/>
      </p:nvGrpSpPr>
      <p:grpSpPr>
        <a:xfrm>
          <a:off x="0" y="0"/>
          <a:ext cx="0" cy="0"/>
          <a:chOff x="0" y="0"/>
          <a:chExt cx="0" cy="0"/>
        </a:xfrm>
      </p:grpSpPr>
      <p:sp>
        <p:nvSpPr>
          <p:cNvPr id="67" name="Shape 67"/>
          <p:cNvSpPr txBox="1"/>
          <p:nvPr>
            <p:ph type="title"/>
          </p:nvPr>
        </p:nvSpPr>
        <p:spPr>
          <a:xfrm>
            <a:off x="844425" y="422500"/>
            <a:ext cx="3226800" cy="857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68" name="Shape 68"/>
          <p:cNvSpPr txBox="1"/>
          <p:nvPr>
            <p:ph idx="1" type="body"/>
          </p:nvPr>
        </p:nvSpPr>
        <p:spPr>
          <a:xfrm>
            <a:off x="844425" y="1586325"/>
            <a:ext cx="5971500" cy="31485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69" name="Shape 69"/>
          <p:cNvSpPr/>
          <p:nvPr/>
        </p:nvSpPr>
        <p:spPr>
          <a:xfrm>
            <a:off x="579000" y="579000"/>
            <a:ext cx="54300" cy="675600"/>
          </a:xfrm>
          <a:prstGeom prst="rect">
            <a:avLst/>
          </a:prstGeom>
          <a:solidFill>
            <a:srgbClr val="FFBA00"/>
          </a:solidFill>
          <a:ln>
            <a:noFill/>
          </a:ln>
        </p:spPr>
        <p:txBody>
          <a:bodyPr anchorCtr="0" anchor="ctr" bIns="91425" lIns="91425" rIns="91425" wrap="square" tIns="91425">
            <a:noAutofit/>
          </a:bodyPr>
          <a:lstStyle/>
          <a:p>
            <a:pPr lvl="0">
              <a:spcBef>
                <a:spcPts val="0"/>
              </a:spcBef>
              <a:buNone/>
            </a:pPr>
            <a:r>
              <a:t/>
            </a:r>
            <a:endParaRPr/>
          </a:p>
        </p:txBody>
      </p:sp>
      <p:sp>
        <p:nvSpPr>
          <p:cNvPr id="70" name="Shape 70"/>
          <p:cNvSpPr/>
          <p:nvPr/>
        </p:nvSpPr>
        <p:spPr>
          <a:xfrm>
            <a:off x="9089700" y="0"/>
            <a:ext cx="54300" cy="5143500"/>
          </a:xfrm>
          <a:prstGeom prst="rect">
            <a:avLst/>
          </a:prstGeom>
          <a:solidFill>
            <a:srgbClr val="FFBA00">
              <a:alpha val="713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 2 columns">
    <p:spTree>
      <p:nvGrpSpPr>
        <p:cNvPr id="71" name="Shape 71"/>
        <p:cNvGrpSpPr/>
        <p:nvPr/>
      </p:nvGrpSpPr>
      <p:grpSpPr>
        <a:xfrm>
          <a:off x="0" y="0"/>
          <a:ext cx="0" cy="0"/>
          <a:chOff x="0" y="0"/>
          <a:chExt cx="0" cy="0"/>
        </a:xfrm>
      </p:grpSpPr>
      <p:sp>
        <p:nvSpPr>
          <p:cNvPr id="72" name="Shape 72"/>
          <p:cNvSpPr txBox="1"/>
          <p:nvPr>
            <p:ph type="title"/>
          </p:nvPr>
        </p:nvSpPr>
        <p:spPr>
          <a:xfrm>
            <a:off x="844425" y="422500"/>
            <a:ext cx="3226800" cy="857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3" name="Shape 73"/>
          <p:cNvSpPr txBox="1"/>
          <p:nvPr>
            <p:ph idx="1" type="body"/>
          </p:nvPr>
        </p:nvSpPr>
        <p:spPr>
          <a:xfrm>
            <a:off x="844425" y="1584700"/>
            <a:ext cx="3267300" cy="32190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4" name="Shape 74"/>
          <p:cNvSpPr txBox="1"/>
          <p:nvPr>
            <p:ph idx="2" type="body"/>
          </p:nvPr>
        </p:nvSpPr>
        <p:spPr>
          <a:xfrm>
            <a:off x="4308498" y="1584700"/>
            <a:ext cx="3267300" cy="32190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5" name="Shape 75"/>
          <p:cNvSpPr/>
          <p:nvPr/>
        </p:nvSpPr>
        <p:spPr>
          <a:xfrm>
            <a:off x="579000" y="579000"/>
            <a:ext cx="54300" cy="675600"/>
          </a:xfrm>
          <a:prstGeom prst="rect">
            <a:avLst/>
          </a:prstGeom>
          <a:solidFill>
            <a:srgbClr val="FFBA00"/>
          </a:solidFill>
          <a:ln>
            <a:noFill/>
          </a:ln>
        </p:spPr>
        <p:txBody>
          <a:bodyPr anchorCtr="0" anchor="ctr" bIns="91425" lIns="91425" rIns="91425" wrap="square" tIns="91425">
            <a:noAutofit/>
          </a:bodyPr>
          <a:lstStyle/>
          <a:p>
            <a:pPr lvl="0">
              <a:spcBef>
                <a:spcPts val="0"/>
              </a:spcBef>
              <a:buNone/>
            </a:pPr>
            <a:r>
              <a:t/>
            </a:r>
            <a:endParaRPr/>
          </a:p>
        </p:txBody>
      </p:sp>
      <p:sp>
        <p:nvSpPr>
          <p:cNvPr id="76" name="Shape 76"/>
          <p:cNvSpPr/>
          <p:nvPr/>
        </p:nvSpPr>
        <p:spPr>
          <a:xfrm>
            <a:off x="9089700" y="0"/>
            <a:ext cx="54300" cy="5143500"/>
          </a:xfrm>
          <a:prstGeom prst="rect">
            <a:avLst/>
          </a:prstGeom>
          <a:solidFill>
            <a:srgbClr val="FFBA00">
              <a:alpha val="713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 3 columns">
    <p:spTree>
      <p:nvGrpSpPr>
        <p:cNvPr id="77" name="Shape 77"/>
        <p:cNvGrpSpPr/>
        <p:nvPr/>
      </p:nvGrpSpPr>
      <p:grpSpPr>
        <a:xfrm>
          <a:off x="0" y="0"/>
          <a:ext cx="0" cy="0"/>
          <a:chOff x="0" y="0"/>
          <a:chExt cx="0" cy="0"/>
        </a:xfrm>
      </p:grpSpPr>
      <p:sp>
        <p:nvSpPr>
          <p:cNvPr id="78" name="Shape 78"/>
          <p:cNvSpPr txBox="1"/>
          <p:nvPr>
            <p:ph type="title"/>
          </p:nvPr>
        </p:nvSpPr>
        <p:spPr>
          <a:xfrm>
            <a:off x="844425" y="422500"/>
            <a:ext cx="3226800" cy="857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9" name="Shape 79"/>
          <p:cNvSpPr txBox="1"/>
          <p:nvPr>
            <p:ph idx="1" type="body"/>
          </p:nvPr>
        </p:nvSpPr>
        <p:spPr>
          <a:xfrm>
            <a:off x="844425" y="1610450"/>
            <a:ext cx="2257200" cy="33153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p:txBody>
      </p:sp>
      <p:sp>
        <p:nvSpPr>
          <p:cNvPr id="80" name="Shape 80"/>
          <p:cNvSpPr txBox="1"/>
          <p:nvPr>
            <p:ph idx="2" type="body"/>
          </p:nvPr>
        </p:nvSpPr>
        <p:spPr>
          <a:xfrm>
            <a:off x="3217286" y="1610450"/>
            <a:ext cx="2257200" cy="33153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p:txBody>
      </p:sp>
      <p:sp>
        <p:nvSpPr>
          <p:cNvPr id="81" name="Shape 81"/>
          <p:cNvSpPr txBox="1"/>
          <p:nvPr>
            <p:ph idx="3" type="body"/>
          </p:nvPr>
        </p:nvSpPr>
        <p:spPr>
          <a:xfrm>
            <a:off x="5590146" y="1610450"/>
            <a:ext cx="2257200" cy="33153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p:txBody>
      </p:sp>
      <p:sp>
        <p:nvSpPr>
          <p:cNvPr id="82" name="Shape 82"/>
          <p:cNvSpPr/>
          <p:nvPr/>
        </p:nvSpPr>
        <p:spPr>
          <a:xfrm>
            <a:off x="579000" y="579000"/>
            <a:ext cx="54300" cy="675600"/>
          </a:xfrm>
          <a:prstGeom prst="rect">
            <a:avLst/>
          </a:prstGeom>
          <a:solidFill>
            <a:srgbClr val="FFBA00"/>
          </a:solidFill>
          <a:ln>
            <a:noFill/>
          </a:ln>
        </p:spPr>
        <p:txBody>
          <a:bodyPr anchorCtr="0" anchor="ctr" bIns="91425" lIns="91425" rIns="91425" wrap="square" tIns="91425">
            <a:noAutofit/>
          </a:bodyPr>
          <a:lstStyle/>
          <a:p>
            <a:pPr lvl="0">
              <a:spcBef>
                <a:spcPts val="0"/>
              </a:spcBef>
              <a:buNone/>
            </a:pPr>
            <a:r>
              <a:t/>
            </a:r>
            <a:endParaRPr/>
          </a:p>
        </p:txBody>
      </p:sp>
      <p:sp>
        <p:nvSpPr>
          <p:cNvPr id="83" name="Shape 83"/>
          <p:cNvSpPr/>
          <p:nvPr/>
        </p:nvSpPr>
        <p:spPr>
          <a:xfrm>
            <a:off x="9089700" y="0"/>
            <a:ext cx="54300" cy="5143500"/>
          </a:xfrm>
          <a:prstGeom prst="rect">
            <a:avLst/>
          </a:prstGeom>
          <a:solidFill>
            <a:srgbClr val="FFBA00">
              <a:alpha val="713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84" name="Shape 84"/>
        <p:cNvGrpSpPr/>
        <p:nvPr/>
      </p:nvGrpSpPr>
      <p:grpSpPr>
        <a:xfrm>
          <a:off x="0" y="0"/>
          <a:ext cx="0" cy="0"/>
          <a:chOff x="0" y="0"/>
          <a:chExt cx="0" cy="0"/>
        </a:xfrm>
      </p:grpSpPr>
      <p:sp>
        <p:nvSpPr>
          <p:cNvPr id="85" name="Shape 85"/>
          <p:cNvSpPr txBox="1"/>
          <p:nvPr>
            <p:ph type="title"/>
          </p:nvPr>
        </p:nvSpPr>
        <p:spPr>
          <a:xfrm>
            <a:off x="844425" y="422500"/>
            <a:ext cx="3226800" cy="857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86" name="Shape 86"/>
          <p:cNvSpPr/>
          <p:nvPr/>
        </p:nvSpPr>
        <p:spPr>
          <a:xfrm>
            <a:off x="579000" y="579000"/>
            <a:ext cx="54300" cy="675600"/>
          </a:xfrm>
          <a:prstGeom prst="rect">
            <a:avLst/>
          </a:prstGeom>
          <a:solidFill>
            <a:srgbClr val="FFBA00"/>
          </a:solidFill>
          <a:ln>
            <a:noFill/>
          </a:ln>
        </p:spPr>
        <p:txBody>
          <a:bodyPr anchorCtr="0" anchor="ctr" bIns="91425" lIns="91425" rIns="91425" wrap="square" tIns="91425">
            <a:noAutofit/>
          </a:bodyPr>
          <a:lstStyle/>
          <a:p>
            <a:pPr lvl="0">
              <a:spcBef>
                <a:spcPts val="0"/>
              </a:spcBef>
              <a:buNone/>
            </a:pPr>
            <a:r>
              <a:t/>
            </a:r>
            <a:endParaRPr/>
          </a:p>
        </p:txBody>
      </p:sp>
      <p:sp>
        <p:nvSpPr>
          <p:cNvPr id="87" name="Shape 87"/>
          <p:cNvSpPr/>
          <p:nvPr/>
        </p:nvSpPr>
        <p:spPr>
          <a:xfrm>
            <a:off x="9089700" y="0"/>
            <a:ext cx="54300" cy="5143500"/>
          </a:xfrm>
          <a:prstGeom prst="rect">
            <a:avLst/>
          </a:prstGeom>
          <a:solidFill>
            <a:srgbClr val="FFBA00">
              <a:alpha val="713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only color">
    <p:spTree>
      <p:nvGrpSpPr>
        <p:cNvPr id="88" name="Shape 88"/>
        <p:cNvGrpSpPr/>
        <p:nvPr/>
      </p:nvGrpSpPr>
      <p:grpSpPr>
        <a:xfrm>
          <a:off x="0" y="0"/>
          <a:ext cx="0" cy="0"/>
          <a:chOff x="0" y="0"/>
          <a:chExt cx="0" cy="0"/>
        </a:xfrm>
      </p:grpSpPr>
      <p:sp>
        <p:nvSpPr>
          <p:cNvPr id="89" name="Shape 89"/>
          <p:cNvSpPr/>
          <p:nvPr/>
        </p:nvSpPr>
        <p:spPr>
          <a:xfrm>
            <a:off x="0" y="0"/>
            <a:ext cx="9144000" cy="3745800"/>
          </a:xfrm>
          <a:prstGeom prst="rect">
            <a:avLst/>
          </a:prstGeom>
          <a:solidFill>
            <a:srgbClr val="FFBA00">
              <a:alpha val="71630"/>
            </a:srgbClr>
          </a:solidFill>
          <a:ln>
            <a:noFill/>
          </a:ln>
        </p:spPr>
        <p:txBody>
          <a:bodyPr anchorCtr="0" anchor="ctr" bIns="91425" lIns="91425" rIns="91425" wrap="square" tIns="91425">
            <a:noAutofit/>
          </a:bodyPr>
          <a:lstStyle/>
          <a:p>
            <a:pPr lvl="0">
              <a:spcBef>
                <a:spcPts val="0"/>
              </a:spcBef>
              <a:buNone/>
            </a:pPr>
            <a:r>
              <a:t/>
            </a:r>
            <a:endParaRPr/>
          </a:p>
        </p:txBody>
      </p:sp>
      <p:sp>
        <p:nvSpPr>
          <p:cNvPr id="90" name="Shape 90"/>
          <p:cNvSpPr txBox="1"/>
          <p:nvPr>
            <p:ph type="title"/>
          </p:nvPr>
        </p:nvSpPr>
        <p:spPr>
          <a:xfrm>
            <a:off x="844425" y="422500"/>
            <a:ext cx="3226800" cy="857400"/>
          </a:xfrm>
          <a:prstGeom prst="rect">
            <a:avLst/>
          </a:prstGeom>
        </p:spPr>
        <p:txBody>
          <a:bodyPr anchorCtr="0" anchor="t" bIns="91425" lIns="91425" rIns="91425" wrap="square" tIns="91425"/>
          <a:lstStyle>
            <a:lvl1pPr lvl="0" rtl="0">
              <a:spcBef>
                <a:spcPts val="0"/>
              </a:spcBef>
              <a:buClr>
                <a:srgbClr val="FFFFFF"/>
              </a:buClr>
              <a:defRPr>
                <a:solidFill>
                  <a:srgbClr val="FFFFFF"/>
                </a:solidFill>
              </a:defRPr>
            </a:lvl1pPr>
            <a:lvl2pPr lvl="1" rtl="0">
              <a:spcBef>
                <a:spcPts val="0"/>
              </a:spcBef>
              <a:buClr>
                <a:srgbClr val="FFFFFF"/>
              </a:buClr>
              <a:defRPr>
                <a:solidFill>
                  <a:srgbClr val="FFFFFF"/>
                </a:solidFill>
              </a:defRPr>
            </a:lvl2pPr>
            <a:lvl3pPr lvl="2" rtl="0">
              <a:spcBef>
                <a:spcPts val="0"/>
              </a:spcBef>
              <a:buClr>
                <a:srgbClr val="FFFFFF"/>
              </a:buClr>
              <a:defRPr>
                <a:solidFill>
                  <a:srgbClr val="FFFFFF"/>
                </a:solidFill>
              </a:defRPr>
            </a:lvl3pPr>
            <a:lvl4pPr lvl="3" rtl="0">
              <a:spcBef>
                <a:spcPts val="0"/>
              </a:spcBef>
              <a:buClr>
                <a:srgbClr val="FFFFFF"/>
              </a:buClr>
              <a:defRPr>
                <a:solidFill>
                  <a:srgbClr val="FFFFFF"/>
                </a:solidFill>
              </a:defRPr>
            </a:lvl4pPr>
            <a:lvl5pPr lvl="4" rtl="0">
              <a:spcBef>
                <a:spcPts val="0"/>
              </a:spcBef>
              <a:buClr>
                <a:srgbClr val="FFFFFF"/>
              </a:buClr>
              <a:defRPr>
                <a:solidFill>
                  <a:srgbClr val="FFFFFF"/>
                </a:solidFill>
              </a:defRPr>
            </a:lvl5pPr>
            <a:lvl6pPr lvl="5" rtl="0">
              <a:spcBef>
                <a:spcPts val="0"/>
              </a:spcBef>
              <a:buClr>
                <a:srgbClr val="FFFFFF"/>
              </a:buClr>
              <a:defRPr>
                <a:solidFill>
                  <a:srgbClr val="FFFFFF"/>
                </a:solidFill>
              </a:defRPr>
            </a:lvl6pPr>
            <a:lvl7pPr lvl="6" rtl="0">
              <a:spcBef>
                <a:spcPts val="0"/>
              </a:spcBef>
              <a:buClr>
                <a:srgbClr val="FFFFFF"/>
              </a:buClr>
              <a:defRPr>
                <a:solidFill>
                  <a:srgbClr val="FFFFFF"/>
                </a:solidFill>
              </a:defRPr>
            </a:lvl7pPr>
            <a:lvl8pPr lvl="7" rtl="0">
              <a:spcBef>
                <a:spcPts val="0"/>
              </a:spcBef>
              <a:buClr>
                <a:srgbClr val="FFFFFF"/>
              </a:buClr>
              <a:defRPr>
                <a:solidFill>
                  <a:srgbClr val="FFFFFF"/>
                </a:solidFill>
              </a:defRPr>
            </a:lvl8pPr>
            <a:lvl9pPr lvl="8" rtl="0">
              <a:spcBef>
                <a:spcPts val="0"/>
              </a:spcBef>
              <a:buClr>
                <a:srgbClr val="FFFFFF"/>
              </a:buClr>
              <a:defRPr>
                <a:solidFill>
                  <a:srgbClr val="FFFFFF"/>
                </a:solidFill>
              </a:defRPr>
            </a:lvl9pPr>
          </a:lstStyle>
          <a:p/>
        </p:txBody>
      </p:sp>
      <p:sp>
        <p:nvSpPr>
          <p:cNvPr id="91" name="Shape 91"/>
          <p:cNvSpPr/>
          <p:nvPr/>
        </p:nvSpPr>
        <p:spPr>
          <a:xfrm>
            <a:off x="579000" y="579000"/>
            <a:ext cx="54300" cy="675600"/>
          </a:xfrm>
          <a:prstGeom prst="rect">
            <a:avLst/>
          </a:prstGeom>
          <a:solidFill>
            <a:srgbClr val="FFFFFF"/>
          </a:solidFill>
          <a:ln>
            <a:noFill/>
          </a:ln>
        </p:spPr>
        <p:txBody>
          <a:bodyPr anchorCtr="0" anchor="ctr" bIns="91425" lIns="91425" rIns="91425" wrap="square" tIns="91425">
            <a:noAutofit/>
          </a:bodyPr>
          <a:lstStyle/>
          <a:p>
            <a:pPr lvl="0" rtl="0">
              <a:spcBef>
                <a:spcPts val="0"/>
              </a:spcBef>
              <a:buNone/>
            </a:pPr>
            <a:r>
              <a:t/>
            </a:r>
            <a:endParaRPr>
              <a:solidFill>
                <a:srgbClr val="FFFFFF"/>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only half">
    <p:spTree>
      <p:nvGrpSpPr>
        <p:cNvPr id="92" name="Shape 92"/>
        <p:cNvGrpSpPr/>
        <p:nvPr/>
      </p:nvGrpSpPr>
      <p:grpSpPr>
        <a:xfrm>
          <a:off x="0" y="0"/>
          <a:ext cx="0" cy="0"/>
          <a:chOff x="0" y="0"/>
          <a:chExt cx="0" cy="0"/>
        </a:xfrm>
      </p:grpSpPr>
      <p:sp>
        <p:nvSpPr>
          <p:cNvPr id="93" name="Shape 93"/>
          <p:cNvSpPr/>
          <p:nvPr/>
        </p:nvSpPr>
        <p:spPr>
          <a:xfrm>
            <a:off x="0" y="0"/>
            <a:ext cx="4578000" cy="5143500"/>
          </a:xfrm>
          <a:prstGeom prst="rect">
            <a:avLst/>
          </a:prstGeom>
          <a:solidFill>
            <a:srgbClr val="FFBA00">
              <a:alpha val="71370"/>
            </a:srgbClr>
          </a:solidFill>
          <a:ln>
            <a:noFill/>
          </a:ln>
        </p:spPr>
        <p:txBody>
          <a:bodyPr anchorCtr="0" anchor="ctr" bIns="91425" lIns="91425" rIns="91425" wrap="square" tIns="91425">
            <a:noAutofit/>
          </a:bodyPr>
          <a:lstStyle/>
          <a:p>
            <a:pPr lvl="0">
              <a:spcBef>
                <a:spcPts val="0"/>
              </a:spcBef>
              <a:buNone/>
            </a:pPr>
            <a:r>
              <a:t/>
            </a:r>
            <a:endParaRPr/>
          </a:p>
        </p:txBody>
      </p:sp>
      <p:sp>
        <p:nvSpPr>
          <p:cNvPr id="94" name="Shape 94"/>
          <p:cNvSpPr txBox="1"/>
          <p:nvPr>
            <p:ph type="title"/>
          </p:nvPr>
        </p:nvSpPr>
        <p:spPr>
          <a:xfrm>
            <a:off x="844425" y="422500"/>
            <a:ext cx="3226800" cy="857400"/>
          </a:xfrm>
          <a:prstGeom prst="rect">
            <a:avLst/>
          </a:prstGeom>
        </p:spPr>
        <p:txBody>
          <a:bodyPr anchorCtr="0" anchor="t" bIns="91425" lIns="91425" rIns="91425" wrap="square" tIns="91425"/>
          <a:lstStyle>
            <a:lvl1pPr lvl="0" rtl="0">
              <a:spcBef>
                <a:spcPts val="0"/>
              </a:spcBef>
              <a:buClr>
                <a:srgbClr val="FFFFFF"/>
              </a:buClr>
              <a:defRPr>
                <a:solidFill>
                  <a:srgbClr val="FFFFFF"/>
                </a:solidFill>
              </a:defRPr>
            </a:lvl1pPr>
            <a:lvl2pPr lvl="1" rtl="0">
              <a:spcBef>
                <a:spcPts val="0"/>
              </a:spcBef>
              <a:buClr>
                <a:srgbClr val="FFFFFF"/>
              </a:buClr>
              <a:defRPr>
                <a:solidFill>
                  <a:srgbClr val="FFFFFF"/>
                </a:solidFill>
              </a:defRPr>
            </a:lvl2pPr>
            <a:lvl3pPr lvl="2" rtl="0">
              <a:spcBef>
                <a:spcPts val="0"/>
              </a:spcBef>
              <a:buClr>
                <a:srgbClr val="FFFFFF"/>
              </a:buClr>
              <a:defRPr>
                <a:solidFill>
                  <a:srgbClr val="FFFFFF"/>
                </a:solidFill>
              </a:defRPr>
            </a:lvl3pPr>
            <a:lvl4pPr lvl="3" rtl="0">
              <a:spcBef>
                <a:spcPts val="0"/>
              </a:spcBef>
              <a:buClr>
                <a:srgbClr val="FFFFFF"/>
              </a:buClr>
              <a:defRPr>
                <a:solidFill>
                  <a:srgbClr val="FFFFFF"/>
                </a:solidFill>
              </a:defRPr>
            </a:lvl4pPr>
            <a:lvl5pPr lvl="4" rtl="0">
              <a:spcBef>
                <a:spcPts val="0"/>
              </a:spcBef>
              <a:buClr>
                <a:srgbClr val="FFFFFF"/>
              </a:buClr>
              <a:defRPr>
                <a:solidFill>
                  <a:srgbClr val="FFFFFF"/>
                </a:solidFill>
              </a:defRPr>
            </a:lvl5pPr>
            <a:lvl6pPr lvl="5" rtl="0">
              <a:spcBef>
                <a:spcPts val="0"/>
              </a:spcBef>
              <a:buClr>
                <a:srgbClr val="FFFFFF"/>
              </a:buClr>
              <a:defRPr>
                <a:solidFill>
                  <a:srgbClr val="FFFFFF"/>
                </a:solidFill>
              </a:defRPr>
            </a:lvl6pPr>
            <a:lvl7pPr lvl="6" rtl="0">
              <a:spcBef>
                <a:spcPts val="0"/>
              </a:spcBef>
              <a:buClr>
                <a:srgbClr val="FFFFFF"/>
              </a:buClr>
              <a:defRPr>
                <a:solidFill>
                  <a:srgbClr val="FFFFFF"/>
                </a:solidFill>
              </a:defRPr>
            </a:lvl7pPr>
            <a:lvl8pPr lvl="7" rtl="0">
              <a:spcBef>
                <a:spcPts val="0"/>
              </a:spcBef>
              <a:buClr>
                <a:srgbClr val="FFFFFF"/>
              </a:buClr>
              <a:defRPr>
                <a:solidFill>
                  <a:srgbClr val="FFFFFF"/>
                </a:solidFill>
              </a:defRPr>
            </a:lvl8pPr>
            <a:lvl9pPr lvl="8" rtl="0">
              <a:spcBef>
                <a:spcPts val="0"/>
              </a:spcBef>
              <a:buClr>
                <a:srgbClr val="FFFFFF"/>
              </a:buClr>
              <a:defRPr>
                <a:solidFill>
                  <a:srgbClr val="FFFFFF"/>
                </a:solidFill>
              </a:defRPr>
            </a:lvl9pPr>
          </a:lstStyle>
          <a:p/>
        </p:txBody>
      </p:sp>
      <p:sp>
        <p:nvSpPr>
          <p:cNvPr id="95" name="Shape 95"/>
          <p:cNvSpPr/>
          <p:nvPr/>
        </p:nvSpPr>
        <p:spPr>
          <a:xfrm>
            <a:off x="579000" y="579000"/>
            <a:ext cx="54300" cy="675600"/>
          </a:xfrm>
          <a:prstGeom prst="rect">
            <a:avLst/>
          </a:prstGeom>
          <a:solidFill>
            <a:srgbClr val="FFFFFF"/>
          </a:solidFill>
          <a:ln>
            <a:noFill/>
          </a:ln>
        </p:spPr>
        <p:txBody>
          <a:bodyPr anchorCtr="0" anchor="ctr" bIns="91425" lIns="91425" rIns="91425" wrap="square" tIns="91425">
            <a:noAutofit/>
          </a:bodyPr>
          <a:lstStyle/>
          <a:p>
            <a:pPr lvl="0" rtl="0">
              <a:spcBef>
                <a:spcPts val="0"/>
              </a:spcBef>
              <a:buNone/>
            </a:pPr>
            <a:r>
              <a:t/>
            </a:r>
            <a:endParaRPr>
              <a:solidFill>
                <a:srgbClr val="FFFFFF"/>
              </a:solidFill>
            </a:endParaRPr>
          </a:p>
        </p:txBody>
      </p:sp>
      <p:sp>
        <p:nvSpPr>
          <p:cNvPr id="96" name="Shape 96"/>
          <p:cNvSpPr/>
          <p:nvPr/>
        </p:nvSpPr>
        <p:spPr>
          <a:xfrm>
            <a:off x="9089700" y="0"/>
            <a:ext cx="54300" cy="5143500"/>
          </a:xfrm>
          <a:prstGeom prst="rect">
            <a:avLst/>
          </a:prstGeom>
          <a:solidFill>
            <a:srgbClr val="FFBA00">
              <a:alpha val="713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only half 2">
    <p:spTree>
      <p:nvGrpSpPr>
        <p:cNvPr id="97" name="Shape 97"/>
        <p:cNvGrpSpPr/>
        <p:nvPr/>
      </p:nvGrpSpPr>
      <p:grpSpPr>
        <a:xfrm>
          <a:off x="0" y="0"/>
          <a:ext cx="0" cy="0"/>
          <a:chOff x="0" y="0"/>
          <a:chExt cx="0" cy="0"/>
        </a:xfrm>
      </p:grpSpPr>
      <p:sp>
        <p:nvSpPr>
          <p:cNvPr id="98" name="Shape 98"/>
          <p:cNvSpPr/>
          <p:nvPr/>
        </p:nvSpPr>
        <p:spPr>
          <a:xfrm>
            <a:off x="0" y="0"/>
            <a:ext cx="4578000" cy="5143500"/>
          </a:xfrm>
          <a:prstGeom prst="rect">
            <a:avLst/>
          </a:prstGeom>
          <a:solidFill>
            <a:srgbClr val="2D6593">
              <a:alpha val="57510"/>
            </a:srgbClr>
          </a:solidFill>
          <a:ln>
            <a:noFill/>
          </a:ln>
        </p:spPr>
        <p:txBody>
          <a:bodyPr anchorCtr="0" anchor="ctr" bIns="91425" lIns="91425" rIns="91425" wrap="square" tIns="91425">
            <a:noAutofit/>
          </a:bodyPr>
          <a:lstStyle/>
          <a:p>
            <a:pPr lvl="0">
              <a:spcBef>
                <a:spcPts val="0"/>
              </a:spcBef>
              <a:buNone/>
            </a:pPr>
            <a:r>
              <a:t/>
            </a:r>
            <a:endParaRPr/>
          </a:p>
        </p:txBody>
      </p:sp>
      <p:sp>
        <p:nvSpPr>
          <p:cNvPr id="99" name="Shape 99"/>
          <p:cNvSpPr txBox="1"/>
          <p:nvPr>
            <p:ph type="title"/>
          </p:nvPr>
        </p:nvSpPr>
        <p:spPr>
          <a:xfrm>
            <a:off x="844425" y="422500"/>
            <a:ext cx="3226800" cy="857400"/>
          </a:xfrm>
          <a:prstGeom prst="rect">
            <a:avLst/>
          </a:prstGeom>
        </p:spPr>
        <p:txBody>
          <a:bodyPr anchorCtr="0" anchor="t" bIns="91425" lIns="91425" rIns="91425" wrap="square" tIns="91425"/>
          <a:lstStyle>
            <a:lvl1pPr lvl="0" rtl="0">
              <a:spcBef>
                <a:spcPts val="0"/>
              </a:spcBef>
              <a:buClr>
                <a:srgbClr val="FFFFFF"/>
              </a:buClr>
              <a:defRPr>
                <a:solidFill>
                  <a:srgbClr val="FFFFFF"/>
                </a:solidFill>
              </a:defRPr>
            </a:lvl1pPr>
            <a:lvl2pPr lvl="1" rtl="0">
              <a:spcBef>
                <a:spcPts val="0"/>
              </a:spcBef>
              <a:buClr>
                <a:srgbClr val="FFFFFF"/>
              </a:buClr>
              <a:defRPr>
                <a:solidFill>
                  <a:srgbClr val="FFFFFF"/>
                </a:solidFill>
              </a:defRPr>
            </a:lvl2pPr>
            <a:lvl3pPr lvl="2" rtl="0">
              <a:spcBef>
                <a:spcPts val="0"/>
              </a:spcBef>
              <a:buClr>
                <a:srgbClr val="FFFFFF"/>
              </a:buClr>
              <a:defRPr>
                <a:solidFill>
                  <a:srgbClr val="FFFFFF"/>
                </a:solidFill>
              </a:defRPr>
            </a:lvl3pPr>
            <a:lvl4pPr lvl="3" rtl="0">
              <a:spcBef>
                <a:spcPts val="0"/>
              </a:spcBef>
              <a:buClr>
                <a:srgbClr val="FFFFFF"/>
              </a:buClr>
              <a:defRPr>
                <a:solidFill>
                  <a:srgbClr val="FFFFFF"/>
                </a:solidFill>
              </a:defRPr>
            </a:lvl4pPr>
            <a:lvl5pPr lvl="4" rtl="0">
              <a:spcBef>
                <a:spcPts val="0"/>
              </a:spcBef>
              <a:buClr>
                <a:srgbClr val="FFFFFF"/>
              </a:buClr>
              <a:defRPr>
                <a:solidFill>
                  <a:srgbClr val="FFFFFF"/>
                </a:solidFill>
              </a:defRPr>
            </a:lvl5pPr>
            <a:lvl6pPr lvl="5" rtl="0">
              <a:spcBef>
                <a:spcPts val="0"/>
              </a:spcBef>
              <a:buClr>
                <a:srgbClr val="FFFFFF"/>
              </a:buClr>
              <a:defRPr>
                <a:solidFill>
                  <a:srgbClr val="FFFFFF"/>
                </a:solidFill>
              </a:defRPr>
            </a:lvl6pPr>
            <a:lvl7pPr lvl="6" rtl="0">
              <a:spcBef>
                <a:spcPts val="0"/>
              </a:spcBef>
              <a:buClr>
                <a:srgbClr val="FFFFFF"/>
              </a:buClr>
              <a:defRPr>
                <a:solidFill>
                  <a:srgbClr val="FFFFFF"/>
                </a:solidFill>
              </a:defRPr>
            </a:lvl7pPr>
            <a:lvl8pPr lvl="7" rtl="0">
              <a:spcBef>
                <a:spcPts val="0"/>
              </a:spcBef>
              <a:buClr>
                <a:srgbClr val="FFFFFF"/>
              </a:buClr>
              <a:defRPr>
                <a:solidFill>
                  <a:srgbClr val="FFFFFF"/>
                </a:solidFill>
              </a:defRPr>
            </a:lvl8pPr>
            <a:lvl9pPr lvl="8" rtl="0">
              <a:spcBef>
                <a:spcPts val="0"/>
              </a:spcBef>
              <a:buClr>
                <a:srgbClr val="FFFFFF"/>
              </a:buClr>
              <a:defRPr>
                <a:solidFill>
                  <a:srgbClr val="FFFFFF"/>
                </a:solidFill>
              </a:defRPr>
            </a:lvl9pPr>
          </a:lstStyle>
          <a:p/>
        </p:txBody>
      </p:sp>
      <p:sp>
        <p:nvSpPr>
          <p:cNvPr id="100" name="Shape 100"/>
          <p:cNvSpPr/>
          <p:nvPr/>
        </p:nvSpPr>
        <p:spPr>
          <a:xfrm>
            <a:off x="579000" y="579000"/>
            <a:ext cx="54300" cy="675600"/>
          </a:xfrm>
          <a:prstGeom prst="rect">
            <a:avLst/>
          </a:prstGeom>
          <a:solidFill>
            <a:srgbClr val="FFFFFF"/>
          </a:solidFill>
          <a:ln>
            <a:noFill/>
          </a:ln>
        </p:spPr>
        <p:txBody>
          <a:bodyPr anchorCtr="0" anchor="ctr" bIns="91425" lIns="91425" rIns="91425" wrap="square" tIns="91425">
            <a:noAutofit/>
          </a:bodyPr>
          <a:lstStyle/>
          <a:p>
            <a:pPr lvl="0" rtl="0">
              <a:spcBef>
                <a:spcPts val="0"/>
              </a:spcBef>
              <a:buNone/>
            </a:pPr>
            <a:r>
              <a:t/>
            </a:r>
            <a:endParaRPr>
              <a:solidFill>
                <a:srgbClr val="FFFFFF"/>
              </a:solidFill>
            </a:endParaRPr>
          </a:p>
        </p:txBody>
      </p:sp>
      <p:sp>
        <p:nvSpPr>
          <p:cNvPr id="101" name="Shape 101"/>
          <p:cNvSpPr/>
          <p:nvPr/>
        </p:nvSpPr>
        <p:spPr>
          <a:xfrm>
            <a:off x="9089700" y="0"/>
            <a:ext cx="54300" cy="5143500"/>
          </a:xfrm>
          <a:prstGeom prst="rect">
            <a:avLst/>
          </a:prstGeom>
          <a:solidFill>
            <a:srgbClr val="2D6593">
              <a:alpha val="5751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Image background">
    <p:spTree>
      <p:nvGrpSpPr>
        <p:cNvPr id="102" name="Shape 102"/>
        <p:cNvGrpSpPr/>
        <p:nvPr/>
      </p:nvGrpSpPr>
      <p:grpSpPr>
        <a:xfrm>
          <a:off x="0" y="0"/>
          <a:ext cx="0" cy="0"/>
          <a:chOff x="0" y="0"/>
          <a:chExt cx="0" cy="0"/>
        </a:xfrm>
      </p:grpSpPr>
      <p:sp>
        <p:nvSpPr>
          <p:cNvPr id="103" name="Shape 103"/>
          <p:cNvSpPr/>
          <p:nvPr/>
        </p:nvSpPr>
        <p:spPr>
          <a:xfrm>
            <a:off x="0" y="0"/>
            <a:ext cx="2292000" cy="5143500"/>
          </a:xfrm>
          <a:prstGeom prst="rect">
            <a:avLst/>
          </a:prstGeom>
          <a:solidFill>
            <a:srgbClr val="FFBA00">
              <a:alpha val="713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104" name="Shape 104"/>
        <p:cNvGrpSpPr/>
        <p:nvPr/>
      </p:nvGrpSpPr>
      <p:grpSpPr>
        <a:xfrm>
          <a:off x="0" y="0"/>
          <a:ext cx="0" cy="0"/>
          <a:chOff x="0" y="0"/>
          <a:chExt cx="0" cy="0"/>
        </a:xfrm>
      </p:grpSpPr>
      <p:sp>
        <p:nvSpPr>
          <p:cNvPr id="105" name="Shape 105"/>
          <p:cNvSpPr txBox="1"/>
          <p:nvPr>
            <p:ph idx="1" type="body"/>
          </p:nvPr>
        </p:nvSpPr>
        <p:spPr>
          <a:xfrm>
            <a:off x="633300" y="4285675"/>
            <a:ext cx="8053500" cy="519600"/>
          </a:xfrm>
          <a:prstGeom prst="rect">
            <a:avLst/>
          </a:prstGeom>
        </p:spPr>
        <p:txBody>
          <a:bodyPr anchorCtr="0" anchor="t" bIns="91425" lIns="91425" rIns="91425" wrap="square" tIns="91425"/>
          <a:lstStyle>
            <a:lvl1pPr lvl="0" rtl="0">
              <a:spcBef>
                <a:spcPts val="360"/>
              </a:spcBef>
              <a:buSzPct val="100000"/>
              <a:buNone/>
              <a:defRPr sz="1400"/>
            </a:lvl1pPr>
          </a:lstStyle>
          <a:p/>
        </p:txBody>
      </p:sp>
      <p:sp>
        <p:nvSpPr>
          <p:cNvPr id="106" name="Shape 106"/>
          <p:cNvSpPr/>
          <p:nvPr/>
        </p:nvSpPr>
        <p:spPr>
          <a:xfrm>
            <a:off x="579000" y="4467900"/>
            <a:ext cx="54300" cy="675600"/>
          </a:xfrm>
          <a:prstGeom prst="rect">
            <a:avLst/>
          </a:prstGeom>
          <a:solidFill>
            <a:srgbClr val="FFBA00"/>
          </a:solidFill>
          <a:ln>
            <a:noFill/>
          </a:ln>
        </p:spPr>
        <p:txBody>
          <a:bodyPr anchorCtr="0" anchor="ctr" bIns="91425" lIns="91425" rIns="91425" wrap="square" tIns="91425">
            <a:noAutofit/>
          </a:bodyPr>
          <a:lstStyle/>
          <a:p>
            <a:pPr lvl="0">
              <a:spcBef>
                <a:spcPts val="0"/>
              </a:spcBef>
              <a:buNone/>
            </a:pPr>
            <a:r>
              <a:t/>
            </a:r>
            <a:endParaRPr/>
          </a:p>
        </p:txBody>
      </p:sp>
      <p:sp>
        <p:nvSpPr>
          <p:cNvPr id="107" name="Shape 107"/>
          <p:cNvSpPr/>
          <p:nvPr/>
        </p:nvSpPr>
        <p:spPr>
          <a:xfrm>
            <a:off x="9089700" y="0"/>
            <a:ext cx="54300" cy="5143500"/>
          </a:xfrm>
          <a:prstGeom prst="rect">
            <a:avLst/>
          </a:prstGeom>
          <a:solidFill>
            <a:srgbClr val="FFBA00">
              <a:alpha val="713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only color 1">
    <p:spTree>
      <p:nvGrpSpPr>
        <p:cNvPr id="108" name="Shape 108"/>
        <p:cNvGrpSpPr/>
        <p:nvPr/>
      </p:nvGrpSpPr>
      <p:grpSpPr>
        <a:xfrm>
          <a:off x="0" y="0"/>
          <a:ext cx="0" cy="0"/>
          <a:chOff x="0" y="0"/>
          <a:chExt cx="0" cy="0"/>
        </a:xfrm>
      </p:grpSpPr>
      <p:sp>
        <p:nvSpPr>
          <p:cNvPr id="109" name="Shape 109"/>
          <p:cNvSpPr/>
          <p:nvPr/>
        </p:nvSpPr>
        <p:spPr>
          <a:xfrm>
            <a:off x="0" y="0"/>
            <a:ext cx="9144000" cy="3745800"/>
          </a:xfrm>
          <a:prstGeom prst="rect">
            <a:avLst/>
          </a:prstGeom>
          <a:solidFill>
            <a:srgbClr val="4CB8D4">
              <a:alpha val="72770"/>
            </a:srgbClr>
          </a:solidFill>
          <a:ln>
            <a:noFill/>
          </a:ln>
        </p:spPr>
        <p:txBody>
          <a:bodyPr anchorCtr="0" anchor="ctr" bIns="91425" lIns="91425" rIns="91425" wrap="square" tIns="91425">
            <a:noAutofit/>
          </a:bodyPr>
          <a:lstStyle/>
          <a:p>
            <a:pPr lvl="0">
              <a:spcBef>
                <a:spcPts val="0"/>
              </a:spcBef>
              <a:buNone/>
            </a:pPr>
            <a:r>
              <a:t/>
            </a:r>
            <a:endParaRPr/>
          </a:p>
        </p:txBody>
      </p:sp>
      <p:sp>
        <p:nvSpPr>
          <p:cNvPr id="110" name="Shape 110"/>
          <p:cNvSpPr txBox="1"/>
          <p:nvPr>
            <p:ph type="title"/>
          </p:nvPr>
        </p:nvSpPr>
        <p:spPr>
          <a:xfrm>
            <a:off x="844425" y="422500"/>
            <a:ext cx="3226800" cy="857400"/>
          </a:xfrm>
          <a:prstGeom prst="rect">
            <a:avLst/>
          </a:prstGeom>
        </p:spPr>
        <p:txBody>
          <a:bodyPr anchorCtr="0" anchor="t" bIns="91425" lIns="91425" rIns="91425" wrap="square" tIns="91425"/>
          <a:lstStyle>
            <a:lvl1pPr lvl="0" rtl="0">
              <a:spcBef>
                <a:spcPts val="0"/>
              </a:spcBef>
              <a:buClr>
                <a:srgbClr val="FFFFFF"/>
              </a:buClr>
              <a:defRPr>
                <a:solidFill>
                  <a:srgbClr val="FFFFFF"/>
                </a:solidFill>
              </a:defRPr>
            </a:lvl1pPr>
            <a:lvl2pPr lvl="1" rtl="0">
              <a:spcBef>
                <a:spcPts val="0"/>
              </a:spcBef>
              <a:buClr>
                <a:srgbClr val="FFFFFF"/>
              </a:buClr>
              <a:defRPr>
                <a:solidFill>
                  <a:srgbClr val="FFFFFF"/>
                </a:solidFill>
              </a:defRPr>
            </a:lvl2pPr>
            <a:lvl3pPr lvl="2" rtl="0">
              <a:spcBef>
                <a:spcPts val="0"/>
              </a:spcBef>
              <a:buClr>
                <a:srgbClr val="FFFFFF"/>
              </a:buClr>
              <a:defRPr>
                <a:solidFill>
                  <a:srgbClr val="FFFFFF"/>
                </a:solidFill>
              </a:defRPr>
            </a:lvl3pPr>
            <a:lvl4pPr lvl="3" rtl="0">
              <a:spcBef>
                <a:spcPts val="0"/>
              </a:spcBef>
              <a:buClr>
                <a:srgbClr val="FFFFFF"/>
              </a:buClr>
              <a:defRPr>
                <a:solidFill>
                  <a:srgbClr val="FFFFFF"/>
                </a:solidFill>
              </a:defRPr>
            </a:lvl4pPr>
            <a:lvl5pPr lvl="4" rtl="0">
              <a:spcBef>
                <a:spcPts val="0"/>
              </a:spcBef>
              <a:buClr>
                <a:srgbClr val="FFFFFF"/>
              </a:buClr>
              <a:defRPr>
                <a:solidFill>
                  <a:srgbClr val="FFFFFF"/>
                </a:solidFill>
              </a:defRPr>
            </a:lvl5pPr>
            <a:lvl6pPr lvl="5" rtl="0">
              <a:spcBef>
                <a:spcPts val="0"/>
              </a:spcBef>
              <a:buClr>
                <a:srgbClr val="FFFFFF"/>
              </a:buClr>
              <a:defRPr>
                <a:solidFill>
                  <a:srgbClr val="FFFFFF"/>
                </a:solidFill>
              </a:defRPr>
            </a:lvl6pPr>
            <a:lvl7pPr lvl="6" rtl="0">
              <a:spcBef>
                <a:spcPts val="0"/>
              </a:spcBef>
              <a:buClr>
                <a:srgbClr val="FFFFFF"/>
              </a:buClr>
              <a:defRPr>
                <a:solidFill>
                  <a:srgbClr val="FFFFFF"/>
                </a:solidFill>
              </a:defRPr>
            </a:lvl7pPr>
            <a:lvl8pPr lvl="7" rtl="0">
              <a:spcBef>
                <a:spcPts val="0"/>
              </a:spcBef>
              <a:buClr>
                <a:srgbClr val="FFFFFF"/>
              </a:buClr>
              <a:defRPr>
                <a:solidFill>
                  <a:srgbClr val="FFFFFF"/>
                </a:solidFill>
              </a:defRPr>
            </a:lvl8pPr>
            <a:lvl9pPr lvl="8" rtl="0">
              <a:spcBef>
                <a:spcPts val="0"/>
              </a:spcBef>
              <a:buClr>
                <a:srgbClr val="FFFFFF"/>
              </a:buClr>
              <a:defRPr>
                <a:solidFill>
                  <a:srgbClr val="FFFFFF"/>
                </a:solidFill>
              </a:defRPr>
            </a:lvl9pPr>
          </a:lstStyle>
          <a:p/>
        </p:txBody>
      </p:sp>
      <p:sp>
        <p:nvSpPr>
          <p:cNvPr id="111" name="Shape 111"/>
          <p:cNvSpPr/>
          <p:nvPr/>
        </p:nvSpPr>
        <p:spPr>
          <a:xfrm>
            <a:off x="579000" y="579000"/>
            <a:ext cx="54300" cy="675600"/>
          </a:xfrm>
          <a:prstGeom prst="rect">
            <a:avLst/>
          </a:prstGeom>
          <a:solidFill>
            <a:srgbClr val="FFFFFF"/>
          </a:solidFill>
          <a:ln>
            <a:noFill/>
          </a:ln>
        </p:spPr>
        <p:txBody>
          <a:bodyPr anchorCtr="0" anchor="ctr" bIns="91425" lIns="91425" rIns="91425" wrap="square" tIns="91425">
            <a:noAutofit/>
          </a:bodyPr>
          <a:lstStyle/>
          <a:p>
            <a:pPr lvl="0" rtl="0">
              <a:spcBef>
                <a:spcPts val="0"/>
              </a:spcBef>
              <a:buNone/>
            </a:pPr>
            <a:r>
              <a:t/>
            </a:r>
            <a:endParaRPr>
              <a:solidFill>
                <a:srgbClr val="FFFFFF"/>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only half 1">
    <p:spTree>
      <p:nvGrpSpPr>
        <p:cNvPr id="112" name="Shape 112"/>
        <p:cNvGrpSpPr/>
        <p:nvPr/>
      </p:nvGrpSpPr>
      <p:grpSpPr>
        <a:xfrm>
          <a:off x="0" y="0"/>
          <a:ext cx="0" cy="0"/>
          <a:chOff x="0" y="0"/>
          <a:chExt cx="0" cy="0"/>
        </a:xfrm>
      </p:grpSpPr>
      <p:sp>
        <p:nvSpPr>
          <p:cNvPr id="113" name="Shape 113"/>
          <p:cNvSpPr/>
          <p:nvPr/>
        </p:nvSpPr>
        <p:spPr>
          <a:xfrm>
            <a:off x="0" y="0"/>
            <a:ext cx="4578000" cy="5143500"/>
          </a:xfrm>
          <a:prstGeom prst="rect">
            <a:avLst/>
          </a:prstGeom>
          <a:solidFill>
            <a:srgbClr val="4CB8D4">
              <a:alpha val="72770"/>
            </a:srgbClr>
          </a:solidFill>
          <a:ln>
            <a:noFill/>
          </a:ln>
        </p:spPr>
        <p:txBody>
          <a:bodyPr anchorCtr="0" anchor="ctr" bIns="91425" lIns="91425" rIns="91425" wrap="square" tIns="91425">
            <a:noAutofit/>
          </a:bodyPr>
          <a:lstStyle/>
          <a:p>
            <a:pPr lvl="0">
              <a:spcBef>
                <a:spcPts val="0"/>
              </a:spcBef>
              <a:buNone/>
            </a:pPr>
            <a:r>
              <a:t/>
            </a:r>
            <a:endParaRPr/>
          </a:p>
        </p:txBody>
      </p:sp>
      <p:sp>
        <p:nvSpPr>
          <p:cNvPr id="114" name="Shape 114"/>
          <p:cNvSpPr txBox="1"/>
          <p:nvPr>
            <p:ph type="title"/>
          </p:nvPr>
        </p:nvSpPr>
        <p:spPr>
          <a:xfrm>
            <a:off x="844425" y="422500"/>
            <a:ext cx="3226800" cy="857400"/>
          </a:xfrm>
          <a:prstGeom prst="rect">
            <a:avLst/>
          </a:prstGeom>
        </p:spPr>
        <p:txBody>
          <a:bodyPr anchorCtr="0" anchor="t" bIns="91425" lIns="91425" rIns="91425" wrap="square" tIns="91425"/>
          <a:lstStyle>
            <a:lvl1pPr lvl="0" rtl="0">
              <a:spcBef>
                <a:spcPts val="0"/>
              </a:spcBef>
              <a:buClr>
                <a:srgbClr val="FFFFFF"/>
              </a:buClr>
              <a:defRPr>
                <a:solidFill>
                  <a:srgbClr val="FFFFFF"/>
                </a:solidFill>
              </a:defRPr>
            </a:lvl1pPr>
            <a:lvl2pPr lvl="1" rtl="0">
              <a:spcBef>
                <a:spcPts val="0"/>
              </a:spcBef>
              <a:buClr>
                <a:srgbClr val="FFFFFF"/>
              </a:buClr>
              <a:defRPr>
                <a:solidFill>
                  <a:srgbClr val="FFFFFF"/>
                </a:solidFill>
              </a:defRPr>
            </a:lvl2pPr>
            <a:lvl3pPr lvl="2" rtl="0">
              <a:spcBef>
                <a:spcPts val="0"/>
              </a:spcBef>
              <a:buClr>
                <a:srgbClr val="FFFFFF"/>
              </a:buClr>
              <a:defRPr>
                <a:solidFill>
                  <a:srgbClr val="FFFFFF"/>
                </a:solidFill>
              </a:defRPr>
            </a:lvl3pPr>
            <a:lvl4pPr lvl="3" rtl="0">
              <a:spcBef>
                <a:spcPts val="0"/>
              </a:spcBef>
              <a:buClr>
                <a:srgbClr val="FFFFFF"/>
              </a:buClr>
              <a:defRPr>
                <a:solidFill>
                  <a:srgbClr val="FFFFFF"/>
                </a:solidFill>
              </a:defRPr>
            </a:lvl4pPr>
            <a:lvl5pPr lvl="4" rtl="0">
              <a:spcBef>
                <a:spcPts val="0"/>
              </a:spcBef>
              <a:buClr>
                <a:srgbClr val="FFFFFF"/>
              </a:buClr>
              <a:defRPr>
                <a:solidFill>
                  <a:srgbClr val="FFFFFF"/>
                </a:solidFill>
              </a:defRPr>
            </a:lvl5pPr>
            <a:lvl6pPr lvl="5" rtl="0">
              <a:spcBef>
                <a:spcPts val="0"/>
              </a:spcBef>
              <a:buClr>
                <a:srgbClr val="FFFFFF"/>
              </a:buClr>
              <a:defRPr>
                <a:solidFill>
                  <a:srgbClr val="FFFFFF"/>
                </a:solidFill>
              </a:defRPr>
            </a:lvl6pPr>
            <a:lvl7pPr lvl="6" rtl="0">
              <a:spcBef>
                <a:spcPts val="0"/>
              </a:spcBef>
              <a:buClr>
                <a:srgbClr val="FFFFFF"/>
              </a:buClr>
              <a:defRPr>
                <a:solidFill>
                  <a:srgbClr val="FFFFFF"/>
                </a:solidFill>
              </a:defRPr>
            </a:lvl7pPr>
            <a:lvl8pPr lvl="7" rtl="0">
              <a:spcBef>
                <a:spcPts val="0"/>
              </a:spcBef>
              <a:buClr>
                <a:srgbClr val="FFFFFF"/>
              </a:buClr>
              <a:defRPr>
                <a:solidFill>
                  <a:srgbClr val="FFFFFF"/>
                </a:solidFill>
              </a:defRPr>
            </a:lvl8pPr>
            <a:lvl9pPr lvl="8" rtl="0">
              <a:spcBef>
                <a:spcPts val="0"/>
              </a:spcBef>
              <a:buClr>
                <a:srgbClr val="FFFFFF"/>
              </a:buClr>
              <a:defRPr>
                <a:solidFill>
                  <a:srgbClr val="FFFFFF"/>
                </a:solidFill>
              </a:defRPr>
            </a:lvl9pPr>
          </a:lstStyle>
          <a:p/>
        </p:txBody>
      </p:sp>
      <p:sp>
        <p:nvSpPr>
          <p:cNvPr id="115" name="Shape 115"/>
          <p:cNvSpPr/>
          <p:nvPr/>
        </p:nvSpPr>
        <p:spPr>
          <a:xfrm>
            <a:off x="579000" y="579000"/>
            <a:ext cx="54300" cy="675600"/>
          </a:xfrm>
          <a:prstGeom prst="rect">
            <a:avLst/>
          </a:prstGeom>
          <a:solidFill>
            <a:srgbClr val="FFFFFF"/>
          </a:solidFill>
          <a:ln>
            <a:noFill/>
          </a:ln>
        </p:spPr>
        <p:txBody>
          <a:bodyPr anchorCtr="0" anchor="ctr" bIns="91425" lIns="91425" rIns="91425" wrap="square" tIns="91425">
            <a:noAutofit/>
          </a:bodyPr>
          <a:lstStyle/>
          <a:p>
            <a:pPr lvl="0" rtl="0">
              <a:spcBef>
                <a:spcPts val="0"/>
              </a:spcBef>
              <a:buNone/>
            </a:pPr>
            <a:r>
              <a:t/>
            </a:r>
            <a:endParaRPr>
              <a:solidFill>
                <a:srgbClr val="FFFFFF"/>
              </a:solidFill>
            </a:endParaRPr>
          </a:p>
        </p:txBody>
      </p:sp>
      <p:sp>
        <p:nvSpPr>
          <p:cNvPr id="116" name="Shape 116"/>
          <p:cNvSpPr/>
          <p:nvPr/>
        </p:nvSpPr>
        <p:spPr>
          <a:xfrm>
            <a:off x="9089700" y="0"/>
            <a:ext cx="54300" cy="5143500"/>
          </a:xfrm>
          <a:prstGeom prst="rect">
            <a:avLst/>
          </a:prstGeom>
          <a:solidFill>
            <a:srgbClr val="4CB8D4">
              <a:alpha val="727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Image background 1">
    <p:spTree>
      <p:nvGrpSpPr>
        <p:cNvPr id="117" name="Shape 117"/>
        <p:cNvGrpSpPr/>
        <p:nvPr/>
      </p:nvGrpSpPr>
      <p:grpSpPr>
        <a:xfrm>
          <a:off x="0" y="0"/>
          <a:ext cx="0" cy="0"/>
          <a:chOff x="0" y="0"/>
          <a:chExt cx="0" cy="0"/>
        </a:xfrm>
      </p:grpSpPr>
      <p:sp>
        <p:nvSpPr>
          <p:cNvPr id="118" name="Shape 118"/>
          <p:cNvSpPr/>
          <p:nvPr/>
        </p:nvSpPr>
        <p:spPr>
          <a:xfrm>
            <a:off x="0" y="0"/>
            <a:ext cx="2292000" cy="5143500"/>
          </a:xfrm>
          <a:prstGeom prst="rect">
            <a:avLst/>
          </a:prstGeom>
          <a:solidFill>
            <a:srgbClr val="4CB8D4">
              <a:alpha val="727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1">
    <p:spTree>
      <p:nvGrpSpPr>
        <p:cNvPr id="119" name="Shape 119"/>
        <p:cNvGrpSpPr/>
        <p:nvPr/>
      </p:nvGrpSpPr>
      <p:grpSpPr>
        <a:xfrm>
          <a:off x="0" y="0"/>
          <a:ext cx="0" cy="0"/>
          <a:chOff x="0" y="0"/>
          <a:chExt cx="0" cy="0"/>
        </a:xfrm>
      </p:grpSpPr>
      <p:sp>
        <p:nvSpPr>
          <p:cNvPr id="120" name="Shape 120"/>
          <p:cNvSpPr txBox="1"/>
          <p:nvPr>
            <p:ph idx="1" type="body"/>
          </p:nvPr>
        </p:nvSpPr>
        <p:spPr>
          <a:xfrm>
            <a:off x="633300" y="4285675"/>
            <a:ext cx="8053500" cy="519600"/>
          </a:xfrm>
          <a:prstGeom prst="rect">
            <a:avLst/>
          </a:prstGeom>
        </p:spPr>
        <p:txBody>
          <a:bodyPr anchorCtr="0" anchor="t" bIns="91425" lIns="91425" rIns="91425" wrap="square" tIns="91425"/>
          <a:lstStyle>
            <a:lvl1pPr lvl="0" rtl="0">
              <a:spcBef>
                <a:spcPts val="360"/>
              </a:spcBef>
              <a:buSzPct val="100000"/>
              <a:buNone/>
              <a:defRPr sz="1400"/>
            </a:lvl1pPr>
          </a:lstStyle>
          <a:p/>
        </p:txBody>
      </p:sp>
      <p:sp>
        <p:nvSpPr>
          <p:cNvPr id="121" name="Shape 121"/>
          <p:cNvSpPr/>
          <p:nvPr/>
        </p:nvSpPr>
        <p:spPr>
          <a:xfrm>
            <a:off x="579000" y="4467900"/>
            <a:ext cx="54300" cy="675600"/>
          </a:xfrm>
          <a:prstGeom prst="rect">
            <a:avLst/>
          </a:prstGeom>
          <a:solidFill>
            <a:srgbClr val="4AB9D8"/>
          </a:solidFill>
          <a:ln>
            <a:noFill/>
          </a:ln>
        </p:spPr>
        <p:txBody>
          <a:bodyPr anchorCtr="0" anchor="ctr" bIns="91425" lIns="91425" rIns="91425" wrap="square" tIns="91425">
            <a:noAutofit/>
          </a:bodyPr>
          <a:lstStyle/>
          <a:p>
            <a:pPr lvl="0">
              <a:spcBef>
                <a:spcPts val="0"/>
              </a:spcBef>
              <a:buNone/>
            </a:pPr>
            <a:r>
              <a:t/>
            </a:r>
            <a:endParaRPr/>
          </a:p>
        </p:txBody>
      </p:sp>
      <p:sp>
        <p:nvSpPr>
          <p:cNvPr id="122" name="Shape 122"/>
          <p:cNvSpPr/>
          <p:nvPr/>
        </p:nvSpPr>
        <p:spPr>
          <a:xfrm>
            <a:off x="9089700" y="0"/>
            <a:ext cx="54300" cy="5143500"/>
          </a:xfrm>
          <a:prstGeom prst="rect">
            <a:avLst/>
          </a:prstGeom>
          <a:solidFill>
            <a:srgbClr val="4CB8D4">
              <a:alpha val="727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23" name="Shape 123"/>
        <p:cNvGrpSpPr/>
        <p:nvPr/>
      </p:nvGrpSpPr>
      <p:grpSpPr>
        <a:xfrm>
          <a:off x="0" y="0"/>
          <a:ext cx="0" cy="0"/>
          <a:chOff x="0" y="0"/>
          <a:chExt cx="0" cy="0"/>
        </a:xfrm>
      </p:grpSpPr>
      <p:sp>
        <p:nvSpPr>
          <p:cNvPr id="124" name="Shape 124"/>
          <p:cNvSpPr/>
          <p:nvPr/>
        </p:nvSpPr>
        <p:spPr>
          <a:xfrm>
            <a:off x="9089700" y="0"/>
            <a:ext cx="54300" cy="5143500"/>
          </a:xfrm>
          <a:prstGeom prst="rect">
            <a:avLst/>
          </a:prstGeom>
          <a:solidFill>
            <a:srgbClr val="4CB8D4">
              <a:alpha val="727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lank color">
    <p:spTree>
      <p:nvGrpSpPr>
        <p:cNvPr id="125" name="Shape 125"/>
        <p:cNvGrpSpPr/>
        <p:nvPr/>
      </p:nvGrpSpPr>
      <p:grpSpPr>
        <a:xfrm>
          <a:off x="0" y="0"/>
          <a:ext cx="0" cy="0"/>
          <a:chOff x="0" y="0"/>
          <a:chExt cx="0" cy="0"/>
        </a:xfrm>
      </p:grpSpPr>
      <p:sp>
        <p:nvSpPr>
          <p:cNvPr id="126" name="Shape 126"/>
          <p:cNvSpPr/>
          <p:nvPr/>
        </p:nvSpPr>
        <p:spPr>
          <a:xfrm>
            <a:off x="0" y="0"/>
            <a:ext cx="9144000" cy="2593500"/>
          </a:xfrm>
          <a:prstGeom prst="rect">
            <a:avLst/>
          </a:prstGeom>
          <a:solidFill>
            <a:srgbClr val="2D6593">
              <a:alpha val="5751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lank color 1">
    <p:spTree>
      <p:nvGrpSpPr>
        <p:cNvPr id="127" name="Shape 127"/>
        <p:cNvGrpSpPr/>
        <p:nvPr/>
      </p:nvGrpSpPr>
      <p:grpSpPr>
        <a:xfrm>
          <a:off x="0" y="0"/>
          <a:ext cx="0" cy="0"/>
          <a:chOff x="0" y="0"/>
          <a:chExt cx="0" cy="0"/>
        </a:xfrm>
      </p:grpSpPr>
      <p:sp>
        <p:nvSpPr>
          <p:cNvPr id="128" name="Shape 128"/>
          <p:cNvSpPr/>
          <p:nvPr/>
        </p:nvSpPr>
        <p:spPr>
          <a:xfrm>
            <a:off x="0" y="0"/>
            <a:ext cx="9144000" cy="2593500"/>
          </a:xfrm>
          <a:prstGeom prst="rect">
            <a:avLst/>
          </a:prstGeom>
          <a:solidFill>
            <a:srgbClr val="FFBA00">
              <a:alpha val="713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lank color 1 1">
    <p:spTree>
      <p:nvGrpSpPr>
        <p:cNvPr id="129" name="Shape 129"/>
        <p:cNvGrpSpPr/>
        <p:nvPr/>
      </p:nvGrpSpPr>
      <p:grpSpPr>
        <a:xfrm>
          <a:off x="0" y="0"/>
          <a:ext cx="0" cy="0"/>
          <a:chOff x="0" y="0"/>
          <a:chExt cx="0" cy="0"/>
        </a:xfrm>
      </p:grpSpPr>
      <p:sp>
        <p:nvSpPr>
          <p:cNvPr id="130" name="Shape 130"/>
          <p:cNvSpPr/>
          <p:nvPr/>
        </p:nvSpPr>
        <p:spPr>
          <a:xfrm>
            <a:off x="0" y="0"/>
            <a:ext cx="9144000" cy="2593500"/>
          </a:xfrm>
          <a:prstGeom prst="rect">
            <a:avLst/>
          </a:prstGeom>
          <a:solidFill>
            <a:srgbClr val="4CB8D4">
              <a:alpha val="727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bg>
      <p:bgPr>
        <a:solidFill>
          <a:schemeClr val="dk1"/>
        </a:solidFill>
      </p:bgPr>
    </p:bg>
    <p:spTree>
      <p:nvGrpSpPr>
        <p:cNvPr id="135" name="Shape 135"/>
        <p:cNvGrpSpPr/>
        <p:nvPr/>
      </p:nvGrpSpPr>
      <p:grpSpPr>
        <a:xfrm>
          <a:off x="0" y="0"/>
          <a:ext cx="0" cy="0"/>
          <a:chOff x="0" y="0"/>
          <a:chExt cx="0" cy="0"/>
        </a:xfrm>
      </p:grpSpPr>
      <p:cxnSp>
        <p:nvCxnSpPr>
          <p:cNvPr id="136" name="Shape 136"/>
          <p:cNvCxnSpPr/>
          <p:nvPr/>
        </p:nvCxnSpPr>
        <p:spPr>
          <a:xfrm>
            <a:off x="2477724" y="415650"/>
            <a:ext cx="6244200" cy="0"/>
          </a:xfrm>
          <a:prstGeom prst="straightConnector1">
            <a:avLst/>
          </a:prstGeom>
          <a:noFill/>
          <a:ln cap="flat" cmpd="sng" w="38100">
            <a:solidFill>
              <a:schemeClr val="lt1"/>
            </a:solidFill>
            <a:prstDash val="solid"/>
            <a:round/>
            <a:headEnd len="med" w="med" type="none"/>
            <a:tailEnd len="med" w="med" type="none"/>
          </a:ln>
        </p:spPr>
      </p:cxnSp>
      <p:cxnSp>
        <p:nvCxnSpPr>
          <p:cNvPr id="137" name="Shape 137"/>
          <p:cNvCxnSpPr/>
          <p:nvPr/>
        </p:nvCxnSpPr>
        <p:spPr>
          <a:xfrm>
            <a:off x="2477724" y="4740000"/>
            <a:ext cx="6244200" cy="0"/>
          </a:xfrm>
          <a:prstGeom prst="straightConnector1">
            <a:avLst/>
          </a:prstGeom>
          <a:noFill/>
          <a:ln cap="flat" cmpd="sng" w="19050">
            <a:solidFill>
              <a:schemeClr val="lt1"/>
            </a:solidFill>
            <a:prstDash val="solid"/>
            <a:round/>
            <a:headEnd len="med" w="med" type="none"/>
            <a:tailEnd len="med" w="med" type="none"/>
          </a:ln>
        </p:spPr>
      </p:cxnSp>
      <p:cxnSp>
        <p:nvCxnSpPr>
          <p:cNvPr id="138" name="Shape 138"/>
          <p:cNvCxnSpPr/>
          <p:nvPr/>
        </p:nvCxnSpPr>
        <p:spPr>
          <a:xfrm>
            <a:off x="425198" y="415650"/>
            <a:ext cx="183300" cy="0"/>
          </a:xfrm>
          <a:prstGeom prst="straightConnector1">
            <a:avLst/>
          </a:prstGeom>
          <a:noFill/>
          <a:ln cap="flat" cmpd="sng" w="19050">
            <a:solidFill>
              <a:schemeClr val="lt1"/>
            </a:solidFill>
            <a:prstDash val="solid"/>
            <a:round/>
            <a:headEnd len="med" w="med" type="none"/>
            <a:tailEnd len="med" w="med" type="none"/>
          </a:ln>
        </p:spPr>
      </p:cxnSp>
      <p:sp>
        <p:nvSpPr>
          <p:cNvPr id="139" name="Shape 139"/>
          <p:cNvSpPr txBox="1"/>
          <p:nvPr>
            <p:ph type="ctrTitle"/>
          </p:nvPr>
        </p:nvSpPr>
        <p:spPr>
          <a:xfrm>
            <a:off x="2371725" y="630225"/>
            <a:ext cx="6331500" cy="1542000"/>
          </a:xfrm>
          <a:prstGeom prst="rect">
            <a:avLst/>
          </a:prstGeom>
        </p:spPr>
        <p:txBody>
          <a:bodyPr anchorCtr="0" anchor="t" bIns="91425" lIns="91425" rIns="91425" wrap="square" tIns="91425"/>
          <a:lstStyle>
            <a:lvl1pPr lvl="0" rtl="0">
              <a:spcBef>
                <a:spcPts val="0"/>
              </a:spcBef>
              <a:buClr>
                <a:schemeClr val="lt1"/>
              </a:buClr>
              <a:buSzPct val="100000"/>
              <a:defRPr sz="4800">
                <a:solidFill>
                  <a:schemeClr val="lt1"/>
                </a:solidFill>
              </a:defRPr>
            </a:lvl1pPr>
            <a:lvl2pPr lvl="1" rtl="0">
              <a:spcBef>
                <a:spcPts val="0"/>
              </a:spcBef>
              <a:buClr>
                <a:schemeClr val="lt1"/>
              </a:buClr>
              <a:buSzPct val="100000"/>
              <a:defRPr sz="4800">
                <a:solidFill>
                  <a:schemeClr val="lt1"/>
                </a:solidFill>
              </a:defRPr>
            </a:lvl2pPr>
            <a:lvl3pPr lvl="2" rtl="0">
              <a:spcBef>
                <a:spcPts val="0"/>
              </a:spcBef>
              <a:buClr>
                <a:schemeClr val="lt1"/>
              </a:buClr>
              <a:buSzPct val="100000"/>
              <a:defRPr sz="4800">
                <a:solidFill>
                  <a:schemeClr val="lt1"/>
                </a:solidFill>
              </a:defRPr>
            </a:lvl3pPr>
            <a:lvl4pPr lvl="3" rtl="0">
              <a:spcBef>
                <a:spcPts val="0"/>
              </a:spcBef>
              <a:buClr>
                <a:schemeClr val="lt1"/>
              </a:buClr>
              <a:buSzPct val="100000"/>
              <a:defRPr sz="4800">
                <a:solidFill>
                  <a:schemeClr val="lt1"/>
                </a:solidFill>
              </a:defRPr>
            </a:lvl4pPr>
            <a:lvl5pPr lvl="4" rtl="0">
              <a:spcBef>
                <a:spcPts val="0"/>
              </a:spcBef>
              <a:buClr>
                <a:schemeClr val="lt1"/>
              </a:buClr>
              <a:buSzPct val="100000"/>
              <a:defRPr sz="4800">
                <a:solidFill>
                  <a:schemeClr val="lt1"/>
                </a:solidFill>
              </a:defRPr>
            </a:lvl5pPr>
            <a:lvl6pPr lvl="5" rtl="0">
              <a:spcBef>
                <a:spcPts val="0"/>
              </a:spcBef>
              <a:buClr>
                <a:schemeClr val="lt1"/>
              </a:buClr>
              <a:buSzPct val="100000"/>
              <a:defRPr sz="4800">
                <a:solidFill>
                  <a:schemeClr val="lt1"/>
                </a:solidFill>
              </a:defRPr>
            </a:lvl6pPr>
            <a:lvl7pPr lvl="6" rtl="0">
              <a:spcBef>
                <a:spcPts val="0"/>
              </a:spcBef>
              <a:buClr>
                <a:schemeClr val="lt1"/>
              </a:buClr>
              <a:buSzPct val="100000"/>
              <a:defRPr sz="4800">
                <a:solidFill>
                  <a:schemeClr val="lt1"/>
                </a:solidFill>
              </a:defRPr>
            </a:lvl7pPr>
            <a:lvl8pPr lvl="7" rtl="0">
              <a:spcBef>
                <a:spcPts val="0"/>
              </a:spcBef>
              <a:buClr>
                <a:schemeClr val="lt1"/>
              </a:buClr>
              <a:buSzPct val="100000"/>
              <a:defRPr sz="4800">
                <a:solidFill>
                  <a:schemeClr val="lt1"/>
                </a:solidFill>
              </a:defRPr>
            </a:lvl8pPr>
            <a:lvl9pPr lvl="8" rtl="0">
              <a:spcBef>
                <a:spcPts val="0"/>
              </a:spcBef>
              <a:buClr>
                <a:schemeClr val="lt1"/>
              </a:buClr>
              <a:buSzPct val="100000"/>
              <a:defRPr sz="4800">
                <a:solidFill>
                  <a:schemeClr val="lt1"/>
                </a:solidFill>
              </a:defRPr>
            </a:lvl9pPr>
          </a:lstStyle>
          <a:p/>
        </p:txBody>
      </p:sp>
      <p:sp>
        <p:nvSpPr>
          <p:cNvPr id="140" name="Shape 140"/>
          <p:cNvSpPr txBox="1"/>
          <p:nvPr>
            <p:ph idx="1" type="subTitle"/>
          </p:nvPr>
        </p:nvSpPr>
        <p:spPr>
          <a:xfrm>
            <a:off x="2390267" y="3238450"/>
            <a:ext cx="6331500" cy="1241700"/>
          </a:xfrm>
          <a:prstGeom prst="rect">
            <a:avLst/>
          </a:prstGeom>
        </p:spPr>
        <p:txBody>
          <a:bodyPr anchorCtr="0" anchor="b" bIns="91425" lIns="91425" rIns="91425" wrap="square" tIns="91425"/>
          <a:lstStyle>
            <a:lvl1pPr lvl="0" rtl="0">
              <a:lnSpc>
                <a:spcPct val="100000"/>
              </a:lnSpc>
              <a:spcBef>
                <a:spcPts val="0"/>
              </a:spcBef>
              <a:spcAft>
                <a:spcPts val="0"/>
              </a:spcAft>
              <a:buClr>
                <a:schemeClr val="lt1"/>
              </a:buClr>
              <a:buNone/>
              <a:defRPr>
                <a:solidFill>
                  <a:schemeClr val="lt1"/>
                </a:solidFill>
              </a:defRPr>
            </a:lvl1pPr>
            <a:lvl2pPr lvl="1" rtl="0">
              <a:lnSpc>
                <a:spcPct val="100000"/>
              </a:lnSpc>
              <a:spcBef>
                <a:spcPts val="0"/>
              </a:spcBef>
              <a:spcAft>
                <a:spcPts val="0"/>
              </a:spcAft>
              <a:buClr>
                <a:schemeClr val="lt1"/>
              </a:buClr>
              <a:buSzPct val="100000"/>
              <a:buNone/>
              <a:defRPr sz="1800">
                <a:solidFill>
                  <a:schemeClr val="lt1"/>
                </a:solidFill>
              </a:defRPr>
            </a:lvl2pPr>
            <a:lvl3pPr lvl="2" rtl="0">
              <a:lnSpc>
                <a:spcPct val="100000"/>
              </a:lnSpc>
              <a:spcBef>
                <a:spcPts val="0"/>
              </a:spcBef>
              <a:spcAft>
                <a:spcPts val="0"/>
              </a:spcAft>
              <a:buClr>
                <a:schemeClr val="lt1"/>
              </a:buClr>
              <a:buSzPct val="100000"/>
              <a:buNone/>
              <a:defRPr sz="1800">
                <a:solidFill>
                  <a:schemeClr val="lt1"/>
                </a:solidFill>
              </a:defRPr>
            </a:lvl3pPr>
            <a:lvl4pPr lvl="3" rtl="0">
              <a:lnSpc>
                <a:spcPct val="100000"/>
              </a:lnSpc>
              <a:spcBef>
                <a:spcPts val="0"/>
              </a:spcBef>
              <a:spcAft>
                <a:spcPts val="0"/>
              </a:spcAft>
              <a:buClr>
                <a:schemeClr val="lt1"/>
              </a:buClr>
              <a:buSzPct val="100000"/>
              <a:buNone/>
              <a:defRPr sz="1800">
                <a:solidFill>
                  <a:schemeClr val="lt1"/>
                </a:solidFill>
              </a:defRPr>
            </a:lvl4pPr>
            <a:lvl5pPr lvl="4" rtl="0">
              <a:lnSpc>
                <a:spcPct val="100000"/>
              </a:lnSpc>
              <a:spcBef>
                <a:spcPts val="0"/>
              </a:spcBef>
              <a:spcAft>
                <a:spcPts val="0"/>
              </a:spcAft>
              <a:buClr>
                <a:schemeClr val="lt1"/>
              </a:buClr>
              <a:buSzPct val="100000"/>
              <a:buNone/>
              <a:defRPr sz="1800">
                <a:solidFill>
                  <a:schemeClr val="lt1"/>
                </a:solidFill>
              </a:defRPr>
            </a:lvl5pPr>
            <a:lvl6pPr lvl="5" rtl="0">
              <a:lnSpc>
                <a:spcPct val="100000"/>
              </a:lnSpc>
              <a:spcBef>
                <a:spcPts val="0"/>
              </a:spcBef>
              <a:spcAft>
                <a:spcPts val="0"/>
              </a:spcAft>
              <a:buClr>
                <a:schemeClr val="lt1"/>
              </a:buClr>
              <a:buSzPct val="100000"/>
              <a:buNone/>
              <a:defRPr sz="1800">
                <a:solidFill>
                  <a:schemeClr val="lt1"/>
                </a:solidFill>
              </a:defRPr>
            </a:lvl6pPr>
            <a:lvl7pPr lvl="6" rtl="0">
              <a:lnSpc>
                <a:spcPct val="100000"/>
              </a:lnSpc>
              <a:spcBef>
                <a:spcPts val="0"/>
              </a:spcBef>
              <a:spcAft>
                <a:spcPts val="0"/>
              </a:spcAft>
              <a:buClr>
                <a:schemeClr val="lt1"/>
              </a:buClr>
              <a:buSzPct val="100000"/>
              <a:buNone/>
              <a:defRPr sz="1800">
                <a:solidFill>
                  <a:schemeClr val="lt1"/>
                </a:solidFill>
              </a:defRPr>
            </a:lvl7pPr>
            <a:lvl8pPr lvl="7" rtl="0">
              <a:lnSpc>
                <a:spcPct val="100000"/>
              </a:lnSpc>
              <a:spcBef>
                <a:spcPts val="0"/>
              </a:spcBef>
              <a:spcAft>
                <a:spcPts val="0"/>
              </a:spcAft>
              <a:buClr>
                <a:schemeClr val="lt1"/>
              </a:buClr>
              <a:buSzPct val="100000"/>
              <a:buNone/>
              <a:defRPr sz="1800">
                <a:solidFill>
                  <a:schemeClr val="lt1"/>
                </a:solidFill>
              </a:defRPr>
            </a:lvl8pPr>
            <a:lvl9pPr lvl="8" rtl="0">
              <a:lnSpc>
                <a:spcPct val="100000"/>
              </a:lnSpc>
              <a:spcBef>
                <a:spcPts val="0"/>
              </a:spcBef>
              <a:spcAft>
                <a:spcPts val="0"/>
              </a:spcAft>
              <a:buClr>
                <a:schemeClr val="lt1"/>
              </a:buClr>
              <a:buSzPct val="100000"/>
              <a:buNone/>
              <a:defRPr sz="1800">
                <a:solidFill>
                  <a:schemeClr val="lt1"/>
                </a:solidFill>
              </a:defRPr>
            </a:lvl9pPr>
          </a:lstStyle>
          <a:p/>
        </p:txBody>
      </p:sp>
      <p:sp>
        <p:nvSpPr>
          <p:cNvPr id="141" name="Shape 141"/>
          <p:cNvSpPr txBox="1"/>
          <p:nvPr>
            <p:ph idx="12" type="sldNum"/>
          </p:nvPr>
        </p:nvSpPr>
        <p:spPr>
          <a:xfrm>
            <a:off x="8497999" y="4688759"/>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bg>
      <p:bgPr>
        <a:solidFill>
          <a:schemeClr val="dk1"/>
        </a:solidFill>
      </p:bgPr>
    </p:bg>
    <p:spTree>
      <p:nvGrpSpPr>
        <p:cNvPr id="142" name="Shape 142"/>
        <p:cNvGrpSpPr/>
        <p:nvPr/>
      </p:nvGrpSpPr>
      <p:grpSpPr>
        <a:xfrm>
          <a:off x="0" y="0"/>
          <a:ext cx="0" cy="0"/>
          <a:chOff x="0" y="0"/>
          <a:chExt cx="0" cy="0"/>
        </a:xfrm>
      </p:grpSpPr>
      <p:cxnSp>
        <p:nvCxnSpPr>
          <p:cNvPr id="143" name="Shape 143"/>
          <p:cNvCxnSpPr/>
          <p:nvPr/>
        </p:nvCxnSpPr>
        <p:spPr>
          <a:xfrm>
            <a:off x="425200" y="415650"/>
            <a:ext cx="8296800" cy="0"/>
          </a:xfrm>
          <a:prstGeom prst="straightConnector1">
            <a:avLst/>
          </a:prstGeom>
          <a:noFill/>
          <a:ln cap="flat" cmpd="sng" w="38100">
            <a:solidFill>
              <a:schemeClr val="lt1"/>
            </a:solidFill>
            <a:prstDash val="solid"/>
            <a:round/>
            <a:headEnd len="med" w="med" type="none"/>
            <a:tailEnd len="med" w="med" type="none"/>
          </a:ln>
        </p:spPr>
      </p:cxnSp>
      <p:cxnSp>
        <p:nvCxnSpPr>
          <p:cNvPr id="144" name="Shape 144"/>
          <p:cNvCxnSpPr/>
          <p:nvPr/>
        </p:nvCxnSpPr>
        <p:spPr>
          <a:xfrm>
            <a:off x="425200" y="4740000"/>
            <a:ext cx="8296800" cy="0"/>
          </a:xfrm>
          <a:prstGeom prst="straightConnector1">
            <a:avLst/>
          </a:prstGeom>
          <a:noFill/>
          <a:ln cap="flat" cmpd="sng" w="19050">
            <a:solidFill>
              <a:schemeClr val="lt1"/>
            </a:solidFill>
            <a:prstDash val="solid"/>
            <a:round/>
            <a:headEnd len="med" w="med" type="none"/>
            <a:tailEnd len="med" w="med" type="none"/>
          </a:ln>
        </p:spPr>
      </p:cxnSp>
      <p:sp>
        <p:nvSpPr>
          <p:cNvPr id="145" name="Shape 145"/>
          <p:cNvSpPr txBox="1"/>
          <p:nvPr>
            <p:ph type="title"/>
          </p:nvPr>
        </p:nvSpPr>
        <p:spPr>
          <a:xfrm>
            <a:off x="406425" y="1806825"/>
            <a:ext cx="8296800" cy="1542000"/>
          </a:xfrm>
          <a:prstGeom prst="rect">
            <a:avLst/>
          </a:prstGeom>
        </p:spPr>
        <p:txBody>
          <a:bodyPr anchorCtr="0" anchor="ctr" bIns="91425" lIns="91425" rIns="91425" wrap="square" tIns="91425"/>
          <a:lstStyle>
            <a:lvl1pPr lvl="0" rtl="0" algn="ctr">
              <a:spcBef>
                <a:spcPts val="0"/>
              </a:spcBef>
              <a:buClr>
                <a:schemeClr val="lt1"/>
              </a:buClr>
              <a:buSzPct val="100000"/>
              <a:defRPr sz="4800">
                <a:solidFill>
                  <a:schemeClr val="lt1"/>
                </a:solidFill>
              </a:defRPr>
            </a:lvl1pPr>
            <a:lvl2pPr lvl="1" rtl="0" algn="ctr">
              <a:spcBef>
                <a:spcPts val="0"/>
              </a:spcBef>
              <a:buClr>
                <a:schemeClr val="lt1"/>
              </a:buClr>
              <a:buSzPct val="100000"/>
              <a:defRPr sz="4800">
                <a:solidFill>
                  <a:schemeClr val="lt1"/>
                </a:solidFill>
              </a:defRPr>
            </a:lvl2pPr>
            <a:lvl3pPr lvl="2" rtl="0" algn="ctr">
              <a:spcBef>
                <a:spcPts val="0"/>
              </a:spcBef>
              <a:buClr>
                <a:schemeClr val="lt1"/>
              </a:buClr>
              <a:buSzPct val="100000"/>
              <a:defRPr sz="4800">
                <a:solidFill>
                  <a:schemeClr val="lt1"/>
                </a:solidFill>
              </a:defRPr>
            </a:lvl3pPr>
            <a:lvl4pPr lvl="3" rtl="0" algn="ctr">
              <a:spcBef>
                <a:spcPts val="0"/>
              </a:spcBef>
              <a:buClr>
                <a:schemeClr val="lt1"/>
              </a:buClr>
              <a:buSzPct val="100000"/>
              <a:defRPr sz="4800">
                <a:solidFill>
                  <a:schemeClr val="lt1"/>
                </a:solidFill>
              </a:defRPr>
            </a:lvl4pPr>
            <a:lvl5pPr lvl="4" rtl="0" algn="ctr">
              <a:spcBef>
                <a:spcPts val="0"/>
              </a:spcBef>
              <a:buClr>
                <a:schemeClr val="lt1"/>
              </a:buClr>
              <a:buSzPct val="100000"/>
              <a:defRPr sz="4800">
                <a:solidFill>
                  <a:schemeClr val="lt1"/>
                </a:solidFill>
              </a:defRPr>
            </a:lvl5pPr>
            <a:lvl6pPr lvl="5" rtl="0" algn="ctr">
              <a:spcBef>
                <a:spcPts val="0"/>
              </a:spcBef>
              <a:buClr>
                <a:schemeClr val="lt1"/>
              </a:buClr>
              <a:buSzPct val="100000"/>
              <a:defRPr sz="4800">
                <a:solidFill>
                  <a:schemeClr val="lt1"/>
                </a:solidFill>
              </a:defRPr>
            </a:lvl6pPr>
            <a:lvl7pPr lvl="6" rtl="0" algn="ctr">
              <a:spcBef>
                <a:spcPts val="0"/>
              </a:spcBef>
              <a:buClr>
                <a:schemeClr val="lt1"/>
              </a:buClr>
              <a:buSzPct val="100000"/>
              <a:defRPr sz="4800">
                <a:solidFill>
                  <a:schemeClr val="lt1"/>
                </a:solidFill>
              </a:defRPr>
            </a:lvl7pPr>
            <a:lvl8pPr lvl="7" rtl="0" algn="ctr">
              <a:spcBef>
                <a:spcPts val="0"/>
              </a:spcBef>
              <a:buClr>
                <a:schemeClr val="lt1"/>
              </a:buClr>
              <a:buSzPct val="100000"/>
              <a:defRPr sz="4800">
                <a:solidFill>
                  <a:schemeClr val="lt1"/>
                </a:solidFill>
              </a:defRPr>
            </a:lvl8pPr>
            <a:lvl9pPr lvl="8" rtl="0" algn="ctr">
              <a:spcBef>
                <a:spcPts val="0"/>
              </a:spcBef>
              <a:buClr>
                <a:schemeClr val="lt1"/>
              </a:buClr>
              <a:buSzPct val="100000"/>
              <a:defRPr sz="4800">
                <a:solidFill>
                  <a:schemeClr val="lt1"/>
                </a:solidFill>
              </a:defRPr>
            </a:lvl9pPr>
          </a:lstStyle>
          <a:p/>
        </p:txBody>
      </p:sp>
      <p:sp>
        <p:nvSpPr>
          <p:cNvPr id="146" name="Shape 146"/>
          <p:cNvSpPr txBox="1"/>
          <p:nvPr>
            <p:ph idx="12" type="sldNum"/>
          </p:nvPr>
        </p:nvSpPr>
        <p:spPr>
          <a:xfrm>
            <a:off x="8497999" y="4688759"/>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47" name="Shape 147"/>
        <p:cNvGrpSpPr/>
        <p:nvPr/>
      </p:nvGrpSpPr>
      <p:grpSpPr>
        <a:xfrm>
          <a:off x="0" y="0"/>
          <a:ext cx="0" cy="0"/>
          <a:chOff x="0" y="0"/>
          <a:chExt cx="0" cy="0"/>
        </a:xfrm>
      </p:grpSpPr>
      <p:cxnSp>
        <p:nvCxnSpPr>
          <p:cNvPr id="148" name="Shape 148"/>
          <p:cNvCxnSpPr/>
          <p:nvPr/>
        </p:nvCxnSpPr>
        <p:spPr>
          <a:xfrm>
            <a:off x="2477724" y="415650"/>
            <a:ext cx="6244200" cy="0"/>
          </a:xfrm>
          <a:prstGeom prst="straightConnector1">
            <a:avLst/>
          </a:prstGeom>
          <a:noFill/>
          <a:ln cap="flat" cmpd="sng" w="38100">
            <a:solidFill>
              <a:schemeClr val="dk2"/>
            </a:solidFill>
            <a:prstDash val="solid"/>
            <a:round/>
            <a:headEnd len="med" w="med" type="none"/>
            <a:tailEnd len="med" w="med" type="none"/>
          </a:ln>
        </p:spPr>
      </p:cxnSp>
      <p:cxnSp>
        <p:nvCxnSpPr>
          <p:cNvPr id="149" name="Shape 149"/>
          <p:cNvCxnSpPr/>
          <p:nvPr/>
        </p:nvCxnSpPr>
        <p:spPr>
          <a:xfrm>
            <a:off x="2477724" y="4740000"/>
            <a:ext cx="6244200" cy="0"/>
          </a:xfrm>
          <a:prstGeom prst="straightConnector1">
            <a:avLst/>
          </a:prstGeom>
          <a:noFill/>
          <a:ln cap="flat" cmpd="sng" w="19050">
            <a:solidFill>
              <a:schemeClr val="dk2"/>
            </a:solidFill>
            <a:prstDash val="solid"/>
            <a:round/>
            <a:headEnd len="med" w="med" type="none"/>
            <a:tailEnd len="med" w="med" type="none"/>
          </a:ln>
        </p:spPr>
      </p:cxnSp>
      <p:cxnSp>
        <p:nvCxnSpPr>
          <p:cNvPr id="150" name="Shape 150"/>
          <p:cNvCxnSpPr/>
          <p:nvPr/>
        </p:nvCxnSpPr>
        <p:spPr>
          <a:xfrm>
            <a:off x="425198" y="415650"/>
            <a:ext cx="183300" cy="0"/>
          </a:xfrm>
          <a:prstGeom prst="straightConnector1">
            <a:avLst/>
          </a:prstGeom>
          <a:noFill/>
          <a:ln cap="flat" cmpd="sng" w="19050">
            <a:solidFill>
              <a:schemeClr val="dk2"/>
            </a:solidFill>
            <a:prstDash val="solid"/>
            <a:round/>
            <a:headEnd len="med" w="med" type="none"/>
            <a:tailEnd len="med" w="med" type="none"/>
          </a:ln>
        </p:spPr>
      </p:cxnSp>
      <p:sp>
        <p:nvSpPr>
          <p:cNvPr id="151" name="Shape 151"/>
          <p:cNvSpPr txBox="1"/>
          <p:nvPr>
            <p:ph type="title"/>
          </p:nvPr>
        </p:nvSpPr>
        <p:spPr>
          <a:xfrm>
            <a:off x="2400250" y="575950"/>
            <a:ext cx="6321600" cy="635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52" name="Shape 152"/>
          <p:cNvSpPr txBox="1"/>
          <p:nvPr>
            <p:ph idx="1" type="body"/>
          </p:nvPr>
        </p:nvSpPr>
        <p:spPr>
          <a:xfrm>
            <a:off x="2410112" y="1595776"/>
            <a:ext cx="6321600" cy="3002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53" name="Shape 153"/>
          <p:cNvSpPr txBox="1"/>
          <p:nvPr>
            <p:ph idx="12" type="sldNum"/>
          </p:nvPr>
        </p:nvSpPr>
        <p:spPr>
          <a:xfrm>
            <a:off x="8497999" y="4688759"/>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154" name="Shape 154"/>
        <p:cNvGrpSpPr/>
        <p:nvPr/>
      </p:nvGrpSpPr>
      <p:grpSpPr>
        <a:xfrm>
          <a:off x="0" y="0"/>
          <a:ext cx="0" cy="0"/>
          <a:chOff x="0" y="0"/>
          <a:chExt cx="0" cy="0"/>
        </a:xfrm>
      </p:grpSpPr>
      <p:cxnSp>
        <p:nvCxnSpPr>
          <p:cNvPr id="155" name="Shape 155"/>
          <p:cNvCxnSpPr/>
          <p:nvPr/>
        </p:nvCxnSpPr>
        <p:spPr>
          <a:xfrm>
            <a:off x="2477724" y="415650"/>
            <a:ext cx="6244200" cy="0"/>
          </a:xfrm>
          <a:prstGeom prst="straightConnector1">
            <a:avLst/>
          </a:prstGeom>
          <a:noFill/>
          <a:ln cap="flat" cmpd="sng" w="38100">
            <a:solidFill>
              <a:schemeClr val="dk2"/>
            </a:solidFill>
            <a:prstDash val="solid"/>
            <a:round/>
            <a:headEnd len="med" w="med" type="none"/>
            <a:tailEnd len="med" w="med" type="none"/>
          </a:ln>
        </p:spPr>
      </p:cxnSp>
      <p:cxnSp>
        <p:nvCxnSpPr>
          <p:cNvPr id="156" name="Shape 156"/>
          <p:cNvCxnSpPr/>
          <p:nvPr/>
        </p:nvCxnSpPr>
        <p:spPr>
          <a:xfrm>
            <a:off x="2477724" y="4740000"/>
            <a:ext cx="6244200" cy="0"/>
          </a:xfrm>
          <a:prstGeom prst="straightConnector1">
            <a:avLst/>
          </a:prstGeom>
          <a:noFill/>
          <a:ln cap="flat" cmpd="sng" w="19050">
            <a:solidFill>
              <a:schemeClr val="dk2"/>
            </a:solidFill>
            <a:prstDash val="solid"/>
            <a:round/>
            <a:headEnd len="med" w="med" type="none"/>
            <a:tailEnd len="med" w="med" type="none"/>
          </a:ln>
        </p:spPr>
      </p:cxnSp>
      <p:cxnSp>
        <p:nvCxnSpPr>
          <p:cNvPr id="157" name="Shape 157"/>
          <p:cNvCxnSpPr/>
          <p:nvPr/>
        </p:nvCxnSpPr>
        <p:spPr>
          <a:xfrm>
            <a:off x="425198" y="415650"/>
            <a:ext cx="183300" cy="0"/>
          </a:xfrm>
          <a:prstGeom prst="straightConnector1">
            <a:avLst/>
          </a:prstGeom>
          <a:noFill/>
          <a:ln cap="flat" cmpd="sng" w="19050">
            <a:solidFill>
              <a:schemeClr val="dk2"/>
            </a:solidFill>
            <a:prstDash val="solid"/>
            <a:round/>
            <a:headEnd len="med" w="med" type="none"/>
            <a:tailEnd len="med" w="med" type="none"/>
          </a:ln>
        </p:spPr>
      </p:cxnSp>
      <p:sp>
        <p:nvSpPr>
          <p:cNvPr id="158" name="Shape 158"/>
          <p:cNvSpPr txBox="1"/>
          <p:nvPr>
            <p:ph type="title"/>
          </p:nvPr>
        </p:nvSpPr>
        <p:spPr>
          <a:xfrm>
            <a:off x="2400250" y="575950"/>
            <a:ext cx="6321600" cy="635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59" name="Shape 159"/>
          <p:cNvSpPr txBox="1"/>
          <p:nvPr>
            <p:ph idx="1" type="body"/>
          </p:nvPr>
        </p:nvSpPr>
        <p:spPr>
          <a:xfrm>
            <a:off x="2400303" y="1602675"/>
            <a:ext cx="3071400" cy="3002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160" name="Shape 160"/>
          <p:cNvSpPr txBox="1"/>
          <p:nvPr>
            <p:ph idx="2" type="body"/>
          </p:nvPr>
        </p:nvSpPr>
        <p:spPr>
          <a:xfrm>
            <a:off x="5650572" y="1602675"/>
            <a:ext cx="3071400" cy="3002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161" name="Shape 161"/>
          <p:cNvSpPr txBox="1"/>
          <p:nvPr>
            <p:ph idx="12" type="sldNum"/>
          </p:nvPr>
        </p:nvSpPr>
        <p:spPr>
          <a:xfrm>
            <a:off x="8497999" y="4688759"/>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162" name="Shape 162"/>
        <p:cNvGrpSpPr/>
        <p:nvPr/>
      </p:nvGrpSpPr>
      <p:grpSpPr>
        <a:xfrm>
          <a:off x="0" y="0"/>
          <a:ext cx="0" cy="0"/>
          <a:chOff x="0" y="0"/>
          <a:chExt cx="0" cy="0"/>
        </a:xfrm>
      </p:grpSpPr>
      <p:sp>
        <p:nvSpPr>
          <p:cNvPr id="163" name="Shape 163"/>
          <p:cNvSpPr txBox="1"/>
          <p:nvPr>
            <p:ph type="title"/>
          </p:nvPr>
        </p:nvSpPr>
        <p:spPr>
          <a:xfrm>
            <a:off x="303300" y="411575"/>
            <a:ext cx="8520600" cy="6396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64" name="Shape 164"/>
          <p:cNvSpPr txBox="1"/>
          <p:nvPr>
            <p:ph idx="12" type="sldNum"/>
          </p:nvPr>
        </p:nvSpPr>
        <p:spPr>
          <a:xfrm>
            <a:off x="8497999" y="4688759"/>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165" name="Shape 165"/>
        <p:cNvGrpSpPr/>
        <p:nvPr/>
      </p:nvGrpSpPr>
      <p:grpSpPr>
        <a:xfrm>
          <a:off x="0" y="0"/>
          <a:ext cx="0" cy="0"/>
          <a:chOff x="0" y="0"/>
          <a:chExt cx="0" cy="0"/>
        </a:xfrm>
      </p:grpSpPr>
      <p:cxnSp>
        <p:nvCxnSpPr>
          <p:cNvPr id="166" name="Shape 166"/>
          <p:cNvCxnSpPr/>
          <p:nvPr/>
        </p:nvCxnSpPr>
        <p:spPr>
          <a:xfrm>
            <a:off x="425198" y="415650"/>
            <a:ext cx="183300" cy="0"/>
          </a:xfrm>
          <a:prstGeom prst="straightConnector1">
            <a:avLst/>
          </a:prstGeom>
          <a:noFill/>
          <a:ln cap="flat" cmpd="sng" w="19050">
            <a:solidFill>
              <a:schemeClr val="dk2"/>
            </a:solidFill>
            <a:prstDash val="solid"/>
            <a:round/>
            <a:headEnd len="med" w="med" type="none"/>
            <a:tailEnd len="med" w="med" type="none"/>
          </a:ln>
        </p:spPr>
      </p:cxnSp>
      <p:sp>
        <p:nvSpPr>
          <p:cNvPr id="167" name="Shape 167"/>
          <p:cNvSpPr txBox="1"/>
          <p:nvPr>
            <p:ph type="title"/>
          </p:nvPr>
        </p:nvSpPr>
        <p:spPr>
          <a:xfrm>
            <a:off x="319500" y="936600"/>
            <a:ext cx="2808000" cy="755700"/>
          </a:xfrm>
          <a:prstGeom prst="rect">
            <a:avLst/>
          </a:prstGeom>
        </p:spPr>
        <p:txBody>
          <a:bodyPr anchorCtr="0" anchor="b" bIns="91425" lIns="91425" rIns="91425" wrap="square" tIns="91425"/>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168" name="Shape 168"/>
          <p:cNvSpPr txBox="1"/>
          <p:nvPr>
            <p:ph idx="1" type="body"/>
          </p:nvPr>
        </p:nvSpPr>
        <p:spPr>
          <a:xfrm>
            <a:off x="319500" y="1846804"/>
            <a:ext cx="2808000" cy="2806200"/>
          </a:xfrm>
          <a:prstGeom prst="rect">
            <a:avLst/>
          </a:prstGeom>
        </p:spPr>
        <p:txBody>
          <a:bodyPr anchorCtr="0" anchor="t" bIns="91425" lIns="91425" rIns="91425" wrap="square" tIns="91425"/>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169" name="Shape 169"/>
          <p:cNvSpPr txBox="1"/>
          <p:nvPr>
            <p:ph idx="12" type="sldNum"/>
          </p:nvPr>
        </p:nvSpPr>
        <p:spPr>
          <a:xfrm>
            <a:off x="8497999" y="4688759"/>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bg>
      <p:bgPr>
        <a:solidFill>
          <a:schemeClr val="lt2"/>
        </a:solidFill>
      </p:bgPr>
    </p:bg>
    <p:spTree>
      <p:nvGrpSpPr>
        <p:cNvPr id="170" name="Shape 170"/>
        <p:cNvGrpSpPr/>
        <p:nvPr/>
      </p:nvGrpSpPr>
      <p:grpSpPr>
        <a:xfrm>
          <a:off x="0" y="0"/>
          <a:ext cx="0" cy="0"/>
          <a:chOff x="0" y="0"/>
          <a:chExt cx="0" cy="0"/>
        </a:xfrm>
      </p:grpSpPr>
      <p:cxnSp>
        <p:nvCxnSpPr>
          <p:cNvPr id="171" name="Shape 171"/>
          <p:cNvCxnSpPr/>
          <p:nvPr/>
        </p:nvCxnSpPr>
        <p:spPr>
          <a:xfrm>
            <a:off x="425198" y="415650"/>
            <a:ext cx="183300" cy="0"/>
          </a:xfrm>
          <a:prstGeom prst="straightConnector1">
            <a:avLst/>
          </a:prstGeom>
          <a:noFill/>
          <a:ln cap="flat" cmpd="sng" w="19050">
            <a:solidFill>
              <a:schemeClr val="lt1"/>
            </a:solidFill>
            <a:prstDash val="solid"/>
            <a:round/>
            <a:headEnd len="med" w="med" type="none"/>
            <a:tailEnd len="med" w="med" type="none"/>
          </a:ln>
        </p:spPr>
      </p:cxnSp>
      <p:sp>
        <p:nvSpPr>
          <p:cNvPr id="172" name="Shape 172"/>
          <p:cNvSpPr txBox="1"/>
          <p:nvPr>
            <p:ph type="title"/>
          </p:nvPr>
        </p:nvSpPr>
        <p:spPr>
          <a:xfrm>
            <a:off x="283103" y="712141"/>
            <a:ext cx="6244200" cy="3835500"/>
          </a:xfrm>
          <a:prstGeom prst="rect">
            <a:avLst/>
          </a:prstGeom>
        </p:spPr>
        <p:txBody>
          <a:bodyPr anchorCtr="0" anchor="ctr" bIns="91425" lIns="91425" rIns="91425" wrap="square" tIns="91425"/>
          <a:lstStyle>
            <a:lvl1pPr lvl="0" rtl="0">
              <a:spcBef>
                <a:spcPts val="0"/>
              </a:spcBef>
              <a:buClr>
                <a:schemeClr val="lt1"/>
              </a:buClr>
              <a:buSzPct val="100000"/>
              <a:defRPr sz="4800">
                <a:solidFill>
                  <a:schemeClr val="lt1"/>
                </a:solidFill>
              </a:defRPr>
            </a:lvl1pPr>
            <a:lvl2pPr lvl="1" rtl="0">
              <a:spcBef>
                <a:spcPts val="0"/>
              </a:spcBef>
              <a:buClr>
                <a:schemeClr val="lt1"/>
              </a:buClr>
              <a:buSzPct val="100000"/>
              <a:defRPr sz="4800">
                <a:solidFill>
                  <a:schemeClr val="lt1"/>
                </a:solidFill>
              </a:defRPr>
            </a:lvl2pPr>
            <a:lvl3pPr lvl="2" rtl="0">
              <a:spcBef>
                <a:spcPts val="0"/>
              </a:spcBef>
              <a:buClr>
                <a:schemeClr val="lt1"/>
              </a:buClr>
              <a:buSzPct val="100000"/>
              <a:defRPr sz="4800">
                <a:solidFill>
                  <a:schemeClr val="lt1"/>
                </a:solidFill>
              </a:defRPr>
            </a:lvl3pPr>
            <a:lvl4pPr lvl="3" rtl="0">
              <a:spcBef>
                <a:spcPts val="0"/>
              </a:spcBef>
              <a:buClr>
                <a:schemeClr val="lt1"/>
              </a:buClr>
              <a:buSzPct val="100000"/>
              <a:defRPr sz="4800">
                <a:solidFill>
                  <a:schemeClr val="lt1"/>
                </a:solidFill>
              </a:defRPr>
            </a:lvl4pPr>
            <a:lvl5pPr lvl="4" rtl="0">
              <a:spcBef>
                <a:spcPts val="0"/>
              </a:spcBef>
              <a:buClr>
                <a:schemeClr val="lt1"/>
              </a:buClr>
              <a:buSzPct val="100000"/>
              <a:defRPr sz="4800">
                <a:solidFill>
                  <a:schemeClr val="lt1"/>
                </a:solidFill>
              </a:defRPr>
            </a:lvl5pPr>
            <a:lvl6pPr lvl="5" rtl="0">
              <a:spcBef>
                <a:spcPts val="0"/>
              </a:spcBef>
              <a:buClr>
                <a:schemeClr val="lt1"/>
              </a:buClr>
              <a:buSzPct val="100000"/>
              <a:defRPr sz="4800">
                <a:solidFill>
                  <a:schemeClr val="lt1"/>
                </a:solidFill>
              </a:defRPr>
            </a:lvl6pPr>
            <a:lvl7pPr lvl="6" rtl="0">
              <a:spcBef>
                <a:spcPts val="0"/>
              </a:spcBef>
              <a:buClr>
                <a:schemeClr val="lt1"/>
              </a:buClr>
              <a:buSzPct val="100000"/>
              <a:defRPr sz="4800">
                <a:solidFill>
                  <a:schemeClr val="lt1"/>
                </a:solidFill>
              </a:defRPr>
            </a:lvl7pPr>
            <a:lvl8pPr lvl="7" rtl="0">
              <a:spcBef>
                <a:spcPts val="0"/>
              </a:spcBef>
              <a:buClr>
                <a:schemeClr val="lt1"/>
              </a:buClr>
              <a:buSzPct val="100000"/>
              <a:defRPr sz="4800">
                <a:solidFill>
                  <a:schemeClr val="lt1"/>
                </a:solidFill>
              </a:defRPr>
            </a:lvl8pPr>
            <a:lvl9pPr lvl="8" rtl="0">
              <a:spcBef>
                <a:spcPts val="0"/>
              </a:spcBef>
              <a:buClr>
                <a:schemeClr val="lt1"/>
              </a:buClr>
              <a:buSzPct val="100000"/>
              <a:defRPr sz="4800">
                <a:solidFill>
                  <a:schemeClr val="lt1"/>
                </a:solidFill>
              </a:defRPr>
            </a:lvl9pPr>
          </a:lstStyle>
          <a:p/>
        </p:txBody>
      </p:sp>
      <p:sp>
        <p:nvSpPr>
          <p:cNvPr id="173" name="Shape 173"/>
          <p:cNvSpPr txBox="1"/>
          <p:nvPr>
            <p:ph idx="12" type="sldNum"/>
          </p:nvPr>
        </p:nvSpPr>
        <p:spPr>
          <a:xfrm>
            <a:off x="8497999" y="4688759"/>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174" name="Shape 174"/>
        <p:cNvGrpSpPr/>
        <p:nvPr/>
      </p:nvGrpSpPr>
      <p:grpSpPr>
        <a:xfrm>
          <a:off x="0" y="0"/>
          <a:ext cx="0" cy="0"/>
          <a:chOff x="0" y="0"/>
          <a:chExt cx="0" cy="0"/>
        </a:xfrm>
      </p:grpSpPr>
      <p:sp>
        <p:nvSpPr>
          <p:cNvPr id="175" name="Shape 175"/>
          <p:cNvSpPr/>
          <p:nvPr/>
        </p:nvSpPr>
        <p:spPr>
          <a:xfrm>
            <a:off x="4572000" y="125"/>
            <a:ext cx="4572000" cy="5143500"/>
          </a:xfrm>
          <a:prstGeom prst="rect">
            <a:avLst/>
          </a:prstGeom>
          <a:solidFill>
            <a:schemeClr val="dk1"/>
          </a:solidFill>
          <a:ln>
            <a:noFill/>
          </a:ln>
        </p:spPr>
        <p:txBody>
          <a:bodyPr anchorCtr="0" anchor="ctr" bIns="91425" lIns="91425" rIns="91425" wrap="square" tIns="91425">
            <a:noAutofit/>
          </a:bodyPr>
          <a:lstStyle/>
          <a:p>
            <a:pPr lvl="0">
              <a:spcBef>
                <a:spcPts val="0"/>
              </a:spcBef>
              <a:buNone/>
            </a:pPr>
            <a:r>
              <a:t/>
            </a:r>
            <a:endParaRPr/>
          </a:p>
        </p:txBody>
      </p:sp>
      <p:cxnSp>
        <p:nvCxnSpPr>
          <p:cNvPr id="176" name="Shape 176"/>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177" name="Shape 177"/>
          <p:cNvSpPr txBox="1"/>
          <p:nvPr>
            <p:ph type="title"/>
          </p:nvPr>
        </p:nvSpPr>
        <p:spPr>
          <a:xfrm>
            <a:off x="265500" y="1397350"/>
            <a:ext cx="4045200" cy="1318200"/>
          </a:xfrm>
          <a:prstGeom prst="rect">
            <a:avLst/>
          </a:prstGeom>
        </p:spPr>
        <p:txBody>
          <a:bodyPr anchorCtr="0" anchor="b" bIns="91425" lIns="91425" rIns="91425" wrap="square" tIns="91425"/>
          <a:lstStyle>
            <a:lvl1pPr lvl="0" rtl="0" algn="ctr">
              <a:spcBef>
                <a:spcPts val="0"/>
              </a:spcBef>
              <a:buClr>
                <a:schemeClr val="dk1"/>
              </a:buClr>
              <a:buSzPct val="100000"/>
              <a:defRPr sz="3600">
                <a:solidFill>
                  <a:schemeClr val="dk1"/>
                </a:solidFill>
              </a:defRPr>
            </a:lvl1pPr>
            <a:lvl2pPr lvl="1" rtl="0" algn="ctr">
              <a:spcBef>
                <a:spcPts val="0"/>
              </a:spcBef>
              <a:buClr>
                <a:schemeClr val="dk1"/>
              </a:buClr>
              <a:buSzPct val="100000"/>
              <a:defRPr sz="3600">
                <a:solidFill>
                  <a:schemeClr val="dk1"/>
                </a:solidFill>
              </a:defRPr>
            </a:lvl2pPr>
            <a:lvl3pPr lvl="2" rtl="0" algn="ctr">
              <a:spcBef>
                <a:spcPts val="0"/>
              </a:spcBef>
              <a:buClr>
                <a:schemeClr val="dk1"/>
              </a:buClr>
              <a:buSzPct val="100000"/>
              <a:defRPr sz="3600">
                <a:solidFill>
                  <a:schemeClr val="dk1"/>
                </a:solidFill>
              </a:defRPr>
            </a:lvl3pPr>
            <a:lvl4pPr lvl="3" rtl="0" algn="ctr">
              <a:spcBef>
                <a:spcPts val="0"/>
              </a:spcBef>
              <a:buClr>
                <a:schemeClr val="dk1"/>
              </a:buClr>
              <a:buSzPct val="100000"/>
              <a:defRPr sz="3600">
                <a:solidFill>
                  <a:schemeClr val="dk1"/>
                </a:solidFill>
              </a:defRPr>
            </a:lvl4pPr>
            <a:lvl5pPr lvl="4" rtl="0" algn="ctr">
              <a:spcBef>
                <a:spcPts val="0"/>
              </a:spcBef>
              <a:buClr>
                <a:schemeClr val="dk1"/>
              </a:buClr>
              <a:buSzPct val="100000"/>
              <a:defRPr sz="3600">
                <a:solidFill>
                  <a:schemeClr val="dk1"/>
                </a:solidFill>
              </a:defRPr>
            </a:lvl5pPr>
            <a:lvl6pPr lvl="5" rtl="0" algn="ctr">
              <a:spcBef>
                <a:spcPts val="0"/>
              </a:spcBef>
              <a:buClr>
                <a:schemeClr val="dk1"/>
              </a:buClr>
              <a:buSzPct val="100000"/>
              <a:defRPr sz="3600">
                <a:solidFill>
                  <a:schemeClr val="dk1"/>
                </a:solidFill>
              </a:defRPr>
            </a:lvl6pPr>
            <a:lvl7pPr lvl="6" rtl="0" algn="ctr">
              <a:spcBef>
                <a:spcPts val="0"/>
              </a:spcBef>
              <a:buClr>
                <a:schemeClr val="dk1"/>
              </a:buClr>
              <a:buSzPct val="100000"/>
              <a:defRPr sz="3600">
                <a:solidFill>
                  <a:schemeClr val="dk1"/>
                </a:solidFill>
              </a:defRPr>
            </a:lvl7pPr>
            <a:lvl8pPr lvl="7" rtl="0" algn="ctr">
              <a:spcBef>
                <a:spcPts val="0"/>
              </a:spcBef>
              <a:buClr>
                <a:schemeClr val="dk1"/>
              </a:buClr>
              <a:buSzPct val="100000"/>
              <a:defRPr sz="3600">
                <a:solidFill>
                  <a:schemeClr val="dk1"/>
                </a:solidFill>
              </a:defRPr>
            </a:lvl8pPr>
            <a:lvl9pPr lvl="8" rtl="0" algn="ctr">
              <a:spcBef>
                <a:spcPts val="0"/>
              </a:spcBef>
              <a:buClr>
                <a:schemeClr val="dk1"/>
              </a:buClr>
              <a:buSzPct val="100000"/>
              <a:defRPr sz="3600">
                <a:solidFill>
                  <a:schemeClr val="dk1"/>
                </a:solidFill>
              </a:defRPr>
            </a:lvl9pPr>
          </a:lstStyle>
          <a:p/>
        </p:txBody>
      </p:sp>
      <p:sp>
        <p:nvSpPr>
          <p:cNvPr id="178" name="Shape 178"/>
          <p:cNvSpPr txBox="1"/>
          <p:nvPr>
            <p:ph idx="1" type="subTitle"/>
          </p:nvPr>
        </p:nvSpPr>
        <p:spPr>
          <a:xfrm>
            <a:off x="265500" y="2735371"/>
            <a:ext cx="4045200" cy="13455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100"/>
            </a:lvl1pPr>
            <a:lvl2pPr lvl="1" rtl="0" algn="ctr">
              <a:lnSpc>
                <a:spcPct val="100000"/>
              </a:lnSpc>
              <a:spcBef>
                <a:spcPts val="0"/>
              </a:spcBef>
              <a:spcAft>
                <a:spcPts val="0"/>
              </a:spcAft>
              <a:buSzPct val="100000"/>
              <a:buNone/>
              <a:defRPr sz="2100"/>
            </a:lvl2pPr>
            <a:lvl3pPr lvl="2" rtl="0" algn="ctr">
              <a:lnSpc>
                <a:spcPct val="100000"/>
              </a:lnSpc>
              <a:spcBef>
                <a:spcPts val="0"/>
              </a:spcBef>
              <a:spcAft>
                <a:spcPts val="0"/>
              </a:spcAft>
              <a:buSzPct val="100000"/>
              <a:buNone/>
              <a:defRPr sz="2100"/>
            </a:lvl3pPr>
            <a:lvl4pPr lvl="3" rtl="0" algn="ctr">
              <a:lnSpc>
                <a:spcPct val="100000"/>
              </a:lnSpc>
              <a:spcBef>
                <a:spcPts val="0"/>
              </a:spcBef>
              <a:spcAft>
                <a:spcPts val="0"/>
              </a:spcAft>
              <a:buSzPct val="100000"/>
              <a:buNone/>
              <a:defRPr sz="2100"/>
            </a:lvl4pPr>
            <a:lvl5pPr lvl="4" rtl="0" algn="ctr">
              <a:lnSpc>
                <a:spcPct val="100000"/>
              </a:lnSpc>
              <a:spcBef>
                <a:spcPts val="0"/>
              </a:spcBef>
              <a:spcAft>
                <a:spcPts val="0"/>
              </a:spcAft>
              <a:buSzPct val="100000"/>
              <a:buNone/>
              <a:defRPr sz="2100"/>
            </a:lvl5pPr>
            <a:lvl6pPr lvl="5" rtl="0" algn="ctr">
              <a:lnSpc>
                <a:spcPct val="100000"/>
              </a:lnSpc>
              <a:spcBef>
                <a:spcPts val="0"/>
              </a:spcBef>
              <a:spcAft>
                <a:spcPts val="0"/>
              </a:spcAft>
              <a:buSzPct val="100000"/>
              <a:buNone/>
              <a:defRPr sz="2100"/>
            </a:lvl6pPr>
            <a:lvl7pPr lvl="6" rtl="0" algn="ctr">
              <a:lnSpc>
                <a:spcPct val="100000"/>
              </a:lnSpc>
              <a:spcBef>
                <a:spcPts val="0"/>
              </a:spcBef>
              <a:spcAft>
                <a:spcPts val="0"/>
              </a:spcAft>
              <a:buSzPct val="100000"/>
              <a:buNone/>
              <a:defRPr sz="2100"/>
            </a:lvl7pPr>
            <a:lvl8pPr lvl="7" rtl="0" algn="ctr">
              <a:lnSpc>
                <a:spcPct val="100000"/>
              </a:lnSpc>
              <a:spcBef>
                <a:spcPts val="0"/>
              </a:spcBef>
              <a:spcAft>
                <a:spcPts val="0"/>
              </a:spcAft>
              <a:buSzPct val="100000"/>
              <a:buNone/>
              <a:defRPr sz="2100"/>
            </a:lvl8pPr>
            <a:lvl9pPr lvl="8" rtl="0" algn="ctr">
              <a:lnSpc>
                <a:spcPct val="100000"/>
              </a:lnSpc>
              <a:spcBef>
                <a:spcPts val="0"/>
              </a:spcBef>
              <a:spcAft>
                <a:spcPts val="0"/>
              </a:spcAft>
              <a:buSzPct val="100000"/>
              <a:buNone/>
              <a:defRPr sz="2100"/>
            </a:lvl9pPr>
          </a:lstStyle>
          <a:p/>
        </p:txBody>
      </p:sp>
      <p:sp>
        <p:nvSpPr>
          <p:cNvPr id="179" name="Shape 179"/>
          <p:cNvSpPr txBox="1"/>
          <p:nvPr>
            <p:ph idx="2" type="body"/>
          </p:nvPr>
        </p:nvSpPr>
        <p:spPr>
          <a:xfrm>
            <a:off x="4939500" y="724200"/>
            <a:ext cx="3837000" cy="3695100"/>
          </a:xfrm>
          <a:prstGeom prst="rect">
            <a:avLst/>
          </a:prstGeom>
        </p:spPr>
        <p:txBody>
          <a:bodyPr anchorCtr="0" anchor="ctr" bIns="91425" lIns="91425" rIns="91425" wrap="square" tIns="91425"/>
          <a:lstStyle>
            <a:lvl1pPr lvl="0" rtl="0">
              <a:spcBef>
                <a:spcPts val="0"/>
              </a:spcBef>
              <a:buClr>
                <a:schemeClr val="lt1"/>
              </a:buClr>
              <a:defRPr>
                <a:solidFill>
                  <a:schemeClr val="lt1"/>
                </a:solidFill>
              </a:defRPr>
            </a:lvl1pPr>
            <a:lvl2pPr lvl="1" rtl="0">
              <a:spcBef>
                <a:spcPts val="0"/>
              </a:spcBef>
              <a:buClr>
                <a:schemeClr val="lt1"/>
              </a:buClr>
              <a:defRPr>
                <a:solidFill>
                  <a:schemeClr val="lt1"/>
                </a:solidFill>
              </a:defRPr>
            </a:lvl2pPr>
            <a:lvl3pPr lvl="2" rtl="0">
              <a:spcBef>
                <a:spcPts val="0"/>
              </a:spcBef>
              <a:buClr>
                <a:schemeClr val="lt1"/>
              </a:buClr>
              <a:defRPr>
                <a:solidFill>
                  <a:schemeClr val="lt1"/>
                </a:solidFill>
              </a:defRPr>
            </a:lvl3pPr>
            <a:lvl4pPr lvl="3" rtl="0">
              <a:spcBef>
                <a:spcPts val="0"/>
              </a:spcBef>
              <a:buClr>
                <a:schemeClr val="lt1"/>
              </a:buClr>
              <a:defRPr>
                <a:solidFill>
                  <a:schemeClr val="lt1"/>
                </a:solidFill>
              </a:defRPr>
            </a:lvl4pPr>
            <a:lvl5pPr lvl="4" rtl="0">
              <a:spcBef>
                <a:spcPts val="0"/>
              </a:spcBef>
              <a:buClr>
                <a:schemeClr val="lt1"/>
              </a:buClr>
              <a:defRPr>
                <a:solidFill>
                  <a:schemeClr val="lt1"/>
                </a:solidFill>
              </a:defRPr>
            </a:lvl5pPr>
            <a:lvl6pPr lvl="5" rtl="0">
              <a:spcBef>
                <a:spcPts val="0"/>
              </a:spcBef>
              <a:buClr>
                <a:schemeClr val="lt1"/>
              </a:buClr>
              <a:defRPr>
                <a:solidFill>
                  <a:schemeClr val="lt1"/>
                </a:solidFill>
              </a:defRPr>
            </a:lvl6pPr>
            <a:lvl7pPr lvl="6" rtl="0">
              <a:spcBef>
                <a:spcPts val="0"/>
              </a:spcBef>
              <a:buClr>
                <a:schemeClr val="lt1"/>
              </a:buClr>
              <a:defRPr>
                <a:solidFill>
                  <a:schemeClr val="lt1"/>
                </a:solidFill>
              </a:defRPr>
            </a:lvl7pPr>
            <a:lvl8pPr lvl="7" rtl="0">
              <a:spcBef>
                <a:spcPts val="0"/>
              </a:spcBef>
              <a:buClr>
                <a:schemeClr val="lt1"/>
              </a:buClr>
              <a:defRPr>
                <a:solidFill>
                  <a:schemeClr val="lt1"/>
                </a:solidFill>
              </a:defRPr>
            </a:lvl8pPr>
            <a:lvl9pPr lvl="8" rtl="0">
              <a:spcBef>
                <a:spcPts val="0"/>
              </a:spcBef>
              <a:buClr>
                <a:schemeClr val="lt1"/>
              </a:buClr>
              <a:defRPr>
                <a:solidFill>
                  <a:schemeClr val="lt1"/>
                </a:solidFill>
              </a:defRPr>
            </a:lvl9pPr>
          </a:lstStyle>
          <a:p/>
        </p:txBody>
      </p:sp>
      <p:sp>
        <p:nvSpPr>
          <p:cNvPr id="180" name="Shape 180"/>
          <p:cNvSpPr txBox="1"/>
          <p:nvPr>
            <p:ph idx="12" type="sldNum"/>
          </p:nvPr>
        </p:nvSpPr>
        <p:spPr>
          <a:xfrm>
            <a:off x="8497999" y="4688759"/>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181" name="Shape 181"/>
        <p:cNvGrpSpPr/>
        <p:nvPr/>
      </p:nvGrpSpPr>
      <p:grpSpPr>
        <a:xfrm>
          <a:off x="0" y="0"/>
          <a:ext cx="0" cy="0"/>
          <a:chOff x="0" y="0"/>
          <a:chExt cx="0" cy="0"/>
        </a:xfrm>
      </p:grpSpPr>
      <p:cxnSp>
        <p:nvCxnSpPr>
          <p:cNvPr id="182" name="Shape 182"/>
          <p:cNvCxnSpPr/>
          <p:nvPr/>
        </p:nvCxnSpPr>
        <p:spPr>
          <a:xfrm>
            <a:off x="425200" y="4740000"/>
            <a:ext cx="8296800" cy="0"/>
          </a:xfrm>
          <a:prstGeom prst="straightConnector1">
            <a:avLst/>
          </a:prstGeom>
          <a:noFill/>
          <a:ln cap="flat" cmpd="sng" w="19050">
            <a:solidFill>
              <a:schemeClr val="dk2"/>
            </a:solidFill>
            <a:prstDash val="solid"/>
            <a:round/>
            <a:headEnd len="med" w="med" type="none"/>
            <a:tailEnd len="med" w="med" type="none"/>
          </a:ln>
        </p:spPr>
      </p:cxnSp>
      <p:cxnSp>
        <p:nvCxnSpPr>
          <p:cNvPr id="183" name="Shape 183"/>
          <p:cNvCxnSpPr/>
          <p:nvPr/>
        </p:nvCxnSpPr>
        <p:spPr>
          <a:xfrm>
            <a:off x="425198" y="415650"/>
            <a:ext cx="183300" cy="0"/>
          </a:xfrm>
          <a:prstGeom prst="straightConnector1">
            <a:avLst/>
          </a:prstGeom>
          <a:noFill/>
          <a:ln cap="flat" cmpd="sng" w="19050">
            <a:solidFill>
              <a:schemeClr val="dk2"/>
            </a:solidFill>
            <a:prstDash val="solid"/>
            <a:round/>
            <a:headEnd len="med" w="med" type="none"/>
            <a:tailEnd len="med" w="med" type="none"/>
          </a:ln>
        </p:spPr>
      </p:cxnSp>
      <p:sp>
        <p:nvSpPr>
          <p:cNvPr id="184" name="Shape 184"/>
          <p:cNvSpPr txBox="1"/>
          <p:nvPr>
            <p:ph idx="1" type="body"/>
          </p:nvPr>
        </p:nvSpPr>
        <p:spPr>
          <a:xfrm>
            <a:off x="328017" y="4226025"/>
            <a:ext cx="8388600" cy="393600"/>
          </a:xfrm>
          <a:prstGeom prst="rect">
            <a:avLst/>
          </a:prstGeom>
        </p:spPr>
        <p:txBody>
          <a:bodyPr anchorCtr="0" anchor="ctr" bIns="91425" lIns="91425" rIns="91425" wrap="square" tIns="91425"/>
          <a:lstStyle>
            <a:lvl1pPr lvl="0" rtl="0">
              <a:lnSpc>
                <a:spcPct val="100000"/>
              </a:lnSpc>
              <a:spcBef>
                <a:spcPts val="0"/>
              </a:spcBef>
              <a:spcAft>
                <a:spcPts val="0"/>
              </a:spcAft>
              <a:buNone/>
              <a:defRPr/>
            </a:lvl1pPr>
          </a:lstStyle>
          <a:p/>
        </p:txBody>
      </p:sp>
      <p:sp>
        <p:nvSpPr>
          <p:cNvPr id="185" name="Shape 185"/>
          <p:cNvSpPr txBox="1"/>
          <p:nvPr>
            <p:ph idx="12" type="sldNum"/>
          </p:nvPr>
        </p:nvSpPr>
        <p:spPr>
          <a:xfrm>
            <a:off x="8497999" y="4688759"/>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186" name="Shape 186"/>
        <p:cNvGrpSpPr/>
        <p:nvPr/>
      </p:nvGrpSpPr>
      <p:grpSpPr>
        <a:xfrm>
          <a:off x="0" y="0"/>
          <a:ext cx="0" cy="0"/>
          <a:chOff x="0" y="0"/>
          <a:chExt cx="0" cy="0"/>
        </a:xfrm>
      </p:grpSpPr>
      <p:cxnSp>
        <p:nvCxnSpPr>
          <p:cNvPr id="187" name="Shape 187"/>
          <p:cNvCxnSpPr/>
          <p:nvPr/>
        </p:nvCxnSpPr>
        <p:spPr>
          <a:xfrm>
            <a:off x="425200" y="4740000"/>
            <a:ext cx="8296800" cy="0"/>
          </a:xfrm>
          <a:prstGeom prst="straightConnector1">
            <a:avLst/>
          </a:prstGeom>
          <a:noFill/>
          <a:ln cap="flat" cmpd="sng" w="19050">
            <a:solidFill>
              <a:schemeClr val="dk2"/>
            </a:solidFill>
            <a:prstDash val="solid"/>
            <a:round/>
            <a:headEnd len="med" w="med" type="none"/>
            <a:tailEnd len="med" w="med" type="none"/>
          </a:ln>
        </p:spPr>
      </p:cxnSp>
      <p:cxnSp>
        <p:nvCxnSpPr>
          <p:cNvPr id="188" name="Shape 188"/>
          <p:cNvCxnSpPr/>
          <p:nvPr/>
        </p:nvCxnSpPr>
        <p:spPr>
          <a:xfrm>
            <a:off x="425200" y="415650"/>
            <a:ext cx="8296800" cy="0"/>
          </a:xfrm>
          <a:prstGeom prst="straightConnector1">
            <a:avLst/>
          </a:prstGeom>
          <a:noFill/>
          <a:ln cap="flat" cmpd="sng" w="38100">
            <a:solidFill>
              <a:schemeClr val="dk2"/>
            </a:solidFill>
            <a:prstDash val="solid"/>
            <a:round/>
            <a:headEnd len="med" w="med" type="none"/>
            <a:tailEnd len="med" w="med" type="none"/>
          </a:ln>
        </p:spPr>
      </p:cxnSp>
      <p:sp>
        <p:nvSpPr>
          <p:cNvPr id="189" name="Shape 189"/>
          <p:cNvSpPr txBox="1"/>
          <p:nvPr>
            <p:ph type="title"/>
          </p:nvPr>
        </p:nvSpPr>
        <p:spPr>
          <a:xfrm>
            <a:off x="853950" y="1304850"/>
            <a:ext cx="7436100" cy="1538400"/>
          </a:xfrm>
          <a:prstGeom prst="rect">
            <a:avLst/>
          </a:prstGeom>
        </p:spPr>
        <p:txBody>
          <a:bodyPr anchorCtr="0" anchor="ctr" bIns="91425" lIns="91425" rIns="91425" wrap="square" tIns="91425"/>
          <a:lstStyle>
            <a:lvl1pPr lvl="0" rtl="0" algn="ctr">
              <a:spcBef>
                <a:spcPts val="0"/>
              </a:spcBef>
              <a:buClr>
                <a:schemeClr val="dk1"/>
              </a:buClr>
              <a:buSzPct val="100000"/>
              <a:buFont typeface="Lato"/>
              <a:defRPr sz="9600">
                <a:solidFill>
                  <a:schemeClr val="dk1"/>
                </a:solidFill>
                <a:latin typeface="Lato"/>
                <a:ea typeface="Lato"/>
                <a:cs typeface="Lato"/>
                <a:sym typeface="Lato"/>
              </a:defRPr>
            </a:lvl1pPr>
            <a:lvl2pPr lvl="1" rtl="0" algn="ctr">
              <a:spcBef>
                <a:spcPts val="0"/>
              </a:spcBef>
              <a:buClr>
                <a:schemeClr val="dk1"/>
              </a:buClr>
              <a:buSzPct val="100000"/>
              <a:buFont typeface="Lato"/>
              <a:defRPr sz="9600">
                <a:solidFill>
                  <a:schemeClr val="dk1"/>
                </a:solidFill>
                <a:latin typeface="Lato"/>
                <a:ea typeface="Lato"/>
                <a:cs typeface="Lato"/>
                <a:sym typeface="Lato"/>
              </a:defRPr>
            </a:lvl2pPr>
            <a:lvl3pPr lvl="2" rtl="0" algn="ctr">
              <a:spcBef>
                <a:spcPts val="0"/>
              </a:spcBef>
              <a:buClr>
                <a:schemeClr val="dk1"/>
              </a:buClr>
              <a:buSzPct val="100000"/>
              <a:buFont typeface="Lato"/>
              <a:defRPr sz="9600">
                <a:solidFill>
                  <a:schemeClr val="dk1"/>
                </a:solidFill>
                <a:latin typeface="Lato"/>
                <a:ea typeface="Lato"/>
                <a:cs typeface="Lato"/>
                <a:sym typeface="Lato"/>
              </a:defRPr>
            </a:lvl3pPr>
            <a:lvl4pPr lvl="3" rtl="0" algn="ctr">
              <a:spcBef>
                <a:spcPts val="0"/>
              </a:spcBef>
              <a:buClr>
                <a:schemeClr val="dk1"/>
              </a:buClr>
              <a:buSzPct val="100000"/>
              <a:buFont typeface="Lato"/>
              <a:defRPr sz="9600">
                <a:solidFill>
                  <a:schemeClr val="dk1"/>
                </a:solidFill>
                <a:latin typeface="Lato"/>
                <a:ea typeface="Lato"/>
                <a:cs typeface="Lato"/>
                <a:sym typeface="Lato"/>
              </a:defRPr>
            </a:lvl4pPr>
            <a:lvl5pPr lvl="4" rtl="0" algn="ctr">
              <a:spcBef>
                <a:spcPts val="0"/>
              </a:spcBef>
              <a:buClr>
                <a:schemeClr val="dk1"/>
              </a:buClr>
              <a:buSzPct val="100000"/>
              <a:buFont typeface="Lato"/>
              <a:defRPr sz="9600">
                <a:solidFill>
                  <a:schemeClr val="dk1"/>
                </a:solidFill>
                <a:latin typeface="Lato"/>
                <a:ea typeface="Lato"/>
                <a:cs typeface="Lato"/>
                <a:sym typeface="Lato"/>
              </a:defRPr>
            </a:lvl5pPr>
            <a:lvl6pPr lvl="5" rtl="0" algn="ctr">
              <a:spcBef>
                <a:spcPts val="0"/>
              </a:spcBef>
              <a:buClr>
                <a:schemeClr val="dk1"/>
              </a:buClr>
              <a:buSzPct val="100000"/>
              <a:buFont typeface="Lato"/>
              <a:defRPr sz="9600">
                <a:solidFill>
                  <a:schemeClr val="dk1"/>
                </a:solidFill>
                <a:latin typeface="Lato"/>
                <a:ea typeface="Lato"/>
                <a:cs typeface="Lato"/>
                <a:sym typeface="Lato"/>
              </a:defRPr>
            </a:lvl6pPr>
            <a:lvl7pPr lvl="6" rtl="0" algn="ctr">
              <a:spcBef>
                <a:spcPts val="0"/>
              </a:spcBef>
              <a:buClr>
                <a:schemeClr val="dk1"/>
              </a:buClr>
              <a:buSzPct val="100000"/>
              <a:buFont typeface="Lato"/>
              <a:defRPr sz="9600">
                <a:solidFill>
                  <a:schemeClr val="dk1"/>
                </a:solidFill>
                <a:latin typeface="Lato"/>
                <a:ea typeface="Lato"/>
                <a:cs typeface="Lato"/>
                <a:sym typeface="Lato"/>
              </a:defRPr>
            </a:lvl7pPr>
            <a:lvl8pPr lvl="7" rtl="0" algn="ctr">
              <a:spcBef>
                <a:spcPts val="0"/>
              </a:spcBef>
              <a:buClr>
                <a:schemeClr val="dk1"/>
              </a:buClr>
              <a:buSzPct val="100000"/>
              <a:buFont typeface="Lato"/>
              <a:defRPr sz="9600">
                <a:solidFill>
                  <a:schemeClr val="dk1"/>
                </a:solidFill>
                <a:latin typeface="Lato"/>
                <a:ea typeface="Lato"/>
                <a:cs typeface="Lato"/>
                <a:sym typeface="Lato"/>
              </a:defRPr>
            </a:lvl8pPr>
            <a:lvl9pPr lvl="8" rtl="0" algn="ctr">
              <a:spcBef>
                <a:spcPts val="0"/>
              </a:spcBef>
              <a:buClr>
                <a:schemeClr val="dk1"/>
              </a:buClr>
              <a:buSzPct val="100000"/>
              <a:buFont typeface="Lato"/>
              <a:defRPr sz="9600">
                <a:solidFill>
                  <a:schemeClr val="dk1"/>
                </a:solidFill>
                <a:latin typeface="Lato"/>
                <a:ea typeface="Lato"/>
                <a:cs typeface="Lato"/>
                <a:sym typeface="Lato"/>
              </a:defRPr>
            </a:lvl9pPr>
          </a:lstStyle>
          <a:p/>
        </p:txBody>
      </p:sp>
      <p:sp>
        <p:nvSpPr>
          <p:cNvPr id="190" name="Shape 190"/>
          <p:cNvSpPr txBox="1"/>
          <p:nvPr>
            <p:ph idx="1" type="body"/>
          </p:nvPr>
        </p:nvSpPr>
        <p:spPr>
          <a:xfrm>
            <a:off x="853950" y="2919450"/>
            <a:ext cx="7436100" cy="1071600"/>
          </a:xfrm>
          <a:prstGeom prst="rect">
            <a:avLst/>
          </a:prstGeom>
        </p:spPr>
        <p:txBody>
          <a:bodyPr anchorCtr="0" anchor="t" bIns="91425" lIns="91425" rIns="91425" wrap="square" tIns="91425"/>
          <a:lstStyle>
            <a:lvl1pPr lvl="0" rtl="0" algn="ctr">
              <a:spcBef>
                <a:spcPts val="0"/>
              </a:spcBef>
              <a:defRPr/>
            </a:lvl1pPr>
            <a:lvl2pPr lvl="1" rtl="0" algn="ctr">
              <a:spcBef>
                <a:spcPts val="0"/>
              </a:spcBef>
              <a:defRPr/>
            </a:lvl2pPr>
            <a:lvl3pPr lvl="2" rtl="0" algn="ctr">
              <a:spcBef>
                <a:spcPts val="0"/>
              </a:spcBef>
              <a:defRPr/>
            </a:lvl3pPr>
            <a:lvl4pPr lvl="3" rtl="0" algn="ctr">
              <a:spcBef>
                <a:spcPts val="0"/>
              </a:spcBef>
              <a:defRPr/>
            </a:lvl4pPr>
            <a:lvl5pPr lvl="4" rtl="0" algn="ctr">
              <a:spcBef>
                <a:spcPts val="0"/>
              </a:spcBef>
              <a:defRPr/>
            </a:lvl5pPr>
            <a:lvl6pPr lvl="5" rtl="0" algn="ctr">
              <a:spcBef>
                <a:spcPts val="0"/>
              </a:spcBef>
              <a:defRPr/>
            </a:lvl6pPr>
            <a:lvl7pPr lvl="6" rtl="0" algn="ctr">
              <a:spcBef>
                <a:spcPts val="0"/>
              </a:spcBef>
              <a:defRPr/>
            </a:lvl7pPr>
            <a:lvl8pPr lvl="7" rtl="0" algn="ctr">
              <a:spcBef>
                <a:spcPts val="0"/>
              </a:spcBef>
              <a:defRPr/>
            </a:lvl8pPr>
            <a:lvl9pPr lvl="8" rtl="0" algn="ctr">
              <a:spcBef>
                <a:spcPts val="0"/>
              </a:spcBef>
              <a:defRPr/>
            </a:lvl9pPr>
          </a:lstStyle>
          <a:p/>
        </p:txBody>
      </p:sp>
      <p:sp>
        <p:nvSpPr>
          <p:cNvPr id="191" name="Shape 191"/>
          <p:cNvSpPr txBox="1"/>
          <p:nvPr>
            <p:ph idx="12" type="sldNum"/>
          </p:nvPr>
        </p:nvSpPr>
        <p:spPr>
          <a:xfrm>
            <a:off x="8497999" y="4688759"/>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92" name="Shape 192"/>
        <p:cNvGrpSpPr/>
        <p:nvPr/>
      </p:nvGrpSpPr>
      <p:grpSpPr>
        <a:xfrm>
          <a:off x="0" y="0"/>
          <a:ext cx="0" cy="0"/>
          <a:chOff x="0" y="0"/>
          <a:chExt cx="0" cy="0"/>
        </a:xfrm>
      </p:grpSpPr>
      <p:sp>
        <p:nvSpPr>
          <p:cNvPr id="193" name="Shape 193"/>
          <p:cNvSpPr txBox="1"/>
          <p:nvPr>
            <p:ph idx="12" type="sldNum"/>
          </p:nvPr>
        </p:nvSpPr>
        <p:spPr>
          <a:xfrm>
            <a:off x="8497999" y="4688759"/>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p:spTree>
      <p:nvGrpSpPr>
        <p:cNvPr id="194" name="Shape 194"/>
        <p:cNvGrpSpPr/>
        <p:nvPr/>
      </p:nvGrpSpPr>
      <p:grpSpPr>
        <a:xfrm>
          <a:off x="0" y="0"/>
          <a:ext cx="0" cy="0"/>
          <a:chOff x="0" y="0"/>
          <a:chExt cx="0" cy="0"/>
        </a:xfrm>
      </p:grpSpPr>
      <p:sp>
        <p:nvSpPr>
          <p:cNvPr id="195" name="Shape 195"/>
          <p:cNvSpPr/>
          <p:nvPr/>
        </p:nvSpPr>
        <p:spPr>
          <a:xfrm>
            <a:off x="0" y="0"/>
            <a:ext cx="9144000" cy="3745800"/>
          </a:xfrm>
          <a:prstGeom prst="rect">
            <a:avLst/>
          </a:prstGeom>
          <a:solidFill>
            <a:srgbClr val="2D6593">
              <a:alpha val="57510"/>
            </a:srgbClr>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None/>
            </a:pPr>
            <a:r>
              <a:t/>
            </a:r>
            <a:endParaRPr/>
          </a:p>
        </p:txBody>
      </p:sp>
      <p:sp>
        <p:nvSpPr>
          <p:cNvPr id="196" name="Shape 196"/>
          <p:cNvSpPr/>
          <p:nvPr/>
        </p:nvSpPr>
        <p:spPr>
          <a:xfrm>
            <a:off x="579000" y="1920450"/>
            <a:ext cx="54300" cy="1191900"/>
          </a:xfrm>
          <a:prstGeom prst="rect">
            <a:avLst/>
          </a:prstGeom>
          <a:solidFill>
            <a:srgbClr val="FFFFFF"/>
          </a:solidFill>
          <a:ln>
            <a:noFill/>
          </a:ln>
        </p:spPr>
        <p:txBody>
          <a:bodyPr anchorCtr="0" anchor="ctr" bIns="91425" lIns="91425" rIns="91425" wrap="square" tIns="91425">
            <a:noAutofit/>
          </a:bodyPr>
          <a:lstStyle/>
          <a:p>
            <a:pPr lvl="0" rtl="0">
              <a:spcBef>
                <a:spcPts val="0"/>
              </a:spcBef>
              <a:buNone/>
            </a:pPr>
            <a:r>
              <a:t/>
            </a:r>
            <a:endParaRPr>
              <a:solidFill>
                <a:srgbClr val="FFFFFF"/>
              </a:solidFill>
            </a:endParaRPr>
          </a:p>
        </p:txBody>
      </p:sp>
      <p:sp>
        <p:nvSpPr>
          <p:cNvPr id="197" name="Shape 197"/>
          <p:cNvSpPr txBox="1"/>
          <p:nvPr>
            <p:ph type="ctrTitle"/>
          </p:nvPr>
        </p:nvSpPr>
        <p:spPr>
          <a:xfrm>
            <a:off x="685800" y="1915625"/>
            <a:ext cx="5412300" cy="1159800"/>
          </a:xfrm>
          <a:prstGeom prst="rect">
            <a:avLst/>
          </a:prstGeom>
        </p:spPr>
        <p:txBody>
          <a:bodyPr anchorCtr="0" anchor="ctr" bIns="91425" lIns="91425" rIns="91425" wrap="square" tIns="91425"/>
          <a:lstStyle>
            <a:lvl1pPr lvl="0" rtl="0">
              <a:spcBef>
                <a:spcPts val="0"/>
              </a:spcBef>
              <a:buClr>
                <a:srgbClr val="FFFFFF"/>
              </a:buClr>
              <a:buSzPct val="100000"/>
              <a:defRPr sz="4800">
                <a:solidFill>
                  <a:srgbClr val="FFFFFF"/>
                </a:solidFill>
              </a:defRPr>
            </a:lvl1pPr>
            <a:lvl2pPr lvl="1" rtl="0">
              <a:spcBef>
                <a:spcPts val="0"/>
              </a:spcBef>
              <a:buClr>
                <a:srgbClr val="FFFFFF"/>
              </a:buClr>
              <a:buSzPct val="100000"/>
              <a:defRPr sz="4800">
                <a:solidFill>
                  <a:srgbClr val="FFFFFF"/>
                </a:solidFill>
              </a:defRPr>
            </a:lvl2pPr>
            <a:lvl3pPr lvl="2" rtl="0">
              <a:spcBef>
                <a:spcPts val="0"/>
              </a:spcBef>
              <a:buClr>
                <a:srgbClr val="FFFFFF"/>
              </a:buClr>
              <a:buSzPct val="100000"/>
              <a:defRPr sz="4800">
                <a:solidFill>
                  <a:srgbClr val="FFFFFF"/>
                </a:solidFill>
              </a:defRPr>
            </a:lvl3pPr>
            <a:lvl4pPr lvl="3" rtl="0">
              <a:spcBef>
                <a:spcPts val="0"/>
              </a:spcBef>
              <a:buClr>
                <a:srgbClr val="FFFFFF"/>
              </a:buClr>
              <a:buSzPct val="100000"/>
              <a:defRPr sz="4800">
                <a:solidFill>
                  <a:srgbClr val="FFFFFF"/>
                </a:solidFill>
              </a:defRPr>
            </a:lvl4pPr>
            <a:lvl5pPr lvl="4" rtl="0">
              <a:spcBef>
                <a:spcPts val="0"/>
              </a:spcBef>
              <a:buClr>
                <a:srgbClr val="FFFFFF"/>
              </a:buClr>
              <a:buSzPct val="100000"/>
              <a:defRPr sz="4800">
                <a:solidFill>
                  <a:srgbClr val="FFFFFF"/>
                </a:solidFill>
              </a:defRPr>
            </a:lvl5pPr>
            <a:lvl6pPr lvl="5" rtl="0">
              <a:spcBef>
                <a:spcPts val="0"/>
              </a:spcBef>
              <a:buClr>
                <a:srgbClr val="FFFFFF"/>
              </a:buClr>
              <a:buSzPct val="100000"/>
              <a:defRPr sz="4800">
                <a:solidFill>
                  <a:srgbClr val="FFFFFF"/>
                </a:solidFill>
              </a:defRPr>
            </a:lvl6pPr>
            <a:lvl7pPr lvl="6" rtl="0">
              <a:spcBef>
                <a:spcPts val="0"/>
              </a:spcBef>
              <a:buClr>
                <a:srgbClr val="FFFFFF"/>
              </a:buClr>
              <a:buSzPct val="100000"/>
              <a:defRPr sz="4800">
                <a:solidFill>
                  <a:srgbClr val="FFFFFF"/>
                </a:solidFill>
              </a:defRPr>
            </a:lvl7pPr>
            <a:lvl8pPr lvl="7" rtl="0">
              <a:spcBef>
                <a:spcPts val="0"/>
              </a:spcBef>
              <a:buClr>
                <a:srgbClr val="FFFFFF"/>
              </a:buClr>
              <a:buSzPct val="100000"/>
              <a:defRPr sz="4800">
                <a:solidFill>
                  <a:srgbClr val="FFFFFF"/>
                </a:solidFill>
              </a:defRPr>
            </a:lvl8pPr>
            <a:lvl9pPr lvl="8" rtl="0">
              <a:spcBef>
                <a:spcPts val="0"/>
              </a:spcBef>
              <a:buClr>
                <a:srgbClr val="FFFFFF"/>
              </a:buClr>
              <a:buSzPct val="100000"/>
              <a:defRPr sz="4800">
                <a:solidFill>
                  <a:srgbClr val="FFFFFF"/>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lank color">
    <p:spTree>
      <p:nvGrpSpPr>
        <p:cNvPr id="198" name="Shape 198"/>
        <p:cNvGrpSpPr/>
        <p:nvPr/>
      </p:nvGrpSpPr>
      <p:grpSpPr>
        <a:xfrm>
          <a:off x="0" y="0"/>
          <a:ext cx="0" cy="0"/>
          <a:chOff x="0" y="0"/>
          <a:chExt cx="0" cy="0"/>
        </a:xfrm>
      </p:grpSpPr>
      <p:sp>
        <p:nvSpPr>
          <p:cNvPr id="199" name="Shape 199"/>
          <p:cNvSpPr/>
          <p:nvPr/>
        </p:nvSpPr>
        <p:spPr>
          <a:xfrm>
            <a:off x="0" y="0"/>
            <a:ext cx="9144000" cy="2593500"/>
          </a:xfrm>
          <a:prstGeom prst="rect">
            <a:avLst/>
          </a:prstGeom>
          <a:solidFill>
            <a:srgbClr val="2D6593">
              <a:alpha val="5751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 3 columns">
    <p:spTree>
      <p:nvGrpSpPr>
        <p:cNvPr id="200" name="Shape 200"/>
        <p:cNvGrpSpPr/>
        <p:nvPr/>
      </p:nvGrpSpPr>
      <p:grpSpPr>
        <a:xfrm>
          <a:off x="0" y="0"/>
          <a:ext cx="0" cy="0"/>
          <a:chOff x="0" y="0"/>
          <a:chExt cx="0" cy="0"/>
        </a:xfrm>
      </p:grpSpPr>
      <p:sp>
        <p:nvSpPr>
          <p:cNvPr id="201" name="Shape 201"/>
          <p:cNvSpPr txBox="1"/>
          <p:nvPr>
            <p:ph type="title"/>
          </p:nvPr>
        </p:nvSpPr>
        <p:spPr>
          <a:xfrm>
            <a:off x="844425" y="422500"/>
            <a:ext cx="3226800" cy="857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02" name="Shape 202"/>
          <p:cNvSpPr txBox="1"/>
          <p:nvPr>
            <p:ph idx="1" type="body"/>
          </p:nvPr>
        </p:nvSpPr>
        <p:spPr>
          <a:xfrm>
            <a:off x="844425" y="1610450"/>
            <a:ext cx="2257200" cy="33153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p:txBody>
      </p:sp>
      <p:sp>
        <p:nvSpPr>
          <p:cNvPr id="203" name="Shape 203"/>
          <p:cNvSpPr txBox="1"/>
          <p:nvPr>
            <p:ph idx="2" type="body"/>
          </p:nvPr>
        </p:nvSpPr>
        <p:spPr>
          <a:xfrm>
            <a:off x="3217286" y="1610450"/>
            <a:ext cx="2257200" cy="33153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p:txBody>
      </p:sp>
      <p:sp>
        <p:nvSpPr>
          <p:cNvPr id="204" name="Shape 204"/>
          <p:cNvSpPr txBox="1"/>
          <p:nvPr>
            <p:ph idx="3" type="body"/>
          </p:nvPr>
        </p:nvSpPr>
        <p:spPr>
          <a:xfrm>
            <a:off x="5590146" y="1610450"/>
            <a:ext cx="2257200" cy="33153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p:txBody>
      </p:sp>
      <p:sp>
        <p:nvSpPr>
          <p:cNvPr id="205" name="Shape 205"/>
          <p:cNvSpPr/>
          <p:nvPr/>
        </p:nvSpPr>
        <p:spPr>
          <a:xfrm>
            <a:off x="579000" y="579000"/>
            <a:ext cx="54300" cy="675600"/>
          </a:xfrm>
          <a:prstGeom prst="rect">
            <a:avLst/>
          </a:prstGeom>
          <a:solidFill>
            <a:srgbClr val="FFBA00"/>
          </a:solidFill>
          <a:ln>
            <a:noFill/>
          </a:ln>
        </p:spPr>
        <p:txBody>
          <a:bodyPr anchorCtr="0" anchor="ctr" bIns="91425" lIns="91425" rIns="91425" wrap="square" tIns="91425">
            <a:noAutofit/>
          </a:bodyPr>
          <a:lstStyle/>
          <a:p>
            <a:pPr lvl="0">
              <a:spcBef>
                <a:spcPts val="0"/>
              </a:spcBef>
              <a:buNone/>
            </a:pPr>
            <a:r>
              <a:t/>
            </a:r>
            <a:endParaRPr/>
          </a:p>
        </p:txBody>
      </p:sp>
      <p:sp>
        <p:nvSpPr>
          <p:cNvPr id="206" name="Shape 206"/>
          <p:cNvSpPr/>
          <p:nvPr/>
        </p:nvSpPr>
        <p:spPr>
          <a:xfrm>
            <a:off x="9089700" y="0"/>
            <a:ext cx="54300" cy="5143500"/>
          </a:xfrm>
          <a:prstGeom prst="rect">
            <a:avLst/>
          </a:prstGeom>
          <a:solidFill>
            <a:srgbClr val="FFBA00">
              <a:alpha val="713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Quote">
    <p:spTree>
      <p:nvGrpSpPr>
        <p:cNvPr id="207" name="Shape 207"/>
        <p:cNvGrpSpPr/>
        <p:nvPr/>
      </p:nvGrpSpPr>
      <p:grpSpPr>
        <a:xfrm>
          <a:off x="0" y="0"/>
          <a:ext cx="0" cy="0"/>
          <a:chOff x="0" y="0"/>
          <a:chExt cx="0" cy="0"/>
        </a:xfrm>
      </p:grpSpPr>
      <p:sp>
        <p:nvSpPr>
          <p:cNvPr id="208" name="Shape 208"/>
          <p:cNvSpPr/>
          <p:nvPr/>
        </p:nvSpPr>
        <p:spPr>
          <a:xfrm>
            <a:off x="0" y="-9750"/>
            <a:ext cx="7726800" cy="5163000"/>
          </a:xfrm>
          <a:prstGeom prst="rect">
            <a:avLst/>
          </a:prstGeom>
          <a:solidFill>
            <a:srgbClr val="2D6593">
              <a:alpha val="57650"/>
            </a:srgbClr>
          </a:solidFill>
          <a:ln>
            <a:noFill/>
          </a:ln>
        </p:spPr>
        <p:txBody>
          <a:bodyPr anchorCtr="0" anchor="ctr" bIns="91425" lIns="91425" rIns="91425" wrap="square" tIns="91425">
            <a:noAutofit/>
          </a:bodyPr>
          <a:lstStyle/>
          <a:p>
            <a:pPr lvl="0">
              <a:spcBef>
                <a:spcPts val="0"/>
              </a:spcBef>
              <a:buNone/>
            </a:pPr>
            <a:r>
              <a:t/>
            </a:r>
            <a:endParaRPr/>
          </a:p>
        </p:txBody>
      </p:sp>
      <p:sp>
        <p:nvSpPr>
          <p:cNvPr id="209" name="Shape 209"/>
          <p:cNvSpPr txBox="1"/>
          <p:nvPr>
            <p:ph idx="1" type="body"/>
          </p:nvPr>
        </p:nvSpPr>
        <p:spPr>
          <a:xfrm>
            <a:off x="1261050" y="1058150"/>
            <a:ext cx="5404500" cy="2744400"/>
          </a:xfrm>
          <a:prstGeom prst="rect">
            <a:avLst/>
          </a:prstGeom>
        </p:spPr>
        <p:txBody>
          <a:bodyPr anchorCtr="0" anchor="t" bIns="91425" lIns="91425" rIns="91425" wrap="square" tIns="91425"/>
          <a:lstStyle>
            <a:lvl1pPr lvl="0" rtl="0">
              <a:spcBef>
                <a:spcPts val="0"/>
              </a:spcBef>
              <a:buClr>
                <a:srgbClr val="FFFFFF"/>
              </a:buClr>
              <a:buSzPct val="100000"/>
              <a:defRPr i="1" sz="3000">
                <a:solidFill>
                  <a:srgbClr val="FFFFFF"/>
                </a:solidFill>
              </a:defRPr>
            </a:lvl1pPr>
            <a:lvl2pPr lvl="1" rtl="0">
              <a:spcBef>
                <a:spcPts val="0"/>
              </a:spcBef>
              <a:buClr>
                <a:srgbClr val="FFFFFF"/>
              </a:buClr>
              <a:buSzPct val="100000"/>
              <a:defRPr i="1" sz="3000">
                <a:solidFill>
                  <a:srgbClr val="FFFFFF"/>
                </a:solidFill>
              </a:defRPr>
            </a:lvl2pPr>
            <a:lvl3pPr lvl="2" rtl="0">
              <a:spcBef>
                <a:spcPts val="0"/>
              </a:spcBef>
              <a:buClr>
                <a:srgbClr val="FFFFFF"/>
              </a:buClr>
              <a:buSzPct val="100000"/>
              <a:defRPr i="1" sz="3000">
                <a:solidFill>
                  <a:srgbClr val="FFFFFF"/>
                </a:solidFill>
              </a:defRPr>
            </a:lvl3pPr>
            <a:lvl4pPr lvl="3" rtl="0">
              <a:spcBef>
                <a:spcPts val="0"/>
              </a:spcBef>
              <a:buClr>
                <a:srgbClr val="FFFFFF"/>
              </a:buClr>
              <a:buSzPct val="100000"/>
              <a:defRPr i="1" sz="3000">
                <a:solidFill>
                  <a:srgbClr val="FFFFFF"/>
                </a:solidFill>
              </a:defRPr>
            </a:lvl4pPr>
            <a:lvl5pPr lvl="4" rtl="0">
              <a:spcBef>
                <a:spcPts val="0"/>
              </a:spcBef>
              <a:buClr>
                <a:srgbClr val="FFFFFF"/>
              </a:buClr>
              <a:buSzPct val="100000"/>
              <a:defRPr i="1" sz="3000">
                <a:solidFill>
                  <a:srgbClr val="FFFFFF"/>
                </a:solidFill>
              </a:defRPr>
            </a:lvl5pPr>
            <a:lvl6pPr lvl="5" rtl="0">
              <a:spcBef>
                <a:spcPts val="0"/>
              </a:spcBef>
              <a:buClr>
                <a:srgbClr val="FFFFFF"/>
              </a:buClr>
              <a:buSzPct val="100000"/>
              <a:defRPr i="1" sz="3000">
                <a:solidFill>
                  <a:srgbClr val="FFFFFF"/>
                </a:solidFill>
              </a:defRPr>
            </a:lvl6pPr>
            <a:lvl7pPr lvl="6" rtl="0">
              <a:spcBef>
                <a:spcPts val="0"/>
              </a:spcBef>
              <a:buClr>
                <a:srgbClr val="FFFFFF"/>
              </a:buClr>
              <a:buSzPct val="100000"/>
              <a:defRPr i="1" sz="3000">
                <a:solidFill>
                  <a:srgbClr val="FFFFFF"/>
                </a:solidFill>
              </a:defRPr>
            </a:lvl7pPr>
            <a:lvl8pPr lvl="7" rtl="0">
              <a:spcBef>
                <a:spcPts val="0"/>
              </a:spcBef>
              <a:buClr>
                <a:srgbClr val="FFFFFF"/>
              </a:buClr>
              <a:buSzPct val="100000"/>
              <a:defRPr i="1" sz="3000">
                <a:solidFill>
                  <a:srgbClr val="FFFFFF"/>
                </a:solidFill>
              </a:defRPr>
            </a:lvl8pPr>
            <a:lvl9pPr lvl="8" rtl="0">
              <a:spcBef>
                <a:spcPts val="0"/>
              </a:spcBef>
              <a:buClr>
                <a:srgbClr val="FFFFFF"/>
              </a:buClr>
              <a:buSzPct val="100000"/>
              <a:defRPr i="1" sz="3000">
                <a:solidFill>
                  <a:srgbClr val="FFFFFF"/>
                </a:solidFill>
              </a:defRPr>
            </a:lvl9pPr>
          </a:lstStyle>
          <a:p/>
        </p:txBody>
      </p:sp>
      <p:sp>
        <p:nvSpPr>
          <p:cNvPr id="210" name="Shape 210"/>
          <p:cNvSpPr txBox="1"/>
          <p:nvPr/>
        </p:nvSpPr>
        <p:spPr>
          <a:xfrm>
            <a:off x="439873" y="1123344"/>
            <a:ext cx="1957200" cy="653700"/>
          </a:xfrm>
          <a:prstGeom prst="rect">
            <a:avLst/>
          </a:prstGeom>
          <a:noFill/>
          <a:ln>
            <a:noFill/>
          </a:ln>
        </p:spPr>
        <p:txBody>
          <a:bodyPr anchorCtr="0" anchor="t" bIns="91425" lIns="91425" rIns="91425" wrap="square" tIns="91425">
            <a:noAutofit/>
          </a:bodyPr>
          <a:lstStyle/>
          <a:p>
            <a:pPr lvl="0" rtl="0">
              <a:spcBef>
                <a:spcPts val="0"/>
              </a:spcBef>
              <a:buNone/>
            </a:pPr>
            <a:r>
              <a:rPr b="1" lang="en" sz="9600">
                <a:solidFill>
                  <a:srgbClr val="FFFFFF"/>
                </a:solidFill>
              </a:rPr>
              <a:t>“</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only half 2">
    <p:spTree>
      <p:nvGrpSpPr>
        <p:cNvPr id="211" name="Shape 211"/>
        <p:cNvGrpSpPr/>
        <p:nvPr/>
      </p:nvGrpSpPr>
      <p:grpSpPr>
        <a:xfrm>
          <a:off x="0" y="0"/>
          <a:ext cx="0" cy="0"/>
          <a:chOff x="0" y="0"/>
          <a:chExt cx="0" cy="0"/>
        </a:xfrm>
      </p:grpSpPr>
      <p:sp>
        <p:nvSpPr>
          <p:cNvPr id="212" name="Shape 212"/>
          <p:cNvSpPr/>
          <p:nvPr/>
        </p:nvSpPr>
        <p:spPr>
          <a:xfrm>
            <a:off x="0" y="0"/>
            <a:ext cx="4578000" cy="5143500"/>
          </a:xfrm>
          <a:prstGeom prst="rect">
            <a:avLst/>
          </a:prstGeom>
          <a:solidFill>
            <a:srgbClr val="2D6593">
              <a:alpha val="57510"/>
            </a:srgbClr>
          </a:solidFill>
          <a:ln>
            <a:noFill/>
          </a:ln>
        </p:spPr>
        <p:txBody>
          <a:bodyPr anchorCtr="0" anchor="ctr" bIns="91425" lIns="91425" rIns="91425" wrap="square" tIns="91425">
            <a:noAutofit/>
          </a:bodyPr>
          <a:lstStyle/>
          <a:p>
            <a:pPr lvl="0">
              <a:spcBef>
                <a:spcPts val="0"/>
              </a:spcBef>
              <a:buNone/>
            </a:pPr>
            <a:r>
              <a:t/>
            </a:r>
            <a:endParaRPr/>
          </a:p>
        </p:txBody>
      </p:sp>
      <p:sp>
        <p:nvSpPr>
          <p:cNvPr id="213" name="Shape 213"/>
          <p:cNvSpPr txBox="1"/>
          <p:nvPr>
            <p:ph type="title"/>
          </p:nvPr>
        </p:nvSpPr>
        <p:spPr>
          <a:xfrm>
            <a:off x="844425" y="422500"/>
            <a:ext cx="3226800" cy="857400"/>
          </a:xfrm>
          <a:prstGeom prst="rect">
            <a:avLst/>
          </a:prstGeom>
        </p:spPr>
        <p:txBody>
          <a:bodyPr anchorCtr="0" anchor="t" bIns="91425" lIns="91425" rIns="91425" wrap="square" tIns="91425"/>
          <a:lstStyle>
            <a:lvl1pPr lvl="0" rtl="0">
              <a:spcBef>
                <a:spcPts val="0"/>
              </a:spcBef>
              <a:buClr>
                <a:srgbClr val="FFFFFF"/>
              </a:buClr>
              <a:defRPr>
                <a:solidFill>
                  <a:srgbClr val="FFFFFF"/>
                </a:solidFill>
              </a:defRPr>
            </a:lvl1pPr>
            <a:lvl2pPr lvl="1" rtl="0">
              <a:spcBef>
                <a:spcPts val="0"/>
              </a:spcBef>
              <a:buClr>
                <a:srgbClr val="FFFFFF"/>
              </a:buClr>
              <a:defRPr>
                <a:solidFill>
                  <a:srgbClr val="FFFFFF"/>
                </a:solidFill>
              </a:defRPr>
            </a:lvl2pPr>
            <a:lvl3pPr lvl="2" rtl="0">
              <a:spcBef>
                <a:spcPts val="0"/>
              </a:spcBef>
              <a:buClr>
                <a:srgbClr val="FFFFFF"/>
              </a:buClr>
              <a:defRPr>
                <a:solidFill>
                  <a:srgbClr val="FFFFFF"/>
                </a:solidFill>
              </a:defRPr>
            </a:lvl3pPr>
            <a:lvl4pPr lvl="3" rtl="0">
              <a:spcBef>
                <a:spcPts val="0"/>
              </a:spcBef>
              <a:buClr>
                <a:srgbClr val="FFFFFF"/>
              </a:buClr>
              <a:defRPr>
                <a:solidFill>
                  <a:srgbClr val="FFFFFF"/>
                </a:solidFill>
              </a:defRPr>
            </a:lvl4pPr>
            <a:lvl5pPr lvl="4" rtl="0">
              <a:spcBef>
                <a:spcPts val="0"/>
              </a:spcBef>
              <a:buClr>
                <a:srgbClr val="FFFFFF"/>
              </a:buClr>
              <a:defRPr>
                <a:solidFill>
                  <a:srgbClr val="FFFFFF"/>
                </a:solidFill>
              </a:defRPr>
            </a:lvl5pPr>
            <a:lvl6pPr lvl="5" rtl="0">
              <a:spcBef>
                <a:spcPts val="0"/>
              </a:spcBef>
              <a:buClr>
                <a:srgbClr val="FFFFFF"/>
              </a:buClr>
              <a:defRPr>
                <a:solidFill>
                  <a:srgbClr val="FFFFFF"/>
                </a:solidFill>
              </a:defRPr>
            </a:lvl6pPr>
            <a:lvl7pPr lvl="6" rtl="0">
              <a:spcBef>
                <a:spcPts val="0"/>
              </a:spcBef>
              <a:buClr>
                <a:srgbClr val="FFFFFF"/>
              </a:buClr>
              <a:defRPr>
                <a:solidFill>
                  <a:srgbClr val="FFFFFF"/>
                </a:solidFill>
              </a:defRPr>
            </a:lvl7pPr>
            <a:lvl8pPr lvl="7" rtl="0">
              <a:spcBef>
                <a:spcPts val="0"/>
              </a:spcBef>
              <a:buClr>
                <a:srgbClr val="FFFFFF"/>
              </a:buClr>
              <a:defRPr>
                <a:solidFill>
                  <a:srgbClr val="FFFFFF"/>
                </a:solidFill>
              </a:defRPr>
            </a:lvl8pPr>
            <a:lvl9pPr lvl="8" rtl="0">
              <a:spcBef>
                <a:spcPts val="0"/>
              </a:spcBef>
              <a:buClr>
                <a:srgbClr val="FFFFFF"/>
              </a:buClr>
              <a:defRPr>
                <a:solidFill>
                  <a:srgbClr val="FFFFFF"/>
                </a:solidFill>
              </a:defRPr>
            </a:lvl9pPr>
          </a:lstStyle>
          <a:p/>
        </p:txBody>
      </p:sp>
      <p:sp>
        <p:nvSpPr>
          <p:cNvPr id="214" name="Shape 214"/>
          <p:cNvSpPr/>
          <p:nvPr/>
        </p:nvSpPr>
        <p:spPr>
          <a:xfrm>
            <a:off x="579000" y="579000"/>
            <a:ext cx="54300" cy="675600"/>
          </a:xfrm>
          <a:prstGeom prst="rect">
            <a:avLst/>
          </a:prstGeom>
          <a:solidFill>
            <a:srgbClr val="FFFFFF"/>
          </a:solidFill>
          <a:ln>
            <a:noFill/>
          </a:ln>
        </p:spPr>
        <p:txBody>
          <a:bodyPr anchorCtr="0" anchor="ctr" bIns="91425" lIns="91425" rIns="91425" wrap="square" tIns="91425">
            <a:noAutofit/>
          </a:bodyPr>
          <a:lstStyle/>
          <a:p>
            <a:pPr lvl="0" rtl="0">
              <a:spcBef>
                <a:spcPts val="0"/>
              </a:spcBef>
              <a:buNone/>
            </a:pPr>
            <a:r>
              <a:t/>
            </a:r>
            <a:endParaRPr>
              <a:solidFill>
                <a:srgbClr val="FFFFFF"/>
              </a:solidFill>
            </a:endParaRPr>
          </a:p>
        </p:txBody>
      </p:sp>
      <p:sp>
        <p:nvSpPr>
          <p:cNvPr id="215" name="Shape 215"/>
          <p:cNvSpPr/>
          <p:nvPr/>
        </p:nvSpPr>
        <p:spPr>
          <a:xfrm>
            <a:off x="9089700" y="0"/>
            <a:ext cx="54300" cy="5143500"/>
          </a:xfrm>
          <a:prstGeom prst="rect">
            <a:avLst/>
          </a:prstGeom>
          <a:solidFill>
            <a:srgbClr val="2D6593">
              <a:alpha val="5751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ubtitle">
    <p:spTree>
      <p:nvGrpSpPr>
        <p:cNvPr id="216" name="Shape 216"/>
        <p:cNvGrpSpPr/>
        <p:nvPr/>
      </p:nvGrpSpPr>
      <p:grpSpPr>
        <a:xfrm>
          <a:off x="0" y="0"/>
          <a:ext cx="0" cy="0"/>
          <a:chOff x="0" y="0"/>
          <a:chExt cx="0" cy="0"/>
        </a:xfrm>
      </p:grpSpPr>
      <p:sp>
        <p:nvSpPr>
          <p:cNvPr id="217" name="Shape 217"/>
          <p:cNvSpPr/>
          <p:nvPr/>
        </p:nvSpPr>
        <p:spPr>
          <a:xfrm>
            <a:off x="0" y="0"/>
            <a:ext cx="9144000" cy="3745800"/>
          </a:xfrm>
          <a:prstGeom prst="rect">
            <a:avLst/>
          </a:prstGeom>
          <a:solidFill>
            <a:srgbClr val="2D6593">
              <a:alpha val="57510"/>
            </a:srgbClr>
          </a:solidFill>
          <a:ln>
            <a:noFill/>
          </a:ln>
        </p:spPr>
        <p:txBody>
          <a:bodyPr anchorCtr="0" anchor="ctr" bIns="91425" lIns="91425" rIns="91425" wrap="square" tIns="91425">
            <a:noAutofit/>
          </a:bodyPr>
          <a:lstStyle/>
          <a:p>
            <a:pPr lvl="0">
              <a:spcBef>
                <a:spcPts val="0"/>
              </a:spcBef>
              <a:buNone/>
            </a:pPr>
            <a:r>
              <a:t/>
            </a:r>
            <a:endParaRPr/>
          </a:p>
        </p:txBody>
      </p:sp>
      <p:sp>
        <p:nvSpPr>
          <p:cNvPr id="218" name="Shape 218"/>
          <p:cNvSpPr/>
          <p:nvPr/>
        </p:nvSpPr>
        <p:spPr>
          <a:xfrm>
            <a:off x="579000" y="1722000"/>
            <a:ext cx="54300" cy="1363200"/>
          </a:xfrm>
          <a:prstGeom prst="rect">
            <a:avLst/>
          </a:prstGeom>
          <a:solidFill>
            <a:srgbClr val="FFFFFF"/>
          </a:solidFill>
          <a:ln>
            <a:noFill/>
          </a:ln>
        </p:spPr>
        <p:txBody>
          <a:bodyPr anchorCtr="0" anchor="ctr" bIns="91425" lIns="91425" rIns="91425" wrap="square" tIns="91425">
            <a:noAutofit/>
          </a:bodyPr>
          <a:lstStyle/>
          <a:p>
            <a:pPr lvl="0" rtl="0">
              <a:spcBef>
                <a:spcPts val="0"/>
              </a:spcBef>
              <a:buNone/>
            </a:pPr>
            <a:r>
              <a:t/>
            </a:r>
            <a:endParaRPr>
              <a:solidFill>
                <a:srgbClr val="FFFFFF"/>
              </a:solidFill>
            </a:endParaRPr>
          </a:p>
        </p:txBody>
      </p:sp>
      <p:sp>
        <p:nvSpPr>
          <p:cNvPr id="219" name="Shape 219"/>
          <p:cNvSpPr txBox="1"/>
          <p:nvPr>
            <p:ph type="ctrTitle"/>
          </p:nvPr>
        </p:nvSpPr>
        <p:spPr>
          <a:xfrm>
            <a:off x="826350" y="1519225"/>
            <a:ext cx="4638300" cy="1159800"/>
          </a:xfrm>
          <a:prstGeom prst="rect">
            <a:avLst/>
          </a:prstGeom>
        </p:spPr>
        <p:txBody>
          <a:bodyPr anchorCtr="0" anchor="t" bIns="91425" lIns="91425" rIns="91425" wrap="square" tIns="91425"/>
          <a:lstStyle>
            <a:lvl1pPr lvl="0" rtl="0">
              <a:spcBef>
                <a:spcPts val="0"/>
              </a:spcBef>
              <a:buClr>
                <a:srgbClr val="FFFFFF"/>
              </a:buClr>
              <a:buSzPct val="100000"/>
              <a:defRPr sz="3600">
                <a:solidFill>
                  <a:srgbClr val="FFFFFF"/>
                </a:solidFill>
              </a:defRPr>
            </a:lvl1pPr>
            <a:lvl2pPr lvl="1" rtl="0">
              <a:spcBef>
                <a:spcPts val="0"/>
              </a:spcBef>
              <a:buClr>
                <a:srgbClr val="FFFFFF"/>
              </a:buClr>
              <a:buSzPct val="100000"/>
              <a:defRPr sz="3600">
                <a:solidFill>
                  <a:srgbClr val="FFFFFF"/>
                </a:solidFill>
              </a:defRPr>
            </a:lvl2pPr>
            <a:lvl3pPr lvl="2" rtl="0">
              <a:spcBef>
                <a:spcPts val="0"/>
              </a:spcBef>
              <a:buClr>
                <a:srgbClr val="FFFFFF"/>
              </a:buClr>
              <a:buSzPct val="100000"/>
              <a:defRPr sz="3600">
                <a:solidFill>
                  <a:srgbClr val="FFFFFF"/>
                </a:solidFill>
              </a:defRPr>
            </a:lvl3pPr>
            <a:lvl4pPr lvl="3" rtl="0">
              <a:spcBef>
                <a:spcPts val="0"/>
              </a:spcBef>
              <a:buClr>
                <a:srgbClr val="FFFFFF"/>
              </a:buClr>
              <a:buSzPct val="100000"/>
              <a:defRPr sz="3600">
                <a:solidFill>
                  <a:srgbClr val="FFFFFF"/>
                </a:solidFill>
              </a:defRPr>
            </a:lvl4pPr>
            <a:lvl5pPr lvl="4" rtl="0">
              <a:spcBef>
                <a:spcPts val="0"/>
              </a:spcBef>
              <a:buClr>
                <a:srgbClr val="FFFFFF"/>
              </a:buClr>
              <a:buSzPct val="100000"/>
              <a:defRPr sz="3600">
                <a:solidFill>
                  <a:srgbClr val="FFFFFF"/>
                </a:solidFill>
              </a:defRPr>
            </a:lvl5pPr>
            <a:lvl6pPr lvl="5" rtl="0">
              <a:spcBef>
                <a:spcPts val="0"/>
              </a:spcBef>
              <a:buClr>
                <a:srgbClr val="FFFFFF"/>
              </a:buClr>
              <a:buSzPct val="100000"/>
              <a:defRPr sz="3600">
                <a:solidFill>
                  <a:srgbClr val="FFFFFF"/>
                </a:solidFill>
              </a:defRPr>
            </a:lvl6pPr>
            <a:lvl7pPr lvl="6" rtl="0">
              <a:spcBef>
                <a:spcPts val="0"/>
              </a:spcBef>
              <a:buClr>
                <a:srgbClr val="FFFFFF"/>
              </a:buClr>
              <a:buSzPct val="100000"/>
              <a:defRPr sz="3600">
                <a:solidFill>
                  <a:srgbClr val="FFFFFF"/>
                </a:solidFill>
              </a:defRPr>
            </a:lvl7pPr>
            <a:lvl8pPr lvl="7" rtl="0">
              <a:spcBef>
                <a:spcPts val="0"/>
              </a:spcBef>
              <a:buClr>
                <a:srgbClr val="FFFFFF"/>
              </a:buClr>
              <a:buSzPct val="100000"/>
              <a:defRPr sz="3600">
                <a:solidFill>
                  <a:srgbClr val="FFFFFF"/>
                </a:solidFill>
              </a:defRPr>
            </a:lvl8pPr>
            <a:lvl9pPr lvl="8" rtl="0">
              <a:spcBef>
                <a:spcPts val="0"/>
              </a:spcBef>
              <a:buClr>
                <a:srgbClr val="FFFFFF"/>
              </a:buClr>
              <a:buSzPct val="100000"/>
              <a:defRPr sz="3600">
                <a:solidFill>
                  <a:srgbClr val="FFFFFF"/>
                </a:solidFill>
              </a:defRPr>
            </a:lvl9pPr>
          </a:lstStyle>
          <a:p/>
        </p:txBody>
      </p:sp>
      <p:sp>
        <p:nvSpPr>
          <p:cNvPr id="220" name="Shape 220"/>
          <p:cNvSpPr txBox="1"/>
          <p:nvPr>
            <p:ph idx="1" type="subTitle"/>
          </p:nvPr>
        </p:nvSpPr>
        <p:spPr>
          <a:xfrm>
            <a:off x="826350" y="2763850"/>
            <a:ext cx="7632000" cy="784800"/>
          </a:xfrm>
          <a:prstGeom prst="rect">
            <a:avLst/>
          </a:prstGeom>
        </p:spPr>
        <p:txBody>
          <a:bodyPr anchorCtr="0" anchor="t" bIns="91425" lIns="91425" rIns="91425" wrap="square" tIns="91425"/>
          <a:lstStyle>
            <a:lvl1pPr lvl="0" rtl="0">
              <a:spcBef>
                <a:spcPts val="0"/>
              </a:spcBef>
              <a:buClr>
                <a:srgbClr val="000000"/>
              </a:buClr>
              <a:buNone/>
              <a:defRPr>
                <a:solidFill>
                  <a:srgbClr val="000000"/>
                </a:solidFill>
              </a:defRPr>
            </a:lvl1pPr>
            <a:lvl2pPr lvl="1" rtl="0">
              <a:spcBef>
                <a:spcPts val="0"/>
              </a:spcBef>
              <a:buClr>
                <a:srgbClr val="000000"/>
              </a:buClr>
              <a:buSzPct val="100000"/>
              <a:buNone/>
              <a:defRPr sz="3000">
                <a:solidFill>
                  <a:srgbClr val="000000"/>
                </a:solidFill>
              </a:defRPr>
            </a:lvl2pPr>
            <a:lvl3pPr lvl="2" rtl="0">
              <a:spcBef>
                <a:spcPts val="0"/>
              </a:spcBef>
              <a:buClr>
                <a:srgbClr val="000000"/>
              </a:buClr>
              <a:buSzPct val="100000"/>
              <a:buNone/>
              <a:defRPr sz="3000">
                <a:solidFill>
                  <a:srgbClr val="000000"/>
                </a:solidFill>
              </a:defRPr>
            </a:lvl3pPr>
            <a:lvl4pPr lvl="3" rtl="0">
              <a:spcBef>
                <a:spcPts val="0"/>
              </a:spcBef>
              <a:buClr>
                <a:srgbClr val="000000"/>
              </a:buClr>
              <a:buSzPct val="100000"/>
              <a:buNone/>
              <a:defRPr sz="3000">
                <a:solidFill>
                  <a:srgbClr val="000000"/>
                </a:solidFill>
              </a:defRPr>
            </a:lvl4pPr>
            <a:lvl5pPr lvl="4" rtl="0">
              <a:spcBef>
                <a:spcPts val="0"/>
              </a:spcBef>
              <a:buClr>
                <a:srgbClr val="000000"/>
              </a:buClr>
              <a:buSzPct val="100000"/>
              <a:buNone/>
              <a:defRPr sz="3000">
                <a:solidFill>
                  <a:srgbClr val="000000"/>
                </a:solidFill>
              </a:defRPr>
            </a:lvl5pPr>
            <a:lvl6pPr lvl="5" rtl="0">
              <a:spcBef>
                <a:spcPts val="0"/>
              </a:spcBef>
              <a:buClr>
                <a:srgbClr val="000000"/>
              </a:buClr>
              <a:buSzPct val="100000"/>
              <a:buNone/>
              <a:defRPr sz="3000">
                <a:solidFill>
                  <a:srgbClr val="000000"/>
                </a:solidFill>
              </a:defRPr>
            </a:lvl6pPr>
            <a:lvl7pPr lvl="6" rtl="0">
              <a:spcBef>
                <a:spcPts val="0"/>
              </a:spcBef>
              <a:buClr>
                <a:srgbClr val="000000"/>
              </a:buClr>
              <a:buSzPct val="100000"/>
              <a:buNone/>
              <a:defRPr sz="3000">
                <a:solidFill>
                  <a:srgbClr val="000000"/>
                </a:solidFill>
              </a:defRPr>
            </a:lvl7pPr>
            <a:lvl8pPr lvl="7" rtl="0">
              <a:spcBef>
                <a:spcPts val="0"/>
              </a:spcBef>
              <a:buClr>
                <a:srgbClr val="000000"/>
              </a:buClr>
              <a:buSzPct val="100000"/>
              <a:buNone/>
              <a:defRPr sz="3000">
                <a:solidFill>
                  <a:srgbClr val="000000"/>
                </a:solidFill>
              </a:defRPr>
            </a:lvl8pPr>
            <a:lvl9pPr lvl="8" rtl="0">
              <a:spcBef>
                <a:spcPts val="0"/>
              </a:spcBef>
              <a:buClr>
                <a:srgbClr val="000000"/>
              </a:buClr>
              <a:buSzPct val="100000"/>
              <a:buNone/>
              <a:defRPr sz="3000">
                <a:solidFill>
                  <a:srgbClr val="000000"/>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lank color 1">
    <p:spTree>
      <p:nvGrpSpPr>
        <p:cNvPr id="221" name="Shape 221"/>
        <p:cNvGrpSpPr/>
        <p:nvPr/>
      </p:nvGrpSpPr>
      <p:grpSpPr>
        <a:xfrm>
          <a:off x="0" y="0"/>
          <a:ext cx="0" cy="0"/>
          <a:chOff x="0" y="0"/>
          <a:chExt cx="0" cy="0"/>
        </a:xfrm>
      </p:grpSpPr>
      <p:sp>
        <p:nvSpPr>
          <p:cNvPr id="222" name="Shape 222"/>
          <p:cNvSpPr/>
          <p:nvPr/>
        </p:nvSpPr>
        <p:spPr>
          <a:xfrm>
            <a:off x="0" y="0"/>
            <a:ext cx="9144000" cy="2593500"/>
          </a:xfrm>
          <a:prstGeom prst="rect">
            <a:avLst/>
          </a:prstGeom>
          <a:solidFill>
            <a:srgbClr val="FFBA00">
              <a:alpha val="713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lank color 1 1">
    <p:spTree>
      <p:nvGrpSpPr>
        <p:cNvPr id="223" name="Shape 223"/>
        <p:cNvGrpSpPr/>
        <p:nvPr/>
      </p:nvGrpSpPr>
      <p:grpSpPr>
        <a:xfrm>
          <a:off x="0" y="0"/>
          <a:ext cx="0" cy="0"/>
          <a:chOff x="0" y="0"/>
          <a:chExt cx="0" cy="0"/>
        </a:xfrm>
      </p:grpSpPr>
      <p:sp>
        <p:nvSpPr>
          <p:cNvPr id="224" name="Shape 224"/>
          <p:cNvSpPr/>
          <p:nvPr/>
        </p:nvSpPr>
        <p:spPr>
          <a:xfrm>
            <a:off x="0" y="0"/>
            <a:ext cx="9144000" cy="2593500"/>
          </a:xfrm>
          <a:prstGeom prst="rect">
            <a:avLst/>
          </a:prstGeom>
          <a:solidFill>
            <a:srgbClr val="4CB8D4">
              <a:alpha val="727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Image background 1">
    <p:spTree>
      <p:nvGrpSpPr>
        <p:cNvPr id="225" name="Shape 225"/>
        <p:cNvGrpSpPr/>
        <p:nvPr/>
      </p:nvGrpSpPr>
      <p:grpSpPr>
        <a:xfrm>
          <a:off x="0" y="0"/>
          <a:ext cx="0" cy="0"/>
          <a:chOff x="0" y="0"/>
          <a:chExt cx="0" cy="0"/>
        </a:xfrm>
      </p:grpSpPr>
      <p:sp>
        <p:nvSpPr>
          <p:cNvPr id="226" name="Shape 226"/>
          <p:cNvSpPr/>
          <p:nvPr/>
        </p:nvSpPr>
        <p:spPr>
          <a:xfrm>
            <a:off x="0" y="0"/>
            <a:ext cx="2292000" cy="5143500"/>
          </a:xfrm>
          <a:prstGeom prst="rect">
            <a:avLst/>
          </a:prstGeom>
          <a:solidFill>
            <a:srgbClr val="4CB8D4">
              <a:alpha val="72770"/>
            </a:srgbClr>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21" Type="http://schemas.openxmlformats.org/officeDocument/2006/relationships/theme" Target="../theme/theme3.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1.xml"/><Relationship Id="rId11" Type="http://schemas.openxmlformats.org/officeDocument/2006/relationships/slideLayout" Target="../slideLayouts/slideLayout42.xml"/><Relationship Id="rId10" Type="http://schemas.openxmlformats.org/officeDocument/2006/relationships/slideLayout" Target="../slideLayouts/slideLayout41.xml"/><Relationship Id="rId21" Type="http://schemas.openxmlformats.org/officeDocument/2006/relationships/theme" Target="../theme/theme1.xml"/><Relationship Id="rId13" Type="http://schemas.openxmlformats.org/officeDocument/2006/relationships/slideLayout" Target="../slideLayouts/slideLayout44.xml"/><Relationship Id="rId12" Type="http://schemas.openxmlformats.org/officeDocument/2006/relationships/slideLayout" Target="../slideLayouts/slideLayout43.xml"/><Relationship Id="rId1" Type="http://schemas.openxmlformats.org/officeDocument/2006/relationships/slideLayout" Target="../slideLayouts/slideLayout32.xml"/><Relationship Id="rId2" Type="http://schemas.openxmlformats.org/officeDocument/2006/relationships/slideLayout" Target="../slideLayouts/slideLayout33.xml"/><Relationship Id="rId3" Type="http://schemas.openxmlformats.org/officeDocument/2006/relationships/slideLayout" Target="../slideLayouts/slideLayout34.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5" Type="http://schemas.openxmlformats.org/officeDocument/2006/relationships/slideLayout" Target="../slideLayouts/slideLayout46.xml"/><Relationship Id="rId14" Type="http://schemas.openxmlformats.org/officeDocument/2006/relationships/slideLayout" Target="../slideLayouts/slideLayout45.xml"/><Relationship Id="rId17" Type="http://schemas.openxmlformats.org/officeDocument/2006/relationships/slideLayout" Target="../slideLayouts/slideLayout48.xml"/><Relationship Id="rId16" Type="http://schemas.openxmlformats.org/officeDocument/2006/relationships/slideLayout" Target="../slideLayouts/slideLayout47.xml"/><Relationship Id="rId5" Type="http://schemas.openxmlformats.org/officeDocument/2006/relationships/slideLayout" Target="../slideLayouts/slideLayout36.xml"/><Relationship Id="rId19" Type="http://schemas.openxmlformats.org/officeDocument/2006/relationships/slideLayout" Target="../slideLayouts/slideLayout50.xml"/><Relationship Id="rId6" Type="http://schemas.openxmlformats.org/officeDocument/2006/relationships/slideLayout" Target="../slideLayouts/slideLayout37.xml"/><Relationship Id="rId18" Type="http://schemas.openxmlformats.org/officeDocument/2006/relationships/slideLayout" Target="../slideLayouts/slideLayout49.xml"/><Relationship Id="rId7" Type="http://schemas.openxmlformats.org/officeDocument/2006/relationships/slideLayout" Target="../slideLayouts/slideLayout38.xml"/><Relationship Id="rId8"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chemeClr val="lt1"/>
        </a:solidFill>
      </p:bgPr>
    </p:bg>
    <p:spTree>
      <p:nvGrpSpPr>
        <p:cNvPr id="50" name="Shape 50"/>
        <p:cNvGrpSpPr/>
        <p:nvPr/>
      </p:nvGrpSpPr>
      <p:grpSpPr>
        <a:xfrm>
          <a:off x="0" y="0"/>
          <a:ext cx="0" cy="0"/>
          <a:chOff x="0" y="0"/>
          <a:chExt cx="0" cy="0"/>
        </a:xfrm>
      </p:grpSpPr>
      <p:sp>
        <p:nvSpPr>
          <p:cNvPr id="51" name="Shape 51"/>
          <p:cNvSpPr txBox="1"/>
          <p:nvPr>
            <p:ph type="title"/>
          </p:nvPr>
        </p:nvSpPr>
        <p:spPr>
          <a:xfrm>
            <a:off x="844425" y="422500"/>
            <a:ext cx="3226800" cy="857400"/>
          </a:xfrm>
          <a:prstGeom prst="rect">
            <a:avLst/>
          </a:prstGeom>
          <a:noFill/>
          <a:ln>
            <a:noFill/>
          </a:ln>
        </p:spPr>
        <p:txBody>
          <a:bodyPr anchorCtr="0" anchor="t" bIns="91425" lIns="91425" rIns="91425" wrap="square" tIns="91425"/>
          <a:lstStyle>
            <a:lvl1pPr lvl="0" rtl="0">
              <a:spcBef>
                <a:spcPts val="0"/>
              </a:spcBef>
              <a:buSzPct val="100000"/>
              <a:buFont typeface="Droid Sans"/>
              <a:buNone/>
              <a:defRPr b="1" sz="2400">
                <a:latin typeface="Droid Sans"/>
                <a:ea typeface="Droid Sans"/>
                <a:cs typeface="Droid Sans"/>
                <a:sym typeface="Droid Sans"/>
              </a:defRPr>
            </a:lvl1pPr>
            <a:lvl2pPr lvl="1" rtl="0">
              <a:spcBef>
                <a:spcPts val="0"/>
              </a:spcBef>
              <a:buSzPct val="100000"/>
              <a:buFont typeface="Titillium Web"/>
              <a:buNone/>
              <a:defRPr b="1" sz="2600">
                <a:latin typeface="Titillium Web"/>
                <a:ea typeface="Titillium Web"/>
                <a:cs typeface="Titillium Web"/>
                <a:sym typeface="Titillium Web"/>
              </a:defRPr>
            </a:lvl2pPr>
            <a:lvl3pPr lvl="2" rtl="0">
              <a:spcBef>
                <a:spcPts val="0"/>
              </a:spcBef>
              <a:buSzPct val="100000"/>
              <a:buFont typeface="Titillium Web"/>
              <a:buNone/>
              <a:defRPr b="1" sz="2600">
                <a:latin typeface="Titillium Web"/>
                <a:ea typeface="Titillium Web"/>
                <a:cs typeface="Titillium Web"/>
                <a:sym typeface="Titillium Web"/>
              </a:defRPr>
            </a:lvl3pPr>
            <a:lvl4pPr lvl="3" rtl="0">
              <a:spcBef>
                <a:spcPts val="0"/>
              </a:spcBef>
              <a:buSzPct val="100000"/>
              <a:buFont typeface="Titillium Web"/>
              <a:buNone/>
              <a:defRPr b="1" sz="2600">
                <a:latin typeface="Titillium Web"/>
                <a:ea typeface="Titillium Web"/>
                <a:cs typeface="Titillium Web"/>
                <a:sym typeface="Titillium Web"/>
              </a:defRPr>
            </a:lvl4pPr>
            <a:lvl5pPr lvl="4" rtl="0">
              <a:spcBef>
                <a:spcPts val="0"/>
              </a:spcBef>
              <a:buSzPct val="100000"/>
              <a:buFont typeface="Titillium Web"/>
              <a:buNone/>
              <a:defRPr b="1" sz="2600">
                <a:latin typeface="Titillium Web"/>
                <a:ea typeface="Titillium Web"/>
                <a:cs typeface="Titillium Web"/>
                <a:sym typeface="Titillium Web"/>
              </a:defRPr>
            </a:lvl5pPr>
            <a:lvl6pPr lvl="5" rtl="0">
              <a:spcBef>
                <a:spcPts val="0"/>
              </a:spcBef>
              <a:buSzPct val="100000"/>
              <a:buFont typeface="Titillium Web"/>
              <a:buNone/>
              <a:defRPr b="1" sz="2600">
                <a:latin typeface="Titillium Web"/>
                <a:ea typeface="Titillium Web"/>
                <a:cs typeface="Titillium Web"/>
                <a:sym typeface="Titillium Web"/>
              </a:defRPr>
            </a:lvl6pPr>
            <a:lvl7pPr lvl="6" rtl="0">
              <a:spcBef>
                <a:spcPts val="0"/>
              </a:spcBef>
              <a:buSzPct val="100000"/>
              <a:buFont typeface="Titillium Web"/>
              <a:buNone/>
              <a:defRPr b="1" sz="2600">
                <a:latin typeface="Titillium Web"/>
                <a:ea typeface="Titillium Web"/>
                <a:cs typeface="Titillium Web"/>
                <a:sym typeface="Titillium Web"/>
              </a:defRPr>
            </a:lvl7pPr>
            <a:lvl8pPr lvl="7" rtl="0">
              <a:spcBef>
                <a:spcPts val="0"/>
              </a:spcBef>
              <a:buSzPct val="100000"/>
              <a:buFont typeface="Titillium Web"/>
              <a:buNone/>
              <a:defRPr b="1" sz="2600">
                <a:latin typeface="Titillium Web"/>
                <a:ea typeface="Titillium Web"/>
                <a:cs typeface="Titillium Web"/>
                <a:sym typeface="Titillium Web"/>
              </a:defRPr>
            </a:lvl8pPr>
            <a:lvl9pPr lvl="8" rtl="0">
              <a:spcBef>
                <a:spcPts val="0"/>
              </a:spcBef>
              <a:buSzPct val="100000"/>
              <a:buFont typeface="Titillium Web"/>
              <a:buNone/>
              <a:defRPr b="1" sz="2600">
                <a:latin typeface="Titillium Web"/>
                <a:ea typeface="Titillium Web"/>
                <a:cs typeface="Titillium Web"/>
                <a:sym typeface="Titillium Web"/>
              </a:defRPr>
            </a:lvl9pPr>
          </a:lstStyle>
          <a:p/>
        </p:txBody>
      </p:sp>
      <p:sp>
        <p:nvSpPr>
          <p:cNvPr id="52" name="Shape 52"/>
          <p:cNvSpPr txBox="1"/>
          <p:nvPr>
            <p:ph idx="1" type="body"/>
          </p:nvPr>
        </p:nvSpPr>
        <p:spPr>
          <a:xfrm>
            <a:off x="723798" y="1586325"/>
            <a:ext cx="6092100" cy="3148500"/>
          </a:xfrm>
          <a:prstGeom prst="rect">
            <a:avLst/>
          </a:prstGeom>
          <a:noFill/>
          <a:ln>
            <a:noFill/>
          </a:ln>
        </p:spPr>
        <p:txBody>
          <a:bodyPr anchorCtr="0" anchor="t" bIns="91425" lIns="91425" rIns="91425" wrap="square" tIns="91425"/>
          <a:lstStyle>
            <a:lvl1pPr lvl="0" rtl="0">
              <a:spcBef>
                <a:spcPts val="600"/>
              </a:spcBef>
              <a:buClr>
                <a:srgbClr val="FFBA00"/>
              </a:buClr>
              <a:buSzPct val="100000"/>
              <a:buFont typeface="Droid Sans"/>
              <a:buChar char="▪"/>
              <a:defRPr sz="1800">
                <a:solidFill>
                  <a:schemeClr val="dk1"/>
                </a:solidFill>
                <a:latin typeface="Droid Sans"/>
                <a:ea typeface="Droid Sans"/>
                <a:cs typeface="Droid Sans"/>
                <a:sym typeface="Droid Sans"/>
              </a:defRPr>
            </a:lvl1pPr>
            <a:lvl2pPr lvl="1" rtl="0">
              <a:spcBef>
                <a:spcPts val="480"/>
              </a:spcBef>
              <a:buClr>
                <a:srgbClr val="FFBA00"/>
              </a:buClr>
              <a:buFont typeface="Droid Sans"/>
              <a:buChar char="▫"/>
              <a:defRPr>
                <a:solidFill>
                  <a:schemeClr val="dk1"/>
                </a:solidFill>
                <a:latin typeface="Droid Sans"/>
                <a:ea typeface="Droid Sans"/>
                <a:cs typeface="Droid Sans"/>
                <a:sym typeface="Droid Sans"/>
              </a:defRPr>
            </a:lvl2pPr>
            <a:lvl3pPr lvl="2" rtl="0">
              <a:spcBef>
                <a:spcPts val="480"/>
              </a:spcBef>
              <a:buClr>
                <a:srgbClr val="FFBA00"/>
              </a:buClr>
              <a:buSzPct val="100000"/>
              <a:buFont typeface="Droid Sans"/>
              <a:buChar char="▸"/>
              <a:defRPr sz="1200">
                <a:solidFill>
                  <a:schemeClr val="dk1"/>
                </a:solidFill>
                <a:latin typeface="Droid Sans"/>
                <a:ea typeface="Droid Sans"/>
                <a:cs typeface="Droid Sans"/>
                <a:sym typeface="Droid Sans"/>
              </a:defRPr>
            </a:lvl3pPr>
            <a:lvl4pPr lvl="3" rtl="0">
              <a:spcBef>
                <a:spcPts val="360"/>
              </a:spcBef>
              <a:buClr>
                <a:srgbClr val="FFBA00"/>
              </a:buClr>
              <a:buSzPct val="100000"/>
              <a:buFont typeface="Droid Sans"/>
              <a:buChar char="▹"/>
              <a:defRPr sz="1200">
                <a:solidFill>
                  <a:schemeClr val="dk1"/>
                </a:solidFill>
                <a:latin typeface="Droid Sans"/>
                <a:ea typeface="Droid Sans"/>
                <a:cs typeface="Droid Sans"/>
                <a:sym typeface="Droid Sans"/>
              </a:defRPr>
            </a:lvl4pPr>
            <a:lvl5pPr lvl="4" rtl="0">
              <a:spcBef>
                <a:spcPts val="360"/>
              </a:spcBef>
              <a:buClr>
                <a:srgbClr val="FFBA00"/>
              </a:buClr>
              <a:buSzPct val="100000"/>
              <a:buFont typeface="Droid Sans"/>
              <a:buChar char="▹"/>
              <a:defRPr sz="1200">
                <a:solidFill>
                  <a:schemeClr val="dk1"/>
                </a:solidFill>
                <a:latin typeface="Droid Sans"/>
                <a:ea typeface="Droid Sans"/>
                <a:cs typeface="Droid Sans"/>
                <a:sym typeface="Droid Sans"/>
              </a:defRPr>
            </a:lvl5pPr>
            <a:lvl6pPr lvl="5" rtl="0">
              <a:spcBef>
                <a:spcPts val="360"/>
              </a:spcBef>
              <a:buClr>
                <a:srgbClr val="FFBA00"/>
              </a:buClr>
              <a:buSzPct val="100000"/>
              <a:buFont typeface="Droid Sans"/>
              <a:buChar char="▹"/>
              <a:defRPr sz="1000">
                <a:solidFill>
                  <a:schemeClr val="dk1"/>
                </a:solidFill>
                <a:latin typeface="Droid Sans"/>
                <a:ea typeface="Droid Sans"/>
                <a:cs typeface="Droid Sans"/>
                <a:sym typeface="Droid Sans"/>
              </a:defRPr>
            </a:lvl6pPr>
            <a:lvl7pPr lvl="6" rtl="0">
              <a:spcBef>
                <a:spcPts val="360"/>
              </a:spcBef>
              <a:buClr>
                <a:srgbClr val="FFBA00"/>
              </a:buClr>
              <a:buSzPct val="100000"/>
              <a:buFont typeface="Droid Sans"/>
              <a:buChar char="▹"/>
              <a:defRPr sz="1000">
                <a:solidFill>
                  <a:schemeClr val="dk1"/>
                </a:solidFill>
                <a:latin typeface="Droid Sans"/>
                <a:ea typeface="Droid Sans"/>
                <a:cs typeface="Droid Sans"/>
                <a:sym typeface="Droid Sans"/>
              </a:defRPr>
            </a:lvl7pPr>
            <a:lvl8pPr lvl="7" rtl="0">
              <a:spcBef>
                <a:spcPts val="360"/>
              </a:spcBef>
              <a:buClr>
                <a:srgbClr val="FFBA00"/>
              </a:buClr>
              <a:buSzPct val="100000"/>
              <a:buFont typeface="Droid Sans"/>
              <a:buChar char="▹"/>
              <a:defRPr sz="1000">
                <a:solidFill>
                  <a:schemeClr val="dk1"/>
                </a:solidFill>
                <a:latin typeface="Droid Sans"/>
                <a:ea typeface="Droid Sans"/>
                <a:cs typeface="Droid Sans"/>
                <a:sym typeface="Droid Sans"/>
              </a:defRPr>
            </a:lvl8pPr>
            <a:lvl9pPr lvl="8" rtl="0">
              <a:spcBef>
                <a:spcPts val="360"/>
              </a:spcBef>
              <a:buClr>
                <a:srgbClr val="FFBA00"/>
              </a:buClr>
              <a:buSzPct val="100000"/>
              <a:buFont typeface="Droid Sans"/>
              <a:buChar char="▹"/>
              <a:defRPr sz="900">
                <a:solidFill>
                  <a:schemeClr val="dk1"/>
                </a:solidFill>
                <a:latin typeface="Droid Sans"/>
                <a:ea typeface="Droid Sans"/>
                <a:cs typeface="Droid Sans"/>
                <a:sym typeface="Droid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wiss-2">
    <p:bg>
      <p:bgPr>
        <a:solidFill>
          <a:schemeClr val="lt1"/>
        </a:solidFill>
      </p:bgPr>
    </p:bg>
    <p:spTree>
      <p:nvGrpSpPr>
        <p:cNvPr id="131" name="Shape 131"/>
        <p:cNvGrpSpPr/>
        <p:nvPr/>
      </p:nvGrpSpPr>
      <p:grpSpPr>
        <a:xfrm>
          <a:off x="0" y="0"/>
          <a:ext cx="0" cy="0"/>
          <a:chOff x="0" y="0"/>
          <a:chExt cx="0" cy="0"/>
        </a:xfrm>
      </p:grpSpPr>
      <p:sp>
        <p:nvSpPr>
          <p:cNvPr id="132" name="Shape 132"/>
          <p:cNvSpPr txBox="1"/>
          <p:nvPr>
            <p:ph type="title"/>
          </p:nvPr>
        </p:nvSpPr>
        <p:spPr>
          <a:xfrm>
            <a:off x="2400250" y="575950"/>
            <a:ext cx="6321600" cy="635400"/>
          </a:xfrm>
          <a:prstGeom prst="rect">
            <a:avLst/>
          </a:prstGeom>
          <a:noFill/>
          <a:ln>
            <a:noFill/>
          </a:ln>
        </p:spPr>
        <p:txBody>
          <a:bodyPr anchorCtr="0" anchor="t" bIns="91425" lIns="91425" rIns="91425" wrap="square" tIns="91425"/>
          <a:lstStyle>
            <a:lvl1pPr lvl="0" rtl="0">
              <a:spcBef>
                <a:spcPts val="0"/>
              </a:spcBef>
              <a:buClr>
                <a:schemeClr val="dk2"/>
              </a:buClr>
              <a:buSzPct val="100000"/>
              <a:buFont typeface="Raleway"/>
              <a:buNone/>
              <a:defRPr b="1" sz="3000">
                <a:solidFill>
                  <a:schemeClr val="dk2"/>
                </a:solidFill>
                <a:latin typeface="Raleway"/>
                <a:ea typeface="Raleway"/>
                <a:cs typeface="Raleway"/>
                <a:sym typeface="Raleway"/>
              </a:defRPr>
            </a:lvl1pPr>
            <a:lvl2pPr lvl="1" rtl="0">
              <a:spcBef>
                <a:spcPts val="0"/>
              </a:spcBef>
              <a:buClr>
                <a:schemeClr val="dk2"/>
              </a:buClr>
              <a:buSzPct val="100000"/>
              <a:buFont typeface="Raleway"/>
              <a:buNone/>
              <a:defRPr b="1" sz="3000">
                <a:solidFill>
                  <a:schemeClr val="dk2"/>
                </a:solidFill>
                <a:latin typeface="Raleway"/>
                <a:ea typeface="Raleway"/>
                <a:cs typeface="Raleway"/>
                <a:sym typeface="Raleway"/>
              </a:defRPr>
            </a:lvl2pPr>
            <a:lvl3pPr lvl="2" rtl="0">
              <a:spcBef>
                <a:spcPts val="0"/>
              </a:spcBef>
              <a:buClr>
                <a:schemeClr val="dk2"/>
              </a:buClr>
              <a:buSzPct val="100000"/>
              <a:buFont typeface="Raleway"/>
              <a:buNone/>
              <a:defRPr b="1" sz="3000">
                <a:solidFill>
                  <a:schemeClr val="dk2"/>
                </a:solidFill>
                <a:latin typeface="Raleway"/>
                <a:ea typeface="Raleway"/>
                <a:cs typeface="Raleway"/>
                <a:sym typeface="Raleway"/>
              </a:defRPr>
            </a:lvl3pPr>
            <a:lvl4pPr lvl="3" rtl="0">
              <a:spcBef>
                <a:spcPts val="0"/>
              </a:spcBef>
              <a:buClr>
                <a:schemeClr val="dk2"/>
              </a:buClr>
              <a:buSzPct val="100000"/>
              <a:buFont typeface="Raleway"/>
              <a:buNone/>
              <a:defRPr b="1" sz="3000">
                <a:solidFill>
                  <a:schemeClr val="dk2"/>
                </a:solidFill>
                <a:latin typeface="Raleway"/>
                <a:ea typeface="Raleway"/>
                <a:cs typeface="Raleway"/>
                <a:sym typeface="Raleway"/>
              </a:defRPr>
            </a:lvl4pPr>
            <a:lvl5pPr lvl="4" rtl="0">
              <a:spcBef>
                <a:spcPts val="0"/>
              </a:spcBef>
              <a:buClr>
                <a:schemeClr val="dk2"/>
              </a:buClr>
              <a:buSzPct val="100000"/>
              <a:buFont typeface="Raleway"/>
              <a:buNone/>
              <a:defRPr b="1" sz="3000">
                <a:solidFill>
                  <a:schemeClr val="dk2"/>
                </a:solidFill>
                <a:latin typeface="Raleway"/>
                <a:ea typeface="Raleway"/>
                <a:cs typeface="Raleway"/>
                <a:sym typeface="Raleway"/>
              </a:defRPr>
            </a:lvl5pPr>
            <a:lvl6pPr lvl="5" rtl="0">
              <a:spcBef>
                <a:spcPts val="0"/>
              </a:spcBef>
              <a:buClr>
                <a:schemeClr val="dk2"/>
              </a:buClr>
              <a:buSzPct val="100000"/>
              <a:buFont typeface="Raleway"/>
              <a:buNone/>
              <a:defRPr b="1" sz="3000">
                <a:solidFill>
                  <a:schemeClr val="dk2"/>
                </a:solidFill>
                <a:latin typeface="Raleway"/>
                <a:ea typeface="Raleway"/>
                <a:cs typeface="Raleway"/>
                <a:sym typeface="Raleway"/>
              </a:defRPr>
            </a:lvl6pPr>
            <a:lvl7pPr lvl="6" rtl="0">
              <a:spcBef>
                <a:spcPts val="0"/>
              </a:spcBef>
              <a:buClr>
                <a:schemeClr val="dk2"/>
              </a:buClr>
              <a:buSzPct val="100000"/>
              <a:buFont typeface="Raleway"/>
              <a:buNone/>
              <a:defRPr b="1" sz="3000">
                <a:solidFill>
                  <a:schemeClr val="dk2"/>
                </a:solidFill>
                <a:latin typeface="Raleway"/>
                <a:ea typeface="Raleway"/>
                <a:cs typeface="Raleway"/>
                <a:sym typeface="Raleway"/>
              </a:defRPr>
            </a:lvl7pPr>
            <a:lvl8pPr lvl="7" rtl="0">
              <a:spcBef>
                <a:spcPts val="0"/>
              </a:spcBef>
              <a:buClr>
                <a:schemeClr val="dk2"/>
              </a:buClr>
              <a:buSzPct val="100000"/>
              <a:buFont typeface="Raleway"/>
              <a:buNone/>
              <a:defRPr b="1" sz="3000">
                <a:solidFill>
                  <a:schemeClr val="dk2"/>
                </a:solidFill>
                <a:latin typeface="Raleway"/>
                <a:ea typeface="Raleway"/>
                <a:cs typeface="Raleway"/>
                <a:sym typeface="Raleway"/>
              </a:defRPr>
            </a:lvl8pPr>
            <a:lvl9pPr lvl="8" rtl="0">
              <a:spcBef>
                <a:spcPts val="0"/>
              </a:spcBef>
              <a:buClr>
                <a:schemeClr val="dk2"/>
              </a:buClr>
              <a:buSzPct val="100000"/>
              <a:buFont typeface="Raleway"/>
              <a:buNone/>
              <a:defRPr b="1" sz="3000">
                <a:solidFill>
                  <a:schemeClr val="dk2"/>
                </a:solidFill>
                <a:latin typeface="Raleway"/>
                <a:ea typeface="Raleway"/>
                <a:cs typeface="Raleway"/>
                <a:sym typeface="Raleway"/>
              </a:defRPr>
            </a:lvl9pPr>
          </a:lstStyle>
          <a:p/>
        </p:txBody>
      </p:sp>
      <p:sp>
        <p:nvSpPr>
          <p:cNvPr id="133" name="Shape 133"/>
          <p:cNvSpPr txBox="1"/>
          <p:nvPr>
            <p:ph idx="1" type="body"/>
          </p:nvPr>
        </p:nvSpPr>
        <p:spPr>
          <a:xfrm>
            <a:off x="2410112" y="1595776"/>
            <a:ext cx="6321600" cy="3002400"/>
          </a:xfrm>
          <a:prstGeom prst="rect">
            <a:avLst/>
          </a:prstGeom>
          <a:noFill/>
          <a:ln>
            <a:noFill/>
          </a:ln>
        </p:spPr>
        <p:txBody>
          <a:bodyPr anchorCtr="0" anchor="t" bIns="91425" lIns="91425" rIns="91425" wrap="square" tIns="91425"/>
          <a:lstStyle>
            <a:lvl1pPr lvl="0" rtl="0">
              <a:lnSpc>
                <a:spcPct val="115000"/>
              </a:lnSpc>
              <a:spcBef>
                <a:spcPts val="0"/>
              </a:spcBef>
              <a:spcAft>
                <a:spcPts val="1600"/>
              </a:spcAft>
              <a:buClr>
                <a:schemeClr val="dk2"/>
              </a:buClr>
              <a:buSzPct val="100000"/>
              <a:buFont typeface="Lato"/>
              <a:buChar char="●"/>
              <a:defRPr sz="1800">
                <a:solidFill>
                  <a:schemeClr val="dk2"/>
                </a:solidFill>
                <a:latin typeface="Lato"/>
                <a:ea typeface="Lato"/>
                <a:cs typeface="Lato"/>
                <a:sym typeface="Lato"/>
              </a:defRPr>
            </a:lvl1pPr>
            <a:lvl2pPr lvl="1" rtl="0">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2pPr>
            <a:lvl3pPr lvl="2" rtl="0">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3pPr>
            <a:lvl4pPr lvl="3" rtl="0">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4pPr>
            <a:lvl5pPr lvl="4" rtl="0">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5pPr>
            <a:lvl6pPr lvl="5" rtl="0">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6pPr>
            <a:lvl7pPr lvl="6" rtl="0">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7pPr>
            <a:lvl8pPr lvl="7" rtl="0">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8pPr>
            <a:lvl9pPr lvl="8" rtl="0">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9pPr>
          </a:lstStyle>
          <a:p/>
        </p:txBody>
      </p:sp>
      <p:sp>
        <p:nvSpPr>
          <p:cNvPr id="134" name="Shape 134"/>
          <p:cNvSpPr txBox="1"/>
          <p:nvPr>
            <p:ph idx="12" type="sldNum"/>
          </p:nvPr>
        </p:nvSpPr>
        <p:spPr>
          <a:xfrm>
            <a:off x="8497999" y="4688759"/>
            <a:ext cx="548700" cy="393600"/>
          </a:xfrm>
          <a:prstGeom prst="rect">
            <a:avLst/>
          </a:prstGeom>
          <a:noFill/>
          <a:ln>
            <a:noFill/>
          </a:ln>
        </p:spPr>
        <p:txBody>
          <a:bodyPr anchorCtr="0" anchor="ctr" bIns="91425" lIns="91425" rIns="91425" wrap="square" tIns="91425">
            <a:noAutofit/>
          </a:bodyPr>
          <a:lstStyle/>
          <a:p>
            <a:pPr lvl="0" rtl="0" algn="r">
              <a:spcBef>
                <a:spcPts val="0"/>
              </a:spcBef>
              <a:buNone/>
            </a:pPr>
            <a:fld id="{00000000-1234-1234-1234-123412341234}" type="slidenum">
              <a:rPr lang="en" sz="1000">
                <a:solidFill>
                  <a:schemeClr val="dk2"/>
                </a:solidFill>
                <a:latin typeface="Lato"/>
                <a:ea typeface="Lato"/>
                <a:cs typeface="Lato"/>
                <a:sym typeface="Lato"/>
              </a:rPr>
              <a:t>‹#›</a:t>
            </a:fld>
          </a:p>
        </p:txBody>
      </p:sp>
    </p:spTree>
  </p:cSld>
  <p:clrMap accent1="accent1" accent2="accent2" accent3="accent3" accent4="accent4" accent5="accent5" accent6="accent6" bg1="lt1" bg2="dk2" tx1="dk1" tx2="lt2" folHlink="folHlink" hlink="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hyperlink" Target="https://dcs.georgia.gov/housing-program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5.xml"/><Relationship Id="rId3" Type="http://schemas.openxmlformats.org/officeDocument/2006/relationships/hyperlink" Target="mailto:scott.maurer@dcs.ga.gov" TargetMode="External"/><Relationship Id="rId4" Type="http://schemas.openxmlformats.org/officeDocument/2006/relationships/image" Target="../media/image2.jpg"/><Relationship Id="rId5"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230" name="Shape 230"/>
        <p:cNvGrpSpPr/>
        <p:nvPr/>
      </p:nvGrpSpPr>
      <p:grpSpPr>
        <a:xfrm>
          <a:off x="0" y="0"/>
          <a:ext cx="0" cy="0"/>
          <a:chOff x="0" y="0"/>
          <a:chExt cx="0" cy="0"/>
        </a:xfrm>
      </p:grpSpPr>
      <p:sp>
        <p:nvSpPr>
          <p:cNvPr id="231" name="Shape 231"/>
          <p:cNvSpPr txBox="1"/>
          <p:nvPr/>
        </p:nvSpPr>
        <p:spPr>
          <a:xfrm>
            <a:off x="685800" y="1915625"/>
            <a:ext cx="6017100" cy="1159800"/>
          </a:xfrm>
          <a:prstGeom prst="rect">
            <a:avLst/>
          </a:prstGeom>
          <a:noFill/>
          <a:ln>
            <a:noFill/>
          </a:ln>
        </p:spPr>
        <p:txBody>
          <a:bodyPr anchorCtr="0" anchor="ctr" bIns="91425" lIns="91425" rIns="91425" wrap="square" tIns="91425">
            <a:noAutofit/>
          </a:bodyPr>
          <a:lstStyle/>
          <a:p>
            <a:pPr lvl="0" rtl="0">
              <a:spcBef>
                <a:spcPts val="0"/>
              </a:spcBef>
              <a:buNone/>
            </a:pPr>
            <a:r>
              <a:rPr b="1" lang="en" sz="2600">
                <a:solidFill>
                  <a:srgbClr val="FFFFFF"/>
                </a:solidFill>
                <a:latin typeface="Raleway"/>
                <a:ea typeface="Raleway"/>
                <a:cs typeface="Raleway"/>
                <a:sym typeface="Raleway"/>
              </a:rPr>
              <a:t>DCS Housing Initiatives</a:t>
            </a:r>
          </a:p>
          <a:p>
            <a:pPr lvl="0">
              <a:spcBef>
                <a:spcPts val="0"/>
              </a:spcBef>
              <a:buNone/>
            </a:pPr>
            <a:r>
              <a:rPr b="1" i="1" lang="en" sz="1200">
                <a:solidFill>
                  <a:srgbClr val="FFFFFF"/>
                </a:solidFill>
                <a:latin typeface="Raleway"/>
                <a:ea typeface="Raleway"/>
                <a:cs typeface="Raleway"/>
                <a:sym typeface="Raleway"/>
              </a:rPr>
              <a:t>Presented to the Senate Study Committee on Homelessness</a:t>
            </a:r>
          </a:p>
          <a:p>
            <a:pPr lvl="0" rtl="0">
              <a:spcBef>
                <a:spcPts val="0"/>
              </a:spcBef>
              <a:buNone/>
            </a:pPr>
            <a:r>
              <a:rPr b="1" i="1" lang="en" sz="1200">
                <a:solidFill>
                  <a:srgbClr val="FFFFFF"/>
                </a:solidFill>
                <a:latin typeface="Raleway"/>
                <a:ea typeface="Raleway"/>
                <a:cs typeface="Raleway"/>
                <a:sym typeface="Raleway"/>
              </a:rPr>
              <a:t>October, 17 2017</a:t>
            </a:r>
          </a:p>
        </p:txBody>
      </p:sp>
      <p:pic>
        <p:nvPicPr>
          <p:cNvPr descr="DCS_Logo_Med.png" id="232" name="Shape 232"/>
          <p:cNvPicPr preferRelativeResize="0"/>
          <p:nvPr/>
        </p:nvPicPr>
        <p:blipFill>
          <a:blip r:embed="rId4">
            <a:alphaModFix/>
          </a:blip>
          <a:stretch>
            <a:fillRect/>
          </a:stretch>
        </p:blipFill>
        <p:spPr>
          <a:xfrm>
            <a:off x="534875" y="4225225"/>
            <a:ext cx="2869526" cy="785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236" name="Shape 236"/>
        <p:cNvGrpSpPr/>
        <p:nvPr/>
      </p:nvGrpSpPr>
      <p:grpSpPr>
        <a:xfrm>
          <a:off x="0" y="0"/>
          <a:ext cx="0" cy="0"/>
          <a:chOff x="0" y="0"/>
          <a:chExt cx="0" cy="0"/>
        </a:xfrm>
      </p:grpSpPr>
      <p:sp>
        <p:nvSpPr>
          <p:cNvPr id="237" name="Shape 237"/>
          <p:cNvSpPr txBox="1"/>
          <p:nvPr>
            <p:ph idx="4294967295" type="subTitle"/>
          </p:nvPr>
        </p:nvSpPr>
        <p:spPr>
          <a:xfrm>
            <a:off x="5885475" y="1705025"/>
            <a:ext cx="3516300" cy="1302000"/>
          </a:xfrm>
          <a:prstGeom prst="rect">
            <a:avLst/>
          </a:prstGeom>
          <a:noFill/>
        </p:spPr>
        <p:txBody>
          <a:bodyPr anchorCtr="0" anchor="t" bIns="91425" lIns="91425" rIns="91425" wrap="square" tIns="91425">
            <a:noAutofit/>
          </a:bodyPr>
          <a:lstStyle/>
          <a:p>
            <a:pPr lvl="0" rtl="0">
              <a:spcBef>
                <a:spcPts val="0"/>
              </a:spcBef>
              <a:buNone/>
            </a:pPr>
            <a:r>
              <a:t/>
            </a:r>
            <a:endParaRPr/>
          </a:p>
          <a:p>
            <a:pPr lvl="0" rtl="0">
              <a:spcBef>
                <a:spcPts val="0"/>
              </a:spcBef>
              <a:buNone/>
            </a:pPr>
            <a:r>
              <a:t/>
            </a:r>
            <a:endParaRPr/>
          </a:p>
        </p:txBody>
      </p:sp>
      <p:sp>
        <p:nvSpPr>
          <p:cNvPr id="238" name="Shape 238"/>
          <p:cNvSpPr txBox="1"/>
          <p:nvPr/>
        </p:nvSpPr>
        <p:spPr>
          <a:xfrm>
            <a:off x="6099275" y="0"/>
            <a:ext cx="3044700" cy="5143500"/>
          </a:xfrm>
          <a:prstGeom prst="rect">
            <a:avLst/>
          </a:prstGeom>
          <a:solidFill>
            <a:srgbClr val="FFFFFF"/>
          </a:solidFill>
          <a:ln>
            <a:noFill/>
          </a:ln>
        </p:spPr>
        <p:txBody>
          <a:bodyPr anchorCtr="0" anchor="t" bIns="91425" lIns="91425" rIns="91425" wrap="square" tIns="91425">
            <a:noAutofit/>
          </a:bodyPr>
          <a:lstStyle/>
          <a:p>
            <a:pPr lvl="0" rtl="0">
              <a:spcBef>
                <a:spcPts val="0"/>
              </a:spcBef>
              <a:buNone/>
            </a:pPr>
            <a:r>
              <a:t/>
            </a:r>
            <a:endParaRPr b="1" sz="2400">
              <a:solidFill>
                <a:srgbClr val="2D6593"/>
              </a:solidFill>
              <a:latin typeface="Raleway"/>
              <a:ea typeface="Raleway"/>
              <a:cs typeface="Raleway"/>
              <a:sym typeface="Raleway"/>
            </a:endParaRPr>
          </a:p>
          <a:p>
            <a:pPr lvl="0" rtl="0">
              <a:spcBef>
                <a:spcPts val="0"/>
              </a:spcBef>
              <a:buNone/>
            </a:pPr>
            <a:r>
              <a:t/>
            </a:r>
            <a:endParaRPr b="1" sz="2400">
              <a:solidFill>
                <a:srgbClr val="2D6593"/>
              </a:solidFill>
              <a:latin typeface="Raleway"/>
              <a:ea typeface="Raleway"/>
              <a:cs typeface="Raleway"/>
              <a:sym typeface="Raleway"/>
            </a:endParaRPr>
          </a:p>
          <a:p>
            <a:pPr lvl="0" rtl="0">
              <a:spcBef>
                <a:spcPts val="0"/>
              </a:spcBef>
              <a:buNone/>
            </a:pPr>
            <a:r>
              <a:t/>
            </a:r>
            <a:endParaRPr b="1" sz="2400">
              <a:solidFill>
                <a:srgbClr val="2D6593"/>
              </a:solidFill>
              <a:latin typeface="Raleway"/>
              <a:ea typeface="Raleway"/>
              <a:cs typeface="Raleway"/>
              <a:sym typeface="Raleway"/>
            </a:endParaRPr>
          </a:p>
          <a:p>
            <a:pPr lvl="0" rtl="0" algn="ctr">
              <a:spcBef>
                <a:spcPts val="0"/>
              </a:spcBef>
              <a:buNone/>
            </a:pPr>
            <a:r>
              <a:rPr b="1" lang="en" sz="2400">
                <a:solidFill>
                  <a:srgbClr val="2D6593"/>
                </a:solidFill>
                <a:latin typeface="Raleway"/>
                <a:ea typeface="Raleway"/>
                <a:cs typeface="Raleway"/>
                <a:sym typeface="Raleway"/>
              </a:rPr>
              <a:t>The DCS Mission</a:t>
            </a:r>
          </a:p>
          <a:p>
            <a:pPr lvl="0" rtl="0">
              <a:spcBef>
                <a:spcPts val="0"/>
              </a:spcBef>
              <a:buNone/>
            </a:pPr>
            <a:r>
              <a:t/>
            </a:r>
            <a:endParaRPr b="1" sz="2400">
              <a:solidFill>
                <a:srgbClr val="2D6593"/>
              </a:solidFill>
              <a:latin typeface="Raleway"/>
              <a:ea typeface="Raleway"/>
              <a:cs typeface="Raleway"/>
              <a:sym typeface="Raleway"/>
            </a:endParaRPr>
          </a:p>
          <a:p>
            <a:pPr lvl="0" rtl="0" algn="ctr">
              <a:lnSpc>
                <a:spcPct val="115000"/>
              </a:lnSpc>
              <a:spcBef>
                <a:spcPts val="0"/>
              </a:spcBef>
              <a:spcAft>
                <a:spcPts val="1600"/>
              </a:spcAft>
              <a:buNone/>
            </a:pPr>
            <a:r>
              <a:rPr lang="en" sz="1700">
                <a:solidFill>
                  <a:srgbClr val="2D6593"/>
                </a:solidFill>
                <a:latin typeface="Lato"/>
                <a:ea typeface="Lato"/>
                <a:cs typeface="Lato"/>
                <a:sym typeface="Lato"/>
              </a:rPr>
              <a:t>As an integral part of the criminal justice system, we protect and serve all Georgia citizens through effective and efficient offender supervision in our communities, while providing opportunities for successful outcomes.</a:t>
            </a:r>
          </a:p>
          <a:p>
            <a:pPr lvl="0" rtl="0">
              <a:spcBef>
                <a:spcPts val="0"/>
              </a:spcBef>
              <a:buClr>
                <a:schemeClr val="dk2"/>
              </a:buClr>
              <a:buFont typeface="Arial"/>
              <a:buNone/>
            </a:pPr>
            <a:r>
              <a:t/>
            </a:r>
            <a:endParaRPr b="1" sz="2400">
              <a:solidFill>
                <a:srgbClr val="FFBA00"/>
              </a:solidFill>
              <a:latin typeface="Raleway"/>
              <a:ea typeface="Raleway"/>
              <a:cs typeface="Raleway"/>
              <a:sym typeface="Raleway"/>
            </a:endParaRPr>
          </a:p>
        </p:txBody>
      </p:sp>
      <p:cxnSp>
        <p:nvCxnSpPr>
          <p:cNvPr id="239" name="Shape 239"/>
          <p:cNvCxnSpPr/>
          <p:nvPr/>
        </p:nvCxnSpPr>
        <p:spPr>
          <a:xfrm>
            <a:off x="6199875" y="1710300"/>
            <a:ext cx="2817000" cy="0"/>
          </a:xfrm>
          <a:prstGeom prst="straightConnector1">
            <a:avLst/>
          </a:prstGeom>
          <a:noFill/>
          <a:ln cap="flat" cmpd="sng" w="9525">
            <a:solidFill>
              <a:schemeClr val="dk2"/>
            </a:solidFill>
            <a:prstDash val="solid"/>
            <a:round/>
            <a:headEnd len="lg" w="lg" type="none"/>
            <a:tailEnd len="lg" w="lg"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pic>
        <p:nvPicPr>
          <p:cNvPr id="244" name="Shape 244" title="Chart"/>
          <p:cNvPicPr preferRelativeResize="0"/>
          <p:nvPr/>
        </p:nvPicPr>
        <p:blipFill>
          <a:blip r:embed="rId3">
            <a:alphaModFix/>
          </a:blip>
          <a:stretch>
            <a:fillRect/>
          </a:stretch>
        </p:blipFill>
        <p:spPr>
          <a:xfrm>
            <a:off x="367375" y="1199950"/>
            <a:ext cx="6325151" cy="3760150"/>
          </a:xfrm>
          <a:prstGeom prst="rect">
            <a:avLst/>
          </a:prstGeom>
          <a:noFill/>
          <a:ln>
            <a:noFill/>
          </a:ln>
        </p:spPr>
      </p:pic>
      <p:sp>
        <p:nvSpPr>
          <p:cNvPr id="245" name="Shape 245"/>
          <p:cNvSpPr txBox="1"/>
          <p:nvPr/>
        </p:nvSpPr>
        <p:spPr>
          <a:xfrm>
            <a:off x="346025" y="365700"/>
            <a:ext cx="2470800" cy="524100"/>
          </a:xfrm>
          <a:prstGeom prst="rect">
            <a:avLst/>
          </a:prstGeom>
          <a:noFill/>
          <a:ln>
            <a:noFill/>
          </a:ln>
        </p:spPr>
        <p:txBody>
          <a:bodyPr anchorCtr="0" anchor="t" bIns="91425" lIns="91425" rIns="91425" wrap="square" tIns="91425">
            <a:noAutofit/>
          </a:bodyPr>
          <a:lstStyle/>
          <a:p>
            <a:pPr lvl="0">
              <a:spcBef>
                <a:spcPts val="0"/>
              </a:spcBef>
              <a:buNone/>
            </a:pPr>
            <a:r>
              <a:rPr b="1" lang="en" sz="2400">
                <a:solidFill>
                  <a:schemeClr val="dk2"/>
                </a:solidFill>
                <a:latin typeface="Raleway"/>
                <a:ea typeface="Raleway"/>
                <a:cs typeface="Raleway"/>
                <a:sym typeface="Raleway"/>
              </a:rPr>
              <a:t>Current Data</a:t>
            </a:r>
          </a:p>
        </p:txBody>
      </p:sp>
      <p:sp>
        <p:nvSpPr>
          <p:cNvPr id="246" name="Shape 246"/>
          <p:cNvSpPr txBox="1"/>
          <p:nvPr/>
        </p:nvSpPr>
        <p:spPr>
          <a:xfrm>
            <a:off x="6477325" y="365700"/>
            <a:ext cx="2267400" cy="1025400"/>
          </a:xfrm>
          <a:prstGeom prst="rect">
            <a:avLst/>
          </a:prstGeom>
          <a:noFill/>
          <a:ln>
            <a:noFill/>
          </a:ln>
        </p:spPr>
        <p:txBody>
          <a:bodyPr anchorCtr="0" anchor="t" bIns="91425" lIns="91425" rIns="91425" wrap="square" tIns="91425">
            <a:noAutofit/>
          </a:bodyPr>
          <a:lstStyle/>
          <a:p>
            <a:pPr lvl="0">
              <a:spcBef>
                <a:spcPts val="0"/>
              </a:spcBef>
              <a:buNone/>
            </a:pPr>
            <a:r>
              <a:rPr b="1" lang="en">
                <a:solidFill>
                  <a:schemeClr val="dk2"/>
                </a:solidFill>
                <a:latin typeface="Lato"/>
                <a:ea typeface="Lato"/>
                <a:cs typeface="Lato"/>
                <a:sym typeface="Lato"/>
              </a:rPr>
              <a:t>Currently, there are </a:t>
            </a:r>
            <a:r>
              <a:rPr b="1" lang="en" u="sng">
                <a:solidFill>
                  <a:schemeClr val="dk2"/>
                </a:solidFill>
                <a:latin typeface="Lato"/>
                <a:ea typeface="Lato"/>
                <a:cs typeface="Lato"/>
                <a:sym typeface="Lato"/>
              </a:rPr>
              <a:t>766</a:t>
            </a:r>
            <a:r>
              <a:rPr b="1" lang="en">
                <a:solidFill>
                  <a:schemeClr val="dk2"/>
                </a:solidFill>
                <a:latin typeface="Lato"/>
                <a:ea typeface="Lato"/>
                <a:cs typeface="Lato"/>
                <a:sym typeface="Lato"/>
              </a:rPr>
              <a:t> offenders under DCS supervision that are homeless. </a:t>
            </a:r>
            <a:r>
              <a:rPr b="1" lang="en" u="sng">
                <a:solidFill>
                  <a:schemeClr val="dk2"/>
                </a:solidFill>
                <a:latin typeface="Lato"/>
                <a:ea typeface="Lato"/>
                <a:cs typeface="Lato"/>
                <a:sym typeface="Lato"/>
              </a:rPr>
              <a:t>174</a:t>
            </a:r>
            <a:r>
              <a:rPr b="1" lang="en">
                <a:solidFill>
                  <a:schemeClr val="dk2"/>
                </a:solidFill>
                <a:latin typeface="Lato"/>
                <a:ea typeface="Lato"/>
                <a:cs typeface="Lato"/>
                <a:sym typeface="Lato"/>
              </a:rPr>
              <a:t> of these offenders are sex offenders. </a:t>
            </a:r>
          </a:p>
        </p:txBody>
      </p:sp>
      <p:sp>
        <p:nvSpPr>
          <p:cNvPr id="247" name="Shape 247"/>
          <p:cNvSpPr txBox="1"/>
          <p:nvPr/>
        </p:nvSpPr>
        <p:spPr>
          <a:xfrm>
            <a:off x="6477425" y="2891825"/>
            <a:ext cx="2267400" cy="1025400"/>
          </a:xfrm>
          <a:prstGeom prst="rect">
            <a:avLst/>
          </a:prstGeom>
          <a:noFill/>
          <a:ln>
            <a:noFill/>
          </a:ln>
        </p:spPr>
        <p:txBody>
          <a:bodyPr anchorCtr="0" anchor="t" bIns="91425" lIns="91425" rIns="91425" wrap="square" tIns="91425">
            <a:noAutofit/>
          </a:bodyPr>
          <a:lstStyle/>
          <a:p>
            <a:pPr lvl="0">
              <a:spcBef>
                <a:spcPts val="0"/>
              </a:spcBef>
              <a:buNone/>
            </a:pPr>
            <a:r>
              <a:rPr b="1" lang="en">
                <a:solidFill>
                  <a:schemeClr val="dk2"/>
                </a:solidFill>
                <a:latin typeface="Lato"/>
                <a:ea typeface="Lato"/>
                <a:cs typeface="Lato"/>
                <a:sym typeface="Lato"/>
              </a:rPr>
              <a:t>Approx. 50% (86) of the homeless sex offenders are homeless because of proximity restrictions.</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Shape 252"/>
          <p:cNvSpPr txBox="1"/>
          <p:nvPr>
            <p:ph idx="4294967295" type="title"/>
          </p:nvPr>
        </p:nvSpPr>
        <p:spPr>
          <a:xfrm>
            <a:off x="2831250" y="1516600"/>
            <a:ext cx="3481500" cy="857400"/>
          </a:xfrm>
          <a:prstGeom prst="rect">
            <a:avLst/>
          </a:prstGeom>
        </p:spPr>
        <p:txBody>
          <a:bodyPr anchorCtr="0" anchor="ctr" bIns="91425" lIns="91425" rIns="91425" wrap="square" tIns="91425">
            <a:noAutofit/>
          </a:bodyPr>
          <a:lstStyle/>
          <a:p>
            <a:pPr lvl="0" algn="ctr">
              <a:spcBef>
                <a:spcPts val="0"/>
              </a:spcBef>
              <a:buNone/>
            </a:pPr>
            <a:r>
              <a:rPr lang="en" sz="3000">
                <a:solidFill>
                  <a:schemeClr val="lt1"/>
                </a:solidFill>
                <a:latin typeface="Raleway"/>
                <a:ea typeface="Raleway"/>
                <a:cs typeface="Raleway"/>
                <a:sym typeface="Raleway"/>
              </a:rPr>
              <a:t>DCS Initiatives</a:t>
            </a:r>
          </a:p>
        </p:txBody>
      </p:sp>
      <p:sp>
        <p:nvSpPr>
          <p:cNvPr id="253" name="Shape 253"/>
          <p:cNvSpPr txBox="1"/>
          <p:nvPr/>
        </p:nvSpPr>
        <p:spPr>
          <a:xfrm>
            <a:off x="1874400" y="3055925"/>
            <a:ext cx="5395200" cy="1722900"/>
          </a:xfrm>
          <a:prstGeom prst="rect">
            <a:avLst/>
          </a:prstGeom>
          <a:noFill/>
          <a:ln>
            <a:noFill/>
          </a:ln>
        </p:spPr>
        <p:txBody>
          <a:bodyPr anchorCtr="0" anchor="t" bIns="91425" lIns="91425" rIns="91425" wrap="square" tIns="91425">
            <a:noAutofit/>
          </a:bodyPr>
          <a:lstStyle/>
          <a:p>
            <a:pPr lvl="0">
              <a:spcBef>
                <a:spcPts val="0"/>
              </a:spcBef>
              <a:buNone/>
            </a:pPr>
            <a:r>
              <a:rPr lang="en" sz="1500">
                <a:solidFill>
                  <a:schemeClr val="dk1"/>
                </a:solidFill>
                <a:latin typeface="Lato"/>
                <a:ea typeface="Lato"/>
                <a:cs typeface="Lato"/>
                <a:sym typeface="Lato"/>
              </a:rPr>
              <a:t>ReEntry Partnership Housing (R.P.H.)</a:t>
            </a:r>
          </a:p>
          <a:p>
            <a:pPr lvl="0">
              <a:spcBef>
                <a:spcPts val="0"/>
              </a:spcBef>
              <a:buNone/>
            </a:pPr>
            <a:r>
              <a:t/>
            </a:r>
            <a:endParaRPr sz="1500">
              <a:solidFill>
                <a:schemeClr val="dk1"/>
              </a:solidFill>
              <a:latin typeface="Lato"/>
              <a:ea typeface="Lato"/>
              <a:cs typeface="Lato"/>
              <a:sym typeface="Lato"/>
            </a:endParaRPr>
          </a:p>
          <a:p>
            <a:pPr lvl="0">
              <a:spcBef>
                <a:spcPts val="0"/>
              </a:spcBef>
              <a:buNone/>
            </a:pPr>
            <a:r>
              <a:rPr lang="en" sz="1500">
                <a:solidFill>
                  <a:schemeClr val="dk1"/>
                </a:solidFill>
                <a:latin typeface="Lato"/>
                <a:ea typeface="Lato"/>
                <a:cs typeface="Lato"/>
                <a:sym typeface="Lato"/>
              </a:rPr>
              <a:t>Transitional Housing for Offender ReEntry (T.H.O.R.)</a:t>
            </a:r>
          </a:p>
          <a:p>
            <a:pPr lvl="0">
              <a:spcBef>
                <a:spcPts val="0"/>
              </a:spcBef>
              <a:buNone/>
            </a:pPr>
            <a:r>
              <a:t/>
            </a:r>
            <a:endParaRPr sz="1500">
              <a:solidFill>
                <a:schemeClr val="dk1"/>
              </a:solidFill>
              <a:latin typeface="Lato"/>
              <a:ea typeface="Lato"/>
              <a:cs typeface="Lato"/>
              <a:sym typeface="Lato"/>
            </a:endParaRPr>
          </a:p>
          <a:p>
            <a:pPr lvl="0">
              <a:spcBef>
                <a:spcPts val="0"/>
              </a:spcBef>
              <a:buNone/>
            </a:pPr>
            <a:r>
              <a:rPr lang="en" sz="1500">
                <a:solidFill>
                  <a:schemeClr val="dk1"/>
                </a:solidFill>
                <a:latin typeface="Lato"/>
                <a:ea typeface="Lato"/>
                <a:cs typeface="Lato"/>
                <a:sym typeface="Lato"/>
              </a:rPr>
              <a:t>Housing Coordinators</a:t>
            </a:r>
          </a:p>
          <a:p>
            <a:pPr lvl="0">
              <a:spcBef>
                <a:spcPts val="0"/>
              </a:spcBef>
              <a:buNone/>
            </a:pPr>
            <a:r>
              <a:t/>
            </a:r>
            <a:endParaRPr sz="1500">
              <a:solidFill>
                <a:schemeClr val="dk1"/>
              </a:solidFill>
              <a:latin typeface="Lato"/>
              <a:ea typeface="Lato"/>
              <a:cs typeface="Lato"/>
              <a:sym typeface="Lato"/>
            </a:endParaRPr>
          </a:p>
          <a:p>
            <a:pPr lvl="0">
              <a:spcBef>
                <a:spcPts val="0"/>
              </a:spcBef>
              <a:buNone/>
            </a:pPr>
            <a:r>
              <a:t/>
            </a:r>
            <a:endParaRPr sz="1500">
              <a:solidFill>
                <a:schemeClr val="dk1"/>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Shape 258"/>
          <p:cNvSpPr txBox="1"/>
          <p:nvPr>
            <p:ph type="title"/>
          </p:nvPr>
        </p:nvSpPr>
        <p:spPr>
          <a:xfrm>
            <a:off x="853950" y="1304850"/>
            <a:ext cx="7436100" cy="475800"/>
          </a:xfrm>
          <a:prstGeom prst="rect">
            <a:avLst/>
          </a:prstGeom>
        </p:spPr>
        <p:txBody>
          <a:bodyPr anchorCtr="0" anchor="ctr" bIns="91425" lIns="91425" rIns="91425" wrap="square" tIns="91425">
            <a:noAutofit/>
          </a:bodyPr>
          <a:lstStyle/>
          <a:p>
            <a:pPr lvl="0" rtl="0">
              <a:spcBef>
                <a:spcPts val="0"/>
              </a:spcBef>
              <a:buNone/>
            </a:pPr>
            <a:r>
              <a:rPr lang="en" sz="9300">
                <a:solidFill>
                  <a:srgbClr val="FFFFFF"/>
                </a:solidFill>
              </a:rPr>
              <a:t>Assessments</a:t>
            </a:r>
          </a:p>
        </p:txBody>
      </p:sp>
      <p:sp>
        <p:nvSpPr>
          <p:cNvPr id="259" name="Shape 259"/>
          <p:cNvSpPr txBox="1"/>
          <p:nvPr>
            <p:ph idx="4294967295" type="subTitle"/>
          </p:nvPr>
        </p:nvSpPr>
        <p:spPr>
          <a:xfrm>
            <a:off x="716250" y="1836850"/>
            <a:ext cx="7698300" cy="2637600"/>
          </a:xfrm>
          <a:prstGeom prst="rect">
            <a:avLst/>
          </a:prstGeom>
          <a:noFill/>
        </p:spPr>
        <p:txBody>
          <a:bodyPr anchorCtr="0" anchor="t" bIns="91425" lIns="91425" rIns="91425" wrap="square" tIns="91425">
            <a:noAutofit/>
          </a:bodyPr>
          <a:lstStyle/>
          <a:p>
            <a:pPr lvl="0" rtl="0">
              <a:spcBef>
                <a:spcPts val="0"/>
              </a:spcBef>
              <a:spcAft>
                <a:spcPts val="0"/>
              </a:spcAft>
              <a:buClr>
                <a:schemeClr val="dk2"/>
              </a:buClr>
              <a:buSzPct val="73333"/>
              <a:buFont typeface="Arial"/>
              <a:buNone/>
            </a:pPr>
            <a:r>
              <a:t/>
            </a:r>
            <a:endParaRPr sz="1500"/>
          </a:p>
          <a:p>
            <a:pPr lvl="0" rtl="0">
              <a:spcBef>
                <a:spcPts val="0"/>
              </a:spcBef>
              <a:spcAft>
                <a:spcPts val="0"/>
              </a:spcAft>
              <a:buClr>
                <a:schemeClr val="dk2"/>
              </a:buClr>
              <a:buSzPct val="73333"/>
              <a:buFont typeface="Arial"/>
              <a:buNone/>
            </a:pPr>
            <a:r>
              <a:t/>
            </a:r>
            <a:endParaRPr sz="1500"/>
          </a:p>
          <a:p>
            <a:pPr lvl="0" rtl="0">
              <a:spcBef>
                <a:spcPts val="0"/>
              </a:spcBef>
              <a:spcAft>
                <a:spcPts val="0"/>
              </a:spcAft>
              <a:buClr>
                <a:schemeClr val="dk2"/>
              </a:buClr>
              <a:buSzPct val="73333"/>
              <a:buFont typeface="Arial"/>
              <a:buNone/>
            </a:pPr>
            <a:r>
              <a:rPr lang="en" sz="1500"/>
              <a:t>R.P.H. (ReEntry Partnership Housing) is a collaborative housing program between the Georgia Department of Community Supervision (DCS), Georgia Department of Corrections (GDC), and Georgia Department of Community Affairs (DCA) designed to cut spending and reinvest savings to further improve public safety.</a:t>
            </a:r>
          </a:p>
          <a:p>
            <a:pPr lvl="0" rtl="0">
              <a:spcBef>
                <a:spcPts val="0"/>
              </a:spcBef>
              <a:spcAft>
                <a:spcPts val="0"/>
              </a:spcAft>
              <a:buClr>
                <a:schemeClr val="dk2"/>
              </a:buClr>
              <a:buSzPct val="61111"/>
              <a:buFont typeface="Arial"/>
              <a:buNone/>
            </a:pPr>
            <a:r>
              <a:t/>
            </a:r>
            <a:endParaRPr/>
          </a:p>
        </p:txBody>
      </p:sp>
      <p:sp>
        <p:nvSpPr>
          <p:cNvPr id="260" name="Shape 260"/>
          <p:cNvSpPr txBox="1"/>
          <p:nvPr>
            <p:ph idx="1" type="body"/>
          </p:nvPr>
        </p:nvSpPr>
        <p:spPr>
          <a:xfrm>
            <a:off x="853950" y="887349"/>
            <a:ext cx="7436100" cy="741000"/>
          </a:xfrm>
          <a:prstGeom prst="rect">
            <a:avLst/>
          </a:prstGeom>
        </p:spPr>
        <p:txBody>
          <a:bodyPr anchorCtr="0" anchor="t" bIns="91425" lIns="91425" rIns="91425" wrap="square" tIns="91425">
            <a:noAutofit/>
          </a:bodyPr>
          <a:lstStyle/>
          <a:p>
            <a:pPr lvl="0" rtl="0">
              <a:spcBef>
                <a:spcPts val="0"/>
              </a:spcBef>
              <a:buNone/>
            </a:pPr>
            <a:r>
              <a:rPr b="1" lang="en" sz="3600">
                <a:solidFill>
                  <a:srgbClr val="FFBA00"/>
                </a:solidFill>
                <a:latin typeface="Raleway"/>
                <a:ea typeface="Raleway"/>
                <a:cs typeface="Raleway"/>
                <a:sym typeface="Raleway"/>
              </a:rPr>
              <a:t>R.P.H.</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sp>
        <p:nvSpPr>
          <p:cNvPr id="265" name="Shape 265"/>
          <p:cNvSpPr txBox="1"/>
          <p:nvPr/>
        </p:nvSpPr>
        <p:spPr>
          <a:xfrm>
            <a:off x="767125" y="628800"/>
            <a:ext cx="2678700" cy="641400"/>
          </a:xfrm>
          <a:prstGeom prst="rect">
            <a:avLst/>
          </a:prstGeom>
          <a:noFill/>
          <a:ln>
            <a:noFill/>
          </a:ln>
        </p:spPr>
        <p:txBody>
          <a:bodyPr anchorCtr="0" anchor="t" bIns="91425" lIns="91425" rIns="91425" wrap="square" tIns="91425">
            <a:noAutofit/>
          </a:bodyPr>
          <a:lstStyle/>
          <a:p>
            <a:pPr lvl="0" rtl="0">
              <a:spcBef>
                <a:spcPts val="0"/>
              </a:spcBef>
              <a:buNone/>
            </a:pPr>
            <a:r>
              <a:rPr b="1" lang="en" sz="3000">
                <a:solidFill>
                  <a:schemeClr val="lt1"/>
                </a:solidFill>
                <a:latin typeface="Raleway"/>
                <a:ea typeface="Raleway"/>
                <a:cs typeface="Raleway"/>
                <a:sym typeface="Raleway"/>
              </a:rPr>
              <a:t>R.P.H. Goals</a:t>
            </a:r>
          </a:p>
        </p:txBody>
      </p:sp>
      <p:sp>
        <p:nvSpPr>
          <p:cNvPr id="266" name="Shape 266"/>
          <p:cNvSpPr txBox="1"/>
          <p:nvPr/>
        </p:nvSpPr>
        <p:spPr>
          <a:xfrm>
            <a:off x="5448300" y="1433650"/>
            <a:ext cx="3000000" cy="2836500"/>
          </a:xfrm>
          <a:prstGeom prst="rect">
            <a:avLst/>
          </a:prstGeom>
          <a:noFill/>
          <a:ln>
            <a:noFill/>
          </a:ln>
        </p:spPr>
        <p:txBody>
          <a:bodyPr anchorCtr="0" anchor="ctr" bIns="91425" lIns="91425" rIns="91425" wrap="square" tIns="91425">
            <a:noAutofit/>
          </a:bodyPr>
          <a:lstStyle/>
          <a:p>
            <a:pPr indent="-323850" lvl="0" marL="457200" rtl="0">
              <a:spcBef>
                <a:spcPts val="0"/>
              </a:spcBef>
              <a:buClr>
                <a:schemeClr val="lt2"/>
              </a:buClr>
              <a:buSzPct val="100000"/>
              <a:buFont typeface="Lato"/>
              <a:buAutoNum type="arabicParenR"/>
            </a:pPr>
            <a:r>
              <a:rPr lang="en" sz="1500">
                <a:solidFill>
                  <a:schemeClr val="lt2"/>
                </a:solidFill>
                <a:latin typeface="Lato"/>
                <a:ea typeface="Lato"/>
                <a:cs typeface="Lato"/>
                <a:sym typeface="Lato"/>
              </a:rPr>
              <a:t>Enhance reentry by establishing a progressive transition back to society under the guidance of CSOs.</a:t>
            </a:r>
          </a:p>
          <a:p>
            <a:pPr lvl="0" rtl="0">
              <a:spcBef>
                <a:spcPts val="0"/>
              </a:spcBef>
              <a:buNone/>
            </a:pPr>
            <a:r>
              <a:t/>
            </a:r>
            <a:endParaRPr sz="1000">
              <a:solidFill>
                <a:schemeClr val="lt2"/>
              </a:solidFill>
              <a:latin typeface="Lato"/>
              <a:ea typeface="Lato"/>
              <a:cs typeface="Lato"/>
              <a:sym typeface="Lato"/>
            </a:endParaRPr>
          </a:p>
          <a:p>
            <a:pPr indent="-323850" lvl="0" marL="457200" rtl="0">
              <a:spcBef>
                <a:spcPts val="0"/>
              </a:spcBef>
              <a:buClr>
                <a:schemeClr val="lt2"/>
              </a:buClr>
              <a:buSzPct val="100000"/>
              <a:buFont typeface="Lato"/>
              <a:buAutoNum type="arabicParenR"/>
            </a:pPr>
            <a:r>
              <a:rPr lang="en" sz="1500">
                <a:solidFill>
                  <a:schemeClr val="lt2"/>
                </a:solidFill>
                <a:latin typeface="Lato"/>
                <a:ea typeface="Lato"/>
                <a:cs typeface="Lato"/>
                <a:sym typeface="Lato"/>
              </a:rPr>
              <a:t>Provide short-term financial assistance to help stabilize reentry process. </a:t>
            </a:r>
          </a:p>
          <a:p>
            <a:pPr lvl="0" rtl="0">
              <a:spcBef>
                <a:spcPts val="0"/>
              </a:spcBef>
              <a:buNone/>
            </a:pPr>
            <a:r>
              <a:t/>
            </a:r>
            <a:endParaRPr sz="1000">
              <a:solidFill>
                <a:schemeClr val="lt2"/>
              </a:solidFill>
              <a:latin typeface="Lato"/>
              <a:ea typeface="Lato"/>
              <a:cs typeface="Lato"/>
              <a:sym typeface="Lato"/>
            </a:endParaRPr>
          </a:p>
          <a:p>
            <a:pPr indent="-323850" lvl="0" marL="457200" rtl="0">
              <a:spcBef>
                <a:spcPts val="0"/>
              </a:spcBef>
              <a:buClr>
                <a:schemeClr val="lt2"/>
              </a:buClr>
              <a:buSzPct val="100000"/>
              <a:buFont typeface="Lato"/>
              <a:buAutoNum type="arabicParenR"/>
            </a:pPr>
            <a:r>
              <a:rPr lang="en" sz="1500">
                <a:solidFill>
                  <a:schemeClr val="lt2"/>
                </a:solidFill>
                <a:latin typeface="Lato"/>
                <a:ea typeface="Lato"/>
                <a:cs typeface="Lato"/>
                <a:sym typeface="Lato"/>
              </a:rPr>
              <a:t>Save tax dollars by shortening incarceration for eligible participants.</a:t>
            </a:r>
          </a:p>
          <a:p>
            <a:pPr lvl="0" rtl="0">
              <a:spcBef>
                <a:spcPts val="0"/>
              </a:spcBef>
              <a:buNone/>
            </a:pPr>
            <a:r>
              <a:t/>
            </a:r>
            <a:endParaRPr sz="1000">
              <a:solidFill>
                <a:schemeClr val="lt2"/>
              </a:solidFill>
              <a:latin typeface="Lato"/>
              <a:ea typeface="Lato"/>
              <a:cs typeface="Lato"/>
              <a:sym typeface="Lato"/>
            </a:endParaRPr>
          </a:p>
          <a:p>
            <a:pPr indent="-323850" lvl="0" marL="457200" rtl="0">
              <a:spcBef>
                <a:spcPts val="0"/>
              </a:spcBef>
              <a:buClr>
                <a:schemeClr val="lt2"/>
              </a:buClr>
              <a:buSzPct val="100000"/>
              <a:buFont typeface="Lato"/>
              <a:buAutoNum type="arabicParenR"/>
            </a:pPr>
            <a:r>
              <a:rPr lang="en" sz="1500">
                <a:solidFill>
                  <a:schemeClr val="lt2"/>
                </a:solidFill>
                <a:latin typeface="Lato"/>
                <a:ea typeface="Lato"/>
                <a:cs typeface="Lato"/>
                <a:sym typeface="Lato"/>
              </a:rPr>
              <a:t>Free up prison beds for Georgia’s most violent offenders. </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Shape 271"/>
          <p:cNvSpPr txBox="1"/>
          <p:nvPr/>
        </p:nvSpPr>
        <p:spPr>
          <a:xfrm>
            <a:off x="2679300" y="1848650"/>
            <a:ext cx="3785400" cy="591000"/>
          </a:xfrm>
          <a:prstGeom prst="rect">
            <a:avLst/>
          </a:prstGeom>
          <a:noFill/>
          <a:ln>
            <a:noFill/>
          </a:ln>
        </p:spPr>
        <p:txBody>
          <a:bodyPr anchorCtr="0" anchor="t" bIns="91425" lIns="91425" rIns="91425" wrap="square" tIns="91425">
            <a:noAutofit/>
          </a:bodyPr>
          <a:lstStyle/>
          <a:p>
            <a:pPr lvl="0" rtl="0" algn="ctr">
              <a:spcBef>
                <a:spcPts val="0"/>
              </a:spcBef>
              <a:buNone/>
            </a:pPr>
            <a:r>
              <a:rPr b="1" lang="en" sz="3000">
                <a:solidFill>
                  <a:schemeClr val="lt1"/>
                </a:solidFill>
                <a:latin typeface="Raleway"/>
                <a:ea typeface="Raleway"/>
                <a:cs typeface="Raleway"/>
                <a:sym typeface="Raleway"/>
              </a:rPr>
              <a:t>Why R.P.H.?</a:t>
            </a:r>
          </a:p>
        </p:txBody>
      </p:sp>
      <p:sp>
        <p:nvSpPr>
          <p:cNvPr id="272" name="Shape 272"/>
          <p:cNvSpPr txBox="1"/>
          <p:nvPr/>
        </p:nvSpPr>
        <p:spPr>
          <a:xfrm>
            <a:off x="767125" y="2754100"/>
            <a:ext cx="8048400" cy="2137800"/>
          </a:xfrm>
          <a:prstGeom prst="rect">
            <a:avLst/>
          </a:prstGeom>
          <a:noFill/>
          <a:ln>
            <a:noFill/>
          </a:ln>
        </p:spPr>
        <p:txBody>
          <a:bodyPr anchorCtr="0" anchor="t" bIns="91425" lIns="91425" rIns="91425" wrap="square" tIns="91425">
            <a:noAutofit/>
          </a:bodyPr>
          <a:lstStyle/>
          <a:p>
            <a:pPr lvl="0" rtl="0">
              <a:lnSpc>
                <a:spcPct val="120000"/>
              </a:lnSpc>
              <a:spcBef>
                <a:spcPts val="0"/>
              </a:spcBef>
              <a:spcAft>
                <a:spcPts val="0"/>
              </a:spcAft>
              <a:buNone/>
            </a:pPr>
            <a:r>
              <a:rPr lang="en" sz="1500">
                <a:solidFill>
                  <a:srgbClr val="737373"/>
                </a:solidFill>
                <a:latin typeface="Lato"/>
                <a:ea typeface="Lato"/>
                <a:cs typeface="Lato"/>
                <a:sym typeface="Lato"/>
              </a:rPr>
              <a:t>A common obstacle to successful reentry is the lack of stable housing.</a:t>
            </a:r>
          </a:p>
          <a:p>
            <a:pPr lvl="0" rtl="0">
              <a:lnSpc>
                <a:spcPct val="120000"/>
              </a:lnSpc>
              <a:spcBef>
                <a:spcPts val="0"/>
              </a:spcBef>
              <a:spcAft>
                <a:spcPts val="0"/>
              </a:spcAft>
              <a:buNone/>
            </a:pPr>
            <a:r>
              <a:t/>
            </a:r>
            <a:endParaRPr sz="800">
              <a:solidFill>
                <a:srgbClr val="737373"/>
              </a:solidFill>
              <a:latin typeface="Lato"/>
              <a:ea typeface="Lato"/>
              <a:cs typeface="Lato"/>
              <a:sym typeface="Lato"/>
            </a:endParaRPr>
          </a:p>
          <a:p>
            <a:pPr indent="-323850" lvl="0" marL="457200" rtl="0">
              <a:lnSpc>
                <a:spcPct val="120000"/>
              </a:lnSpc>
              <a:spcBef>
                <a:spcPts val="0"/>
              </a:spcBef>
              <a:buClr>
                <a:srgbClr val="737373"/>
              </a:buClr>
              <a:buSzPct val="100000"/>
              <a:buFont typeface="Lato"/>
              <a:buChar char="●"/>
            </a:pPr>
            <a:r>
              <a:rPr lang="en" sz="1500">
                <a:solidFill>
                  <a:srgbClr val="737373"/>
                </a:solidFill>
                <a:latin typeface="Lato"/>
                <a:ea typeface="Lato"/>
                <a:cs typeface="Lato"/>
                <a:sym typeface="Lato"/>
              </a:rPr>
              <a:t>Research shows there is a link between homelessness and offending.</a:t>
            </a:r>
          </a:p>
          <a:p>
            <a:pPr lvl="0" rtl="0">
              <a:lnSpc>
                <a:spcPct val="120000"/>
              </a:lnSpc>
              <a:spcBef>
                <a:spcPts val="0"/>
              </a:spcBef>
              <a:buNone/>
            </a:pPr>
            <a:r>
              <a:t/>
            </a:r>
            <a:endParaRPr sz="800">
              <a:solidFill>
                <a:srgbClr val="737373"/>
              </a:solidFill>
              <a:latin typeface="Lato"/>
              <a:ea typeface="Lato"/>
              <a:cs typeface="Lato"/>
              <a:sym typeface="Lato"/>
            </a:endParaRPr>
          </a:p>
          <a:p>
            <a:pPr indent="-323850" lvl="0" marL="457200" rtl="0">
              <a:lnSpc>
                <a:spcPct val="120000"/>
              </a:lnSpc>
              <a:spcBef>
                <a:spcPts val="0"/>
              </a:spcBef>
              <a:spcAft>
                <a:spcPts val="0"/>
              </a:spcAft>
              <a:buClr>
                <a:srgbClr val="737373"/>
              </a:buClr>
              <a:buSzPct val="100000"/>
              <a:buFont typeface="Lato"/>
              <a:buChar char="●"/>
            </a:pPr>
            <a:r>
              <a:rPr lang="en" sz="1500">
                <a:solidFill>
                  <a:srgbClr val="737373"/>
                </a:solidFill>
                <a:latin typeface="Lato"/>
                <a:ea typeface="Lato"/>
                <a:cs typeface="Lato"/>
                <a:sym typeface="Lato"/>
              </a:rPr>
              <a:t>The barriers to housing for offenders -including those with mental health needs- is difficult for many to overcome on their own. </a:t>
            </a:r>
          </a:p>
          <a:p>
            <a:pPr lvl="0" rtl="0">
              <a:lnSpc>
                <a:spcPct val="120000"/>
              </a:lnSpc>
              <a:spcBef>
                <a:spcPts val="0"/>
              </a:spcBef>
              <a:spcAft>
                <a:spcPts val="0"/>
              </a:spcAft>
              <a:buNone/>
            </a:pPr>
            <a:r>
              <a:t/>
            </a:r>
            <a:endParaRPr sz="800">
              <a:solidFill>
                <a:srgbClr val="737373"/>
              </a:solidFill>
              <a:latin typeface="Lato"/>
              <a:ea typeface="Lato"/>
              <a:cs typeface="Lato"/>
              <a:sym typeface="Lato"/>
            </a:endParaRPr>
          </a:p>
          <a:p>
            <a:pPr indent="-323850" lvl="0" marL="457200" rtl="0">
              <a:lnSpc>
                <a:spcPct val="120000"/>
              </a:lnSpc>
              <a:spcBef>
                <a:spcPts val="0"/>
              </a:spcBef>
              <a:spcAft>
                <a:spcPts val="0"/>
              </a:spcAft>
              <a:buClr>
                <a:srgbClr val="737373"/>
              </a:buClr>
              <a:buSzPct val="100000"/>
              <a:buFont typeface="Lato"/>
              <a:buChar char="●"/>
            </a:pPr>
            <a:r>
              <a:rPr lang="en" sz="1500">
                <a:solidFill>
                  <a:srgbClr val="737373"/>
                </a:solidFill>
                <a:latin typeface="Lato"/>
                <a:ea typeface="Lato"/>
                <a:cs typeface="Lato"/>
                <a:sym typeface="Lato"/>
              </a:rPr>
              <a:t>Housing is a stabilizing force that provides a consistent base to access employment, treatment for mental health, or substance abuse disorders, and other support services.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6" name="Shape 276"/>
        <p:cNvGrpSpPr/>
        <p:nvPr/>
      </p:nvGrpSpPr>
      <p:grpSpPr>
        <a:xfrm>
          <a:off x="0" y="0"/>
          <a:ext cx="0" cy="0"/>
          <a:chOff x="0" y="0"/>
          <a:chExt cx="0" cy="0"/>
        </a:xfrm>
      </p:grpSpPr>
      <p:sp>
        <p:nvSpPr>
          <p:cNvPr id="277" name="Shape 277"/>
          <p:cNvSpPr txBox="1"/>
          <p:nvPr>
            <p:ph type="title"/>
          </p:nvPr>
        </p:nvSpPr>
        <p:spPr>
          <a:xfrm>
            <a:off x="844425" y="422500"/>
            <a:ext cx="3226800" cy="857400"/>
          </a:xfrm>
          <a:prstGeom prst="rect">
            <a:avLst/>
          </a:prstGeom>
        </p:spPr>
        <p:txBody>
          <a:bodyPr anchorCtr="0" anchor="t" bIns="91425" lIns="91425" rIns="91425" wrap="square" tIns="91425">
            <a:noAutofit/>
          </a:bodyPr>
          <a:lstStyle/>
          <a:p>
            <a:pPr lvl="0" rtl="0">
              <a:spcBef>
                <a:spcPts val="0"/>
              </a:spcBef>
              <a:buNone/>
            </a:pPr>
            <a:r>
              <a:rPr lang="en"/>
              <a:t>R.P.H.</a:t>
            </a:r>
          </a:p>
          <a:p>
            <a:pPr lvl="0" rtl="0">
              <a:spcBef>
                <a:spcPts val="0"/>
              </a:spcBef>
              <a:buNone/>
            </a:pPr>
            <a:r>
              <a:rPr lang="en">
                <a:solidFill>
                  <a:srgbClr val="FFBA00"/>
                </a:solidFill>
              </a:rPr>
              <a:t>Overview</a:t>
            </a:r>
          </a:p>
        </p:txBody>
      </p:sp>
      <p:sp>
        <p:nvSpPr>
          <p:cNvPr id="278" name="Shape 278"/>
          <p:cNvSpPr txBox="1"/>
          <p:nvPr>
            <p:ph idx="1" type="body"/>
          </p:nvPr>
        </p:nvSpPr>
        <p:spPr>
          <a:xfrm>
            <a:off x="844425" y="1534250"/>
            <a:ext cx="7933500" cy="3391500"/>
          </a:xfrm>
          <a:prstGeom prst="rect">
            <a:avLst/>
          </a:prstGeom>
        </p:spPr>
        <p:txBody>
          <a:bodyPr anchorCtr="0" anchor="t" bIns="91425" lIns="91425" rIns="91425" wrap="square" tIns="91425">
            <a:noAutofit/>
          </a:bodyPr>
          <a:lstStyle/>
          <a:p>
            <a:pPr lvl="0" rtl="0">
              <a:lnSpc>
                <a:spcPct val="100000"/>
              </a:lnSpc>
              <a:spcBef>
                <a:spcPts val="0"/>
              </a:spcBef>
              <a:spcAft>
                <a:spcPts val="0"/>
              </a:spcAft>
              <a:buClr>
                <a:schemeClr val="dk2"/>
              </a:buClr>
              <a:buSzPct val="73333"/>
              <a:buFont typeface="Arial"/>
              <a:buNone/>
            </a:pPr>
            <a:r>
              <a:rPr lang="en" sz="1500"/>
              <a:t>Using State Criminal Alien Assistance Program (SCAAP) funds from GDC, DCA pays approved housing providers to provide room and board to eligible placements.</a:t>
            </a:r>
          </a:p>
          <a:p>
            <a:pPr lvl="0" rtl="0">
              <a:lnSpc>
                <a:spcPct val="100000"/>
              </a:lnSpc>
              <a:spcBef>
                <a:spcPts val="0"/>
              </a:spcBef>
              <a:spcAft>
                <a:spcPts val="0"/>
              </a:spcAft>
              <a:buClr>
                <a:schemeClr val="dk2"/>
              </a:buClr>
              <a:buSzPct val="183333"/>
              <a:buFont typeface="Arial"/>
              <a:buNone/>
            </a:pPr>
            <a:r>
              <a:t/>
            </a:r>
            <a:endParaRPr sz="600">
              <a:solidFill>
                <a:schemeClr val="lt2"/>
              </a:solidFill>
            </a:endParaRPr>
          </a:p>
          <a:p>
            <a:pPr indent="-323850" lvl="0" marL="457200" rtl="0">
              <a:lnSpc>
                <a:spcPct val="100000"/>
              </a:lnSpc>
              <a:spcBef>
                <a:spcPts val="0"/>
              </a:spcBef>
              <a:spcAft>
                <a:spcPts val="0"/>
              </a:spcAft>
              <a:buSzPct val="100000"/>
            </a:pPr>
            <a:r>
              <a:rPr lang="en" sz="1500"/>
              <a:t>In most cases, housing providers are currently compensated monthly per placement for three months. </a:t>
            </a:r>
          </a:p>
          <a:p>
            <a:pPr lvl="0" rtl="0">
              <a:lnSpc>
                <a:spcPct val="100000"/>
              </a:lnSpc>
              <a:spcBef>
                <a:spcPts val="0"/>
              </a:spcBef>
              <a:spcAft>
                <a:spcPts val="0"/>
              </a:spcAft>
              <a:buClr>
                <a:schemeClr val="dk2"/>
              </a:buClr>
              <a:buSzPct val="137500"/>
              <a:buFont typeface="Arial"/>
              <a:buNone/>
            </a:pPr>
            <a:r>
              <a:t/>
            </a:r>
            <a:endParaRPr sz="800"/>
          </a:p>
          <a:p>
            <a:pPr lvl="0" rtl="0">
              <a:spcBef>
                <a:spcPts val="0"/>
              </a:spcBef>
              <a:spcAft>
                <a:spcPts val="0"/>
              </a:spcAft>
              <a:buNone/>
            </a:pPr>
            <a:r>
              <a:rPr lang="en" sz="1500"/>
              <a:t>Housing providers can be faith-based or secular; however, faith-based activities must be optional for R.P.H. placements.</a:t>
            </a:r>
          </a:p>
          <a:p>
            <a:pPr lvl="0" rtl="0">
              <a:lnSpc>
                <a:spcPct val="100000"/>
              </a:lnSpc>
              <a:spcBef>
                <a:spcPts val="0"/>
              </a:spcBef>
              <a:spcAft>
                <a:spcPts val="0"/>
              </a:spcAft>
              <a:buNone/>
            </a:pPr>
            <a:r>
              <a:t/>
            </a:r>
            <a:endParaRPr sz="800"/>
          </a:p>
          <a:p>
            <a:pPr lvl="0" rtl="0">
              <a:lnSpc>
                <a:spcPct val="100000"/>
              </a:lnSpc>
              <a:spcBef>
                <a:spcPts val="0"/>
              </a:spcBef>
              <a:spcAft>
                <a:spcPts val="0"/>
              </a:spcAft>
              <a:buClr>
                <a:schemeClr val="dk2"/>
              </a:buClr>
              <a:buSzPct val="73333"/>
              <a:buFont typeface="Arial"/>
              <a:buNone/>
            </a:pPr>
            <a:r>
              <a:rPr lang="en" sz="1500"/>
              <a:t>Housing providers serving participants with a mental health need are compensated at a higher rate and are equipped to provide for recommended treatment. </a:t>
            </a:r>
          </a:p>
          <a:p>
            <a:pPr lvl="0" rtl="0">
              <a:spcBef>
                <a:spcPts val="0"/>
              </a:spcBef>
              <a:spcAft>
                <a:spcPts val="0"/>
              </a:spcAft>
              <a:buNone/>
            </a:pPr>
            <a:r>
              <a:t/>
            </a:r>
            <a:endParaRPr sz="800"/>
          </a:p>
          <a:p>
            <a:pPr lvl="0" rtl="0">
              <a:spcBef>
                <a:spcPts val="0"/>
              </a:spcBef>
              <a:buNone/>
            </a:pPr>
            <a:r>
              <a:rPr lang="en" sz="1500"/>
              <a:t>Under the guidance of their Community Supervision Officer (CSO), participants are able to obtain a license, find a job, participate in prescribed programming, find their own home, and address any other needs they may have. </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2" name="Shape 282"/>
        <p:cNvGrpSpPr/>
        <p:nvPr/>
      </p:nvGrpSpPr>
      <p:grpSpPr>
        <a:xfrm>
          <a:off x="0" y="0"/>
          <a:ext cx="0" cy="0"/>
          <a:chOff x="0" y="0"/>
          <a:chExt cx="0" cy="0"/>
        </a:xfrm>
      </p:grpSpPr>
      <p:sp>
        <p:nvSpPr>
          <p:cNvPr id="283" name="Shape 283"/>
          <p:cNvSpPr txBox="1"/>
          <p:nvPr>
            <p:ph type="title"/>
          </p:nvPr>
        </p:nvSpPr>
        <p:spPr>
          <a:xfrm>
            <a:off x="844425" y="422500"/>
            <a:ext cx="5482800" cy="857400"/>
          </a:xfrm>
          <a:prstGeom prst="rect">
            <a:avLst/>
          </a:prstGeom>
        </p:spPr>
        <p:txBody>
          <a:bodyPr anchorCtr="0" anchor="t" bIns="91425" lIns="91425" rIns="91425" wrap="square" tIns="91425">
            <a:noAutofit/>
          </a:bodyPr>
          <a:lstStyle/>
          <a:p>
            <a:pPr lvl="0" rtl="0">
              <a:spcBef>
                <a:spcPts val="0"/>
              </a:spcBef>
              <a:buNone/>
            </a:pPr>
            <a:r>
              <a:rPr lang="en"/>
              <a:t>R.P.H </a:t>
            </a:r>
            <a:r>
              <a:rPr lang="en"/>
              <a:t>Eligibility and </a:t>
            </a:r>
            <a:r>
              <a:rPr lang="en">
                <a:solidFill>
                  <a:srgbClr val="FFBA00"/>
                </a:solidFill>
              </a:rPr>
              <a:t>Expansion</a:t>
            </a:r>
          </a:p>
        </p:txBody>
      </p:sp>
      <p:sp>
        <p:nvSpPr>
          <p:cNvPr id="284" name="Shape 284"/>
          <p:cNvSpPr txBox="1"/>
          <p:nvPr>
            <p:ph idx="1" type="body"/>
          </p:nvPr>
        </p:nvSpPr>
        <p:spPr>
          <a:xfrm>
            <a:off x="589850" y="1431125"/>
            <a:ext cx="8305500" cy="2986800"/>
          </a:xfrm>
          <a:prstGeom prst="rect">
            <a:avLst/>
          </a:prstGeom>
        </p:spPr>
        <p:txBody>
          <a:bodyPr anchorCtr="0" anchor="t" bIns="91425" lIns="91425" rIns="91425" wrap="square" tIns="91425">
            <a:noAutofit/>
          </a:bodyPr>
          <a:lstStyle/>
          <a:p>
            <a:pPr lvl="0" rtl="0">
              <a:lnSpc>
                <a:spcPct val="100000"/>
              </a:lnSpc>
              <a:spcBef>
                <a:spcPts val="0"/>
              </a:spcBef>
              <a:spcAft>
                <a:spcPts val="0"/>
              </a:spcAft>
              <a:buNone/>
            </a:pPr>
            <a:r>
              <a:rPr lang="en" sz="1300"/>
              <a:t>R.P.H. is intended for problem residence cases:</a:t>
            </a:r>
          </a:p>
          <a:p>
            <a:pPr lvl="0" rtl="0">
              <a:lnSpc>
                <a:spcPct val="100000"/>
              </a:lnSpc>
              <a:spcBef>
                <a:spcPts val="0"/>
              </a:spcBef>
              <a:spcAft>
                <a:spcPts val="0"/>
              </a:spcAft>
              <a:buNone/>
            </a:pPr>
            <a:r>
              <a:t/>
            </a:r>
            <a:endParaRPr sz="600"/>
          </a:p>
          <a:p>
            <a:pPr indent="-311150" lvl="0" marL="457200" rtl="0">
              <a:lnSpc>
                <a:spcPct val="100000"/>
              </a:lnSpc>
              <a:spcBef>
                <a:spcPts val="0"/>
              </a:spcBef>
              <a:spcAft>
                <a:spcPts val="0"/>
              </a:spcAft>
              <a:buSzPct val="100000"/>
            </a:pPr>
            <a:r>
              <a:rPr lang="en" sz="1300"/>
              <a:t>Granted parole, but cannot be released due to homelessness. </a:t>
            </a:r>
          </a:p>
          <a:p>
            <a:pPr lvl="0" rtl="0">
              <a:lnSpc>
                <a:spcPct val="100000"/>
              </a:lnSpc>
              <a:spcBef>
                <a:spcPts val="0"/>
              </a:spcBef>
              <a:spcAft>
                <a:spcPts val="0"/>
              </a:spcAft>
              <a:buNone/>
            </a:pPr>
            <a:r>
              <a:t/>
            </a:r>
            <a:endParaRPr sz="600"/>
          </a:p>
          <a:p>
            <a:pPr indent="-311150" lvl="0" marL="457200" rtl="0">
              <a:lnSpc>
                <a:spcPct val="100000"/>
              </a:lnSpc>
              <a:spcBef>
                <a:spcPts val="0"/>
              </a:spcBef>
              <a:spcAft>
                <a:spcPts val="0"/>
              </a:spcAft>
              <a:buSzPct val="100000"/>
            </a:pPr>
            <a:r>
              <a:rPr lang="en" sz="1300"/>
              <a:t>Set to max-out of prison with probation supervision to follow.</a:t>
            </a:r>
          </a:p>
          <a:p>
            <a:pPr lvl="0" rtl="0">
              <a:lnSpc>
                <a:spcPct val="100000"/>
              </a:lnSpc>
              <a:spcBef>
                <a:spcPts val="0"/>
              </a:spcBef>
              <a:spcAft>
                <a:spcPts val="0"/>
              </a:spcAft>
              <a:buNone/>
            </a:pPr>
            <a:r>
              <a:t/>
            </a:r>
            <a:endParaRPr sz="600"/>
          </a:p>
          <a:p>
            <a:pPr indent="-311150" lvl="0" marL="457200" rtl="0">
              <a:lnSpc>
                <a:spcPct val="100000"/>
              </a:lnSpc>
              <a:spcBef>
                <a:spcPts val="0"/>
              </a:spcBef>
              <a:spcAft>
                <a:spcPts val="0"/>
              </a:spcAft>
              <a:buSzPct val="100000"/>
            </a:pPr>
            <a:r>
              <a:rPr lang="en" sz="1300"/>
              <a:t>Recently released from custody, but became homeless post-release. </a:t>
            </a:r>
          </a:p>
          <a:p>
            <a:pPr lvl="0" rtl="0">
              <a:lnSpc>
                <a:spcPct val="100000"/>
              </a:lnSpc>
              <a:spcBef>
                <a:spcPts val="0"/>
              </a:spcBef>
              <a:spcAft>
                <a:spcPts val="0"/>
              </a:spcAft>
              <a:buNone/>
            </a:pPr>
            <a:r>
              <a:t/>
            </a:r>
            <a:endParaRPr sz="600"/>
          </a:p>
          <a:p>
            <a:pPr indent="-311150" lvl="0" marL="457200" rtl="0">
              <a:lnSpc>
                <a:spcPct val="100000"/>
              </a:lnSpc>
              <a:spcBef>
                <a:spcPts val="0"/>
              </a:spcBef>
              <a:spcAft>
                <a:spcPts val="0"/>
              </a:spcAft>
              <a:buSzPct val="100000"/>
            </a:pPr>
            <a:r>
              <a:rPr b="1" lang="en" sz="1300"/>
              <a:t>No registrable sex offenses.</a:t>
            </a:r>
          </a:p>
          <a:p>
            <a:pPr lvl="0" rtl="0">
              <a:lnSpc>
                <a:spcPct val="100000"/>
              </a:lnSpc>
              <a:spcBef>
                <a:spcPts val="0"/>
              </a:spcBef>
              <a:spcAft>
                <a:spcPts val="0"/>
              </a:spcAft>
              <a:buNone/>
            </a:pPr>
            <a:r>
              <a:t/>
            </a:r>
            <a:endParaRPr sz="600"/>
          </a:p>
          <a:p>
            <a:pPr indent="-311150" lvl="0" marL="457200" rtl="0">
              <a:lnSpc>
                <a:spcPct val="100000"/>
              </a:lnSpc>
              <a:spcBef>
                <a:spcPts val="0"/>
              </a:spcBef>
              <a:spcAft>
                <a:spcPts val="0"/>
              </a:spcAft>
              <a:buSzPct val="100000"/>
            </a:pPr>
            <a:r>
              <a:rPr lang="en" sz="1300"/>
              <a:t>No detainers or pending charges.</a:t>
            </a:r>
          </a:p>
          <a:p>
            <a:pPr lvl="0" rtl="0">
              <a:lnSpc>
                <a:spcPct val="100000"/>
              </a:lnSpc>
              <a:spcBef>
                <a:spcPts val="0"/>
              </a:spcBef>
              <a:spcAft>
                <a:spcPts val="0"/>
              </a:spcAft>
              <a:buNone/>
            </a:pPr>
            <a:r>
              <a:t/>
            </a:r>
            <a:endParaRPr sz="600"/>
          </a:p>
          <a:p>
            <a:pPr indent="-311150" lvl="0" marL="457200" rtl="0">
              <a:lnSpc>
                <a:spcPct val="100000"/>
              </a:lnSpc>
              <a:spcBef>
                <a:spcPts val="0"/>
              </a:spcBef>
              <a:spcAft>
                <a:spcPts val="0"/>
              </a:spcAft>
              <a:buSzPct val="100000"/>
            </a:pPr>
            <a:r>
              <a:rPr lang="en" sz="1300"/>
              <a:t>No medical issues that would require a nursing home or personal care home.</a:t>
            </a:r>
          </a:p>
          <a:p>
            <a:pPr lvl="0" rtl="0">
              <a:lnSpc>
                <a:spcPct val="100000"/>
              </a:lnSpc>
              <a:spcBef>
                <a:spcPts val="0"/>
              </a:spcBef>
              <a:spcAft>
                <a:spcPts val="0"/>
              </a:spcAft>
              <a:buNone/>
            </a:pPr>
            <a:r>
              <a:t/>
            </a:r>
            <a:endParaRPr sz="600"/>
          </a:p>
          <a:p>
            <a:pPr indent="-311150" lvl="0" marL="457200" rtl="0">
              <a:lnSpc>
                <a:spcPct val="100000"/>
              </a:lnSpc>
              <a:spcBef>
                <a:spcPts val="0"/>
              </a:spcBef>
              <a:spcAft>
                <a:spcPts val="0"/>
              </a:spcAft>
              <a:buSzPct val="100000"/>
            </a:pPr>
            <a:r>
              <a:rPr lang="en" sz="1300"/>
              <a:t>No delinquent reports for drug possession, assault with injury, assaulting an officer, or cell phone possession in the previous year.</a:t>
            </a:r>
          </a:p>
          <a:p>
            <a:pPr lvl="0" rtl="0">
              <a:lnSpc>
                <a:spcPct val="100000"/>
              </a:lnSpc>
              <a:spcBef>
                <a:spcPts val="0"/>
              </a:spcBef>
              <a:spcAft>
                <a:spcPts val="0"/>
              </a:spcAft>
              <a:buNone/>
            </a:pPr>
            <a:r>
              <a:t/>
            </a:r>
            <a:endParaRPr sz="600"/>
          </a:p>
          <a:p>
            <a:pPr indent="-311150" lvl="0" marL="457200" rtl="0">
              <a:lnSpc>
                <a:spcPct val="100000"/>
              </a:lnSpc>
              <a:spcBef>
                <a:spcPts val="0"/>
              </a:spcBef>
              <a:spcAft>
                <a:spcPts val="0"/>
              </a:spcAft>
              <a:buSzPct val="100000"/>
            </a:pPr>
            <a:r>
              <a:rPr b="1" lang="en" sz="1300"/>
              <a:t>Expansion of RPH eligibility to all offenders under DCS was due to Georgia’s criminal justice reforms and the GA-PRI.</a:t>
            </a:r>
          </a:p>
          <a:p>
            <a:pPr lvl="0" rtl="0">
              <a:lnSpc>
                <a:spcPct val="100000"/>
              </a:lnSpc>
              <a:spcBef>
                <a:spcPts val="0"/>
              </a:spcBef>
              <a:spcAft>
                <a:spcPts val="0"/>
              </a:spcAft>
              <a:buNone/>
            </a:pPr>
            <a:r>
              <a:t/>
            </a:r>
            <a:endParaRPr b="1" sz="600"/>
          </a:p>
          <a:p>
            <a:pPr indent="-311150" lvl="0" marL="457200" rtl="0">
              <a:lnSpc>
                <a:spcPct val="100000"/>
              </a:lnSpc>
              <a:spcBef>
                <a:spcPts val="0"/>
              </a:spcBef>
              <a:spcAft>
                <a:spcPts val="0"/>
              </a:spcAft>
              <a:buSzPct val="100000"/>
            </a:pPr>
            <a:r>
              <a:rPr b="1" lang="en" sz="1300"/>
              <a:t>Currently in the process of expanding RPH to offenders sentenced in accountability courts. </a:t>
            </a:r>
            <a:br>
              <a:rPr lang="en" sz="1300"/>
            </a:br>
          </a:p>
          <a:p>
            <a:pPr lvl="0" rtl="0">
              <a:spcBef>
                <a:spcPts val="0"/>
              </a:spcBef>
              <a:spcAft>
                <a:spcPts val="0"/>
              </a:spcAft>
              <a:buNone/>
            </a:pPr>
            <a:r>
              <a:t/>
            </a:r>
            <a:endParaRPr/>
          </a:p>
          <a:p>
            <a:pPr lvl="0" rtl="0">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8" name="Shape 288"/>
        <p:cNvGrpSpPr/>
        <p:nvPr/>
      </p:nvGrpSpPr>
      <p:grpSpPr>
        <a:xfrm>
          <a:off x="0" y="0"/>
          <a:ext cx="0" cy="0"/>
          <a:chOff x="0" y="0"/>
          <a:chExt cx="0" cy="0"/>
        </a:xfrm>
      </p:grpSpPr>
      <p:sp>
        <p:nvSpPr>
          <p:cNvPr id="289" name="Shape 289"/>
          <p:cNvSpPr txBox="1"/>
          <p:nvPr/>
        </p:nvSpPr>
        <p:spPr>
          <a:xfrm>
            <a:off x="4667025" y="553325"/>
            <a:ext cx="4387500" cy="3551400"/>
          </a:xfrm>
          <a:prstGeom prst="rect">
            <a:avLst/>
          </a:prstGeom>
          <a:noFill/>
          <a:ln>
            <a:noFill/>
          </a:ln>
        </p:spPr>
        <p:txBody>
          <a:bodyPr anchorCtr="0" anchor="t" bIns="91425" lIns="91425" rIns="91425" wrap="square" tIns="91425">
            <a:noAutofit/>
          </a:bodyPr>
          <a:lstStyle/>
          <a:p>
            <a:pPr indent="0" lvl="0" marL="0" rtl="0">
              <a:lnSpc>
                <a:spcPct val="115000"/>
              </a:lnSpc>
              <a:spcBef>
                <a:spcPts val="0"/>
              </a:spcBef>
              <a:buNone/>
            </a:pPr>
            <a:r>
              <a:rPr lang="en" sz="1300">
                <a:solidFill>
                  <a:schemeClr val="dk1"/>
                </a:solidFill>
                <a:latin typeface="Lato"/>
                <a:ea typeface="Lato"/>
                <a:cs typeface="Lato"/>
                <a:sym typeface="Lato"/>
              </a:rPr>
              <a:t>Currently 29 active R.P.H. housing providers</a:t>
            </a:r>
          </a:p>
          <a:p>
            <a:pPr indent="0" lvl="0" marL="0" rtl="0">
              <a:lnSpc>
                <a:spcPct val="115000"/>
              </a:lnSpc>
              <a:spcBef>
                <a:spcPts val="0"/>
              </a:spcBef>
              <a:buNone/>
            </a:pPr>
            <a:r>
              <a:t/>
            </a:r>
            <a:endParaRPr sz="800">
              <a:solidFill>
                <a:schemeClr val="dk1"/>
              </a:solidFill>
              <a:latin typeface="Lato"/>
              <a:ea typeface="Lato"/>
              <a:cs typeface="Lato"/>
              <a:sym typeface="Lato"/>
            </a:endParaRPr>
          </a:p>
          <a:p>
            <a:pPr indent="-311150" lvl="0" marL="457200" rtl="0">
              <a:lnSpc>
                <a:spcPct val="115000"/>
              </a:lnSpc>
              <a:spcBef>
                <a:spcPts val="0"/>
              </a:spcBef>
              <a:buClr>
                <a:schemeClr val="dk1"/>
              </a:buClr>
              <a:buSzPct val="100000"/>
              <a:buFont typeface="Lato"/>
              <a:buChar char="●"/>
            </a:pPr>
            <a:r>
              <a:rPr lang="en" sz="1300">
                <a:solidFill>
                  <a:schemeClr val="dk1"/>
                </a:solidFill>
                <a:latin typeface="Lato"/>
                <a:ea typeface="Lato"/>
                <a:cs typeface="Lato"/>
                <a:sym typeface="Lato"/>
              </a:rPr>
              <a:t>5 R.P.H. providers are willing/able to accommodate MH level 3 cases. </a:t>
            </a:r>
          </a:p>
          <a:p>
            <a:pPr lvl="0" rtl="0">
              <a:lnSpc>
                <a:spcPct val="115000"/>
              </a:lnSpc>
              <a:spcBef>
                <a:spcPts val="0"/>
              </a:spcBef>
              <a:buNone/>
            </a:pPr>
            <a:r>
              <a:t/>
            </a:r>
            <a:endParaRPr sz="600">
              <a:solidFill>
                <a:schemeClr val="dk1"/>
              </a:solidFill>
              <a:latin typeface="Lato"/>
              <a:ea typeface="Lato"/>
              <a:cs typeface="Lato"/>
              <a:sym typeface="Lato"/>
            </a:endParaRPr>
          </a:p>
          <a:p>
            <a:pPr indent="-311150" lvl="1" marL="914400" rtl="0">
              <a:lnSpc>
                <a:spcPct val="115000"/>
              </a:lnSpc>
              <a:spcBef>
                <a:spcPts val="0"/>
              </a:spcBef>
              <a:buClr>
                <a:schemeClr val="dk1"/>
              </a:buClr>
              <a:buSzPct val="100000"/>
              <a:buFont typeface="Lato"/>
              <a:buChar char="○"/>
            </a:pPr>
            <a:r>
              <a:rPr lang="en" sz="1300">
                <a:solidFill>
                  <a:schemeClr val="dk1"/>
                </a:solidFill>
                <a:latin typeface="Lato"/>
                <a:ea typeface="Lato"/>
                <a:cs typeface="Lato"/>
                <a:sym typeface="Lato"/>
              </a:rPr>
              <a:t>Since inception of this process, we have successfully placed 9 MH level 3 cases.</a:t>
            </a:r>
          </a:p>
          <a:p>
            <a:pPr indent="0" lvl="0" marL="0" rtl="0">
              <a:lnSpc>
                <a:spcPct val="115000"/>
              </a:lnSpc>
              <a:spcBef>
                <a:spcPts val="0"/>
              </a:spcBef>
              <a:buNone/>
            </a:pPr>
            <a:r>
              <a:t/>
            </a:r>
            <a:endParaRPr sz="800">
              <a:solidFill>
                <a:schemeClr val="dk1"/>
              </a:solidFill>
              <a:latin typeface="Lato"/>
              <a:ea typeface="Lato"/>
              <a:cs typeface="Lato"/>
              <a:sym typeface="Lato"/>
            </a:endParaRPr>
          </a:p>
          <a:p>
            <a:pPr indent="-311150" lvl="0" marL="457200" rtl="0">
              <a:lnSpc>
                <a:spcPct val="115000"/>
              </a:lnSpc>
              <a:spcBef>
                <a:spcPts val="0"/>
              </a:spcBef>
              <a:buClr>
                <a:schemeClr val="dk1"/>
              </a:buClr>
              <a:buSzPct val="100000"/>
              <a:buFont typeface="Lato"/>
              <a:buChar char="●"/>
            </a:pPr>
            <a:r>
              <a:rPr lang="en" sz="1300">
                <a:solidFill>
                  <a:schemeClr val="dk1"/>
                </a:solidFill>
                <a:latin typeface="Lato"/>
                <a:ea typeface="Lato"/>
                <a:cs typeface="Lato"/>
                <a:sym typeface="Lato"/>
              </a:rPr>
              <a:t>This is an increase of 7 during FY17.  </a:t>
            </a:r>
          </a:p>
          <a:p>
            <a:pPr lvl="0" rtl="0">
              <a:lnSpc>
                <a:spcPct val="115000"/>
              </a:lnSpc>
              <a:spcBef>
                <a:spcPts val="0"/>
              </a:spcBef>
              <a:buNone/>
            </a:pPr>
            <a:r>
              <a:t/>
            </a:r>
            <a:endParaRPr sz="800">
              <a:solidFill>
                <a:schemeClr val="dk1"/>
              </a:solidFill>
              <a:latin typeface="Lato"/>
              <a:ea typeface="Lato"/>
              <a:cs typeface="Lato"/>
              <a:sym typeface="Lato"/>
            </a:endParaRPr>
          </a:p>
          <a:p>
            <a:pPr indent="-311150" lvl="0" marL="457200" rtl="0">
              <a:lnSpc>
                <a:spcPct val="115000"/>
              </a:lnSpc>
              <a:spcBef>
                <a:spcPts val="0"/>
              </a:spcBef>
              <a:buClr>
                <a:schemeClr val="dk1"/>
              </a:buClr>
              <a:buSzPct val="100000"/>
              <a:buFont typeface="Lato"/>
              <a:buChar char="●"/>
            </a:pPr>
            <a:r>
              <a:rPr lang="en" sz="1300">
                <a:solidFill>
                  <a:schemeClr val="dk1"/>
                </a:solidFill>
                <a:latin typeface="Lato"/>
                <a:ea typeface="Lato"/>
                <a:cs typeface="Lato"/>
                <a:sym typeface="Lato"/>
              </a:rPr>
              <a:t>R.P.H. facilities are located in 8 of the 10 Judicial Districts.</a:t>
            </a:r>
          </a:p>
          <a:p>
            <a:pPr lvl="0" rtl="0">
              <a:lnSpc>
                <a:spcPct val="115000"/>
              </a:lnSpc>
              <a:spcBef>
                <a:spcPts val="0"/>
              </a:spcBef>
              <a:buNone/>
            </a:pPr>
            <a:r>
              <a:t/>
            </a:r>
            <a:endParaRPr sz="800">
              <a:solidFill>
                <a:schemeClr val="dk1"/>
              </a:solidFill>
              <a:latin typeface="Lato"/>
              <a:ea typeface="Lato"/>
              <a:cs typeface="Lato"/>
              <a:sym typeface="Lato"/>
            </a:endParaRPr>
          </a:p>
          <a:p>
            <a:pPr indent="-311150" lvl="0" marL="457200" rtl="0">
              <a:lnSpc>
                <a:spcPct val="115000"/>
              </a:lnSpc>
              <a:spcBef>
                <a:spcPts val="0"/>
              </a:spcBef>
              <a:buClr>
                <a:schemeClr val="dk1"/>
              </a:buClr>
              <a:buSzPct val="100000"/>
              <a:buFont typeface="Lato"/>
              <a:buChar char="●"/>
            </a:pPr>
            <a:r>
              <a:rPr lang="en" sz="1300">
                <a:solidFill>
                  <a:schemeClr val="dk1"/>
                </a:solidFill>
                <a:latin typeface="Lato"/>
                <a:ea typeface="Lato"/>
                <a:cs typeface="Lato"/>
                <a:sym typeface="Lato"/>
              </a:rPr>
              <a:t>Current maximum bed space has reached our FY17 goal of 300.</a:t>
            </a:r>
          </a:p>
          <a:p>
            <a:pPr lvl="0" rtl="0">
              <a:lnSpc>
                <a:spcPct val="115000"/>
              </a:lnSpc>
              <a:spcBef>
                <a:spcPts val="0"/>
              </a:spcBef>
              <a:buNone/>
            </a:pPr>
            <a:r>
              <a:t/>
            </a:r>
            <a:endParaRPr sz="800">
              <a:solidFill>
                <a:schemeClr val="dk1"/>
              </a:solidFill>
              <a:latin typeface="Lato"/>
              <a:ea typeface="Lato"/>
              <a:cs typeface="Lato"/>
              <a:sym typeface="Lato"/>
            </a:endParaRPr>
          </a:p>
          <a:p>
            <a:pPr indent="-311150" lvl="0" marL="457200" rtl="0">
              <a:lnSpc>
                <a:spcPct val="115000"/>
              </a:lnSpc>
              <a:spcBef>
                <a:spcPts val="0"/>
              </a:spcBef>
              <a:buClr>
                <a:schemeClr val="dk1"/>
              </a:buClr>
              <a:buSzPct val="100000"/>
              <a:buFont typeface="Lato"/>
              <a:buChar char="●"/>
            </a:pPr>
            <a:r>
              <a:rPr lang="en" sz="1300">
                <a:solidFill>
                  <a:schemeClr val="dk1"/>
                </a:solidFill>
                <a:latin typeface="Lato"/>
                <a:ea typeface="Lato"/>
                <a:cs typeface="Lato"/>
                <a:sym typeface="Lato"/>
              </a:rPr>
              <a:t>Since FY 2011, 3064 inmates granted parole have been placed in the R.P.H. program.</a:t>
            </a:r>
          </a:p>
          <a:p>
            <a:pPr lvl="0" rtl="0">
              <a:lnSpc>
                <a:spcPct val="115000"/>
              </a:lnSpc>
              <a:spcBef>
                <a:spcPts val="0"/>
              </a:spcBef>
              <a:buNone/>
            </a:pPr>
            <a:r>
              <a:t/>
            </a:r>
            <a:endParaRPr sz="600">
              <a:solidFill>
                <a:schemeClr val="dk1"/>
              </a:solidFill>
              <a:latin typeface="Lato"/>
              <a:ea typeface="Lato"/>
              <a:cs typeface="Lato"/>
              <a:sym typeface="Lato"/>
            </a:endParaRPr>
          </a:p>
          <a:p>
            <a:pPr indent="-228600" lvl="1" marL="914400" rtl="0">
              <a:lnSpc>
                <a:spcPct val="115000"/>
              </a:lnSpc>
              <a:spcBef>
                <a:spcPts val="0"/>
              </a:spcBef>
              <a:buClr>
                <a:schemeClr val="dk1"/>
              </a:buClr>
              <a:buFont typeface="Lato"/>
              <a:buChar char="○"/>
            </a:pPr>
            <a:r>
              <a:rPr lang="en" sz="1300">
                <a:solidFill>
                  <a:schemeClr val="dk1"/>
                </a:solidFill>
                <a:latin typeface="Lato"/>
                <a:ea typeface="Lato"/>
                <a:cs typeface="Lato"/>
                <a:sym typeface="Lato"/>
              </a:rPr>
              <a:t>84% of these placements are either still on active parole or have successfully </a:t>
            </a:r>
            <a:r>
              <a:rPr lang="en">
                <a:solidFill>
                  <a:schemeClr val="dk1"/>
                </a:solidFill>
                <a:latin typeface="Lato"/>
                <a:ea typeface="Lato"/>
                <a:cs typeface="Lato"/>
                <a:sym typeface="Lato"/>
              </a:rPr>
              <a:t>completed parole supervision.</a:t>
            </a:r>
          </a:p>
          <a:p>
            <a:pPr indent="0" lvl="0" marL="0" rtl="0">
              <a:lnSpc>
                <a:spcPct val="115000"/>
              </a:lnSpc>
              <a:spcBef>
                <a:spcPts val="0"/>
              </a:spcBef>
              <a:buNone/>
            </a:pPr>
            <a:r>
              <a:t/>
            </a:r>
            <a:endParaRPr sz="1500">
              <a:solidFill>
                <a:schemeClr val="dk2"/>
              </a:solidFill>
              <a:latin typeface="Lato"/>
              <a:ea typeface="Lato"/>
              <a:cs typeface="Lato"/>
              <a:sym typeface="Lato"/>
            </a:endParaRPr>
          </a:p>
        </p:txBody>
      </p:sp>
      <p:sp>
        <p:nvSpPr>
          <p:cNvPr id="290" name="Shape 290"/>
          <p:cNvSpPr txBox="1"/>
          <p:nvPr>
            <p:ph type="title"/>
          </p:nvPr>
        </p:nvSpPr>
        <p:spPr>
          <a:xfrm>
            <a:off x="844425" y="422500"/>
            <a:ext cx="3226800" cy="857400"/>
          </a:xfrm>
          <a:prstGeom prst="rect">
            <a:avLst/>
          </a:prstGeom>
        </p:spPr>
        <p:txBody>
          <a:bodyPr anchorCtr="0" anchor="t" bIns="91425" lIns="91425" rIns="91425" wrap="square" tIns="91425">
            <a:noAutofit/>
          </a:bodyPr>
          <a:lstStyle/>
          <a:p>
            <a:pPr lvl="0">
              <a:spcBef>
                <a:spcPts val="0"/>
              </a:spcBef>
              <a:buNone/>
            </a:pPr>
            <a:r>
              <a:rPr lang="en"/>
              <a:t>R.P.H. Provider</a:t>
            </a:r>
          </a:p>
          <a:p>
            <a:pPr lvl="0" rtl="0">
              <a:spcBef>
                <a:spcPts val="0"/>
              </a:spcBef>
              <a:buNone/>
            </a:pPr>
            <a:r>
              <a:rPr lang="en"/>
              <a:t>Numbers</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 name="Shape 294"/>
        <p:cNvGrpSpPr/>
        <p:nvPr/>
      </p:nvGrpSpPr>
      <p:grpSpPr>
        <a:xfrm>
          <a:off x="0" y="0"/>
          <a:ext cx="0" cy="0"/>
          <a:chOff x="0" y="0"/>
          <a:chExt cx="0" cy="0"/>
        </a:xfrm>
      </p:grpSpPr>
      <p:sp>
        <p:nvSpPr>
          <p:cNvPr id="295" name="Shape 295"/>
          <p:cNvSpPr txBox="1"/>
          <p:nvPr>
            <p:ph type="title"/>
          </p:nvPr>
        </p:nvSpPr>
        <p:spPr>
          <a:xfrm>
            <a:off x="844425" y="422500"/>
            <a:ext cx="3226800" cy="857400"/>
          </a:xfrm>
          <a:prstGeom prst="rect">
            <a:avLst/>
          </a:prstGeom>
        </p:spPr>
        <p:txBody>
          <a:bodyPr anchorCtr="0" anchor="ctr" bIns="91425" lIns="91425" rIns="91425" wrap="square" tIns="91425">
            <a:noAutofit/>
          </a:bodyPr>
          <a:lstStyle/>
          <a:p>
            <a:pPr lvl="0">
              <a:spcBef>
                <a:spcPts val="0"/>
              </a:spcBef>
              <a:buNone/>
            </a:pPr>
            <a:r>
              <a:rPr lang="en"/>
              <a:t>T.H.O.R.</a:t>
            </a:r>
          </a:p>
        </p:txBody>
      </p:sp>
      <p:sp>
        <p:nvSpPr>
          <p:cNvPr id="296" name="Shape 296"/>
          <p:cNvSpPr txBox="1"/>
          <p:nvPr/>
        </p:nvSpPr>
        <p:spPr>
          <a:xfrm>
            <a:off x="844425" y="1685150"/>
            <a:ext cx="2915400" cy="1471800"/>
          </a:xfrm>
          <a:prstGeom prst="rect">
            <a:avLst/>
          </a:prstGeom>
          <a:noFill/>
          <a:ln>
            <a:noFill/>
          </a:ln>
        </p:spPr>
        <p:txBody>
          <a:bodyPr anchorCtr="0" anchor="ctr" bIns="91425" lIns="91425" rIns="91425" wrap="square" tIns="91425">
            <a:noAutofit/>
          </a:bodyPr>
          <a:lstStyle/>
          <a:p>
            <a:pPr lvl="0">
              <a:spcBef>
                <a:spcPts val="0"/>
              </a:spcBef>
              <a:buNone/>
            </a:pPr>
            <a:r>
              <a:rPr lang="en" sz="1500">
                <a:solidFill>
                  <a:schemeClr val="lt1"/>
                </a:solidFill>
                <a:latin typeface="Lato"/>
                <a:ea typeface="Lato"/>
                <a:cs typeface="Lato"/>
                <a:sym typeface="Lato"/>
              </a:rPr>
              <a:t>Transitional Housing for Offender ReEntry (T.H.OR.) is an online directory of community-based housing options for offenders currently under community supervision. </a:t>
            </a:r>
          </a:p>
          <a:p>
            <a:pPr lvl="0" rtl="0">
              <a:spcBef>
                <a:spcPts val="0"/>
              </a:spcBef>
              <a:buNone/>
            </a:pPr>
            <a:r>
              <a:t/>
            </a:r>
            <a:endParaRPr/>
          </a:p>
        </p:txBody>
      </p:sp>
      <p:sp>
        <p:nvSpPr>
          <p:cNvPr id="297" name="Shape 297"/>
          <p:cNvSpPr txBox="1"/>
          <p:nvPr/>
        </p:nvSpPr>
        <p:spPr>
          <a:xfrm>
            <a:off x="4879400" y="2108000"/>
            <a:ext cx="4011600" cy="2727000"/>
          </a:xfrm>
          <a:prstGeom prst="rect">
            <a:avLst/>
          </a:prstGeom>
          <a:noFill/>
          <a:ln>
            <a:noFill/>
          </a:ln>
        </p:spPr>
        <p:txBody>
          <a:bodyPr anchorCtr="0" anchor="t" bIns="91425" lIns="91425" rIns="91425" wrap="square" tIns="91425">
            <a:noAutofit/>
          </a:bodyPr>
          <a:lstStyle/>
          <a:p>
            <a:pPr lvl="0">
              <a:spcBef>
                <a:spcPts val="0"/>
              </a:spcBef>
              <a:buNone/>
            </a:pPr>
            <a:r>
              <a:rPr lang="en" sz="1300">
                <a:solidFill>
                  <a:srgbClr val="666666"/>
                </a:solidFill>
                <a:latin typeface="Lato"/>
                <a:ea typeface="Lato"/>
                <a:cs typeface="Lato"/>
                <a:sym typeface="Lato"/>
              </a:rPr>
              <a:t>Structured Housing: </a:t>
            </a:r>
            <a:r>
              <a:rPr lang="en" sz="1300">
                <a:solidFill>
                  <a:srgbClr val="666666"/>
                </a:solidFill>
                <a:latin typeface="Lato"/>
                <a:ea typeface="Lato"/>
                <a:cs typeface="Lato"/>
                <a:sym typeface="Lato"/>
              </a:rPr>
              <a:t>Residents need a healthy and safe environment to live but are not required to attend substance abuse services or substance abuse counseling.</a:t>
            </a:r>
          </a:p>
          <a:p>
            <a:pPr lvl="0">
              <a:spcBef>
                <a:spcPts val="0"/>
              </a:spcBef>
              <a:buNone/>
            </a:pPr>
            <a:r>
              <a:t/>
            </a:r>
            <a:endParaRPr sz="1300">
              <a:solidFill>
                <a:srgbClr val="666666"/>
              </a:solidFill>
              <a:latin typeface="Lato"/>
              <a:ea typeface="Lato"/>
              <a:cs typeface="Lato"/>
              <a:sym typeface="Lato"/>
            </a:endParaRPr>
          </a:p>
          <a:p>
            <a:pPr lvl="0">
              <a:spcBef>
                <a:spcPts val="0"/>
              </a:spcBef>
              <a:buNone/>
            </a:pPr>
            <a:r>
              <a:rPr lang="en" sz="1300">
                <a:solidFill>
                  <a:srgbClr val="666666"/>
                </a:solidFill>
                <a:latin typeface="Lato"/>
                <a:ea typeface="Lato"/>
                <a:cs typeface="Lato"/>
                <a:sym typeface="Lato"/>
              </a:rPr>
              <a:t>Standard Recovery: Residents are required to attend 1 or more hours of substance abuse services or substance abuse counseling per week.</a:t>
            </a:r>
          </a:p>
          <a:p>
            <a:pPr lvl="0">
              <a:spcBef>
                <a:spcPts val="0"/>
              </a:spcBef>
              <a:buNone/>
            </a:pPr>
            <a:r>
              <a:t/>
            </a:r>
            <a:endParaRPr sz="1300">
              <a:solidFill>
                <a:srgbClr val="666666"/>
              </a:solidFill>
              <a:latin typeface="Lato"/>
              <a:ea typeface="Lato"/>
              <a:cs typeface="Lato"/>
              <a:sym typeface="Lato"/>
            </a:endParaRPr>
          </a:p>
          <a:p>
            <a:pPr lvl="0">
              <a:spcBef>
                <a:spcPts val="0"/>
              </a:spcBef>
              <a:buNone/>
            </a:pPr>
            <a:r>
              <a:rPr lang="en" sz="1300">
                <a:solidFill>
                  <a:srgbClr val="666666"/>
                </a:solidFill>
                <a:latin typeface="Lato"/>
                <a:ea typeface="Lato"/>
                <a:cs typeface="Lato"/>
                <a:sym typeface="Lato"/>
              </a:rPr>
              <a:t>Intensive Recovery: Residents are required to attend 5 or more hours of substance abuse counseling per week delivered by certified substance abuse counselors or licensed professionals</a:t>
            </a:r>
          </a:p>
        </p:txBody>
      </p:sp>
      <p:sp>
        <p:nvSpPr>
          <p:cNvPr id="298" name="Shape 298"/>
          <p:cNvSpPr txBox="1"/>
          <p:nvPr/>
        </p:nvSpPr>
        <p:spPr>
          <a:xfrm>
            <a:off x="5060125" y="91700"/>
            <a:ext cx="3151200" cy="1825800"/>
          </a:xfrm>
          <a:prstGeom prst="rect">
            <a:avLst/>
          </a:prstGeom>
          <a:noFill/>
          <a:ln>
            <a:noFill/>
          </a:ln>
        </p:spPr>
        <p:txBody>
          <a:bodyPr anchorCtr="0" anchor="ctr" bIns="91425" lIns="91425" rIns="91425" wrap="square" tIns="91425">
            <a:noAutofit/>
          </a:bodyPr>
          <a:lstStyle/>
          <a:p>
            <a:pPr lvl="0" rtl="0" algn="ctr">
              <a:spcBef>
                <a:spcPts val="0"/>
              </a:spcBef>
              <a:buNone/>
            </a:pPr>
            <a:r>
              <a:t/>
            </a:r>
            <a:endParaRPr>
              <a:solidFill>
                <a:srgbClr val="666666"/>
              </a:solidFill>
              <a:latin typeface="Lato"/>
              <a:ea typeface="Lato"/>
              <a:cs typeface="Lato"/>
              <a:sym typeface="Lato"/>
            </a:endParaRPr>
          </a:p>
          <a:p>
            <a:pPr lvl="0" rtl="0" algn="ctr">
              <a:spcBef>
                <a:spcPts val="0"/>
              </a:spcBef>
              <a:buNone/>
            </a:pPr>
            <a:r>
              <a:t/>
            </a:r>
            <a:endParaRPr>
              <a:solidFill>
                <a:srgbClr val="666666"/>
              </a:solidFill>
              <a:latin typeface="Lato"/>
              <a:ea typeface="Lato"/>
              <a:cs typeface="Lato"/>
              <a:sym typeface="Lato"/>
            </a:endParaRPr>
          </a:p>
          <a:p>
            <a:pPr lvl="0" rtl="0" algn="ctr">
              <a:spcBef>
                <a:spcPts val="0"/>
              </a:spcBef>
              <a:buNone/>
            </a:pPr>
            <a:r>
              <a:rPr lang="en">
                <a:solidFill>
                  <a:srgbClr val="666666"/>
                </a:solidFill>
                <a:latin typeface="Lato"/>
                <a:ea typeface="Lato"/>
                <a:cs typeface="Lato"/>
                <a:sym typeface="Lato"/>
              </a:rPr>
              <a:t>DCS has 82 active housing providers in THOR:</a:t>
            </a:r>
          </a:p>
          <a:p>
            <a:pPr lvl="0" rtl="0" algn="ctr">
              <a:spcBef>
                <a:spcPts val="0"/>
              </a:spcBef>
              <a:buNone/>
            </a:pPr>
            <a:br>
              <a:rPr lang="en">
                <a:solidFill>
                  <a:srgbClr val="666666"/>
                </a:solidFill>
                <a:latin typeface="Lato"/>
                <a:ea typeface="Lato"/>
                <a:cs typeface="Lato"/>
                <a:sym typeface="Lato"/>
              </a:rPr>
            </a:br>
            <a:r>
              <a:rPr lang="en">
                <a:solidFill>
                  <a:srgbClr val="666666"/>
                </a:solidFill>
                <a:latin typeface="Lato"/>
                <a:ea typeface="Lato"/>
                <a:cs typeface="Lato"/>
                <a:sym typeface="Lato"/>
              </a:rPr>
              <a:t>18 - Structured Housing</a:t>
            </a:r>
            <a:br>
              <a:rPr lang="en">
                <a:solidFill>
                  <a:srgbClr val="666666"/>
                </a:solidFill>
                <a:latin typeface="Lato"/>
                <a:ea typeface="Lato"/>
                <a:cs typeface="Lato"/>
                <a:sym typeface="Lato"/>
              </a:rPr>
            </a:br>
            <a:r>
              <a:rPr lang="en">
                <a:solidFill>
                  <a:srgbClr val="666666"/>
                </a:solidFill>
                <a:latin typeface="Lato"/>
                <a:ea typeface="Lato"/>
                <a:cs typeface="Lato"/>
                <a:sym typeface="Lato"/>
              </a:rPr>
              <a:t>30 - Standard Recovery</a:t>
            </a:r>
            <a:br>
              <a:rPr lang="en">
                <a:solidFill>
                  <a:srgbClr val="666666"/>
                </a:solidFill>
                <a:latin typeface="Lato"/>
                <a:ea typeface="Lato"/>
                <a:cs typeface="Lato"/>
                <a:sym typeface="Lato"/>
              </a:rPr>
            </a:br>
            <a:r>
              <a:rPr lang="en">
                <a:solidFill>
                  <a:srgbClr val="666666"/>
                </a:solidFill>
                <a:latin typeface="Lato"/>
                <a:ea typeface="Lato"/>
                <a:cs typeface="Lato"/>
                <a:sym typeface="Lato"/>
              </a:rPr>
              <a:t>34 - Intensive Recovery</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2" name="Shape 302"/>
        <p:cNvGrpSpPr/>
        <p:nvPr/>
      </p:nvGrpSpPr>
      <p:grpSpPr>
        <a:xfrm>
          <a:off x="0" y="0"/>
          <a:ext cx="0" cy="0"/>
          <a:chOff x="0" y="0"/>
          <a:chExt cx="0" cy="0"/>
        </a:xfrm>
      </p:grpSpPr>
      <p:sp>
        <p:nvSpPr>
          <p:cNvPr id="303" name="Shape 303"/>
          <p:cNvSpPr txBox="1"/>
          <p:nvPr>
            <p:ph type="title"/>
          </p:nvPr>
        </p:nvSpPr>
        <p:spPr>
          <a:xfrm>
            <a:off x="769400" y="499350"/>
            <a:ext cx="3226800" cy="857400"/>
          </a:xfrm>
          <a:prstGeom prst="rect">
            <a:avLst/>
          </a:prstGeom>
        </p:spPr>
        <p:txBody>
          <a:bodyPr anchorCtr="0" anchor="t" bIns="91425" lIns="91425" rIns="91425" wrap="square" tIns="91425">
            <a:noAutofit/>
          </a:bodyPr>
          <a:lstStyle/>
          <a:p>
            <a:pPr lvl="0" rtl="0">
              <a:spcBef>
                <a:spcPts val="0"/>
              </a:spcBef>
              <a:buNone/>
            </a:pPr>
            <a:r>
              <a:rPr lang="en"/>
              <a:t>Housing </a:t>
            </a:r>
            <a:r>
              <a:rPr lang="en">
                <a:solidFill>
                  <a:srgbClr val="FFBA00"/>
                </a:solidFill>
              </a:rPr>
              <a:t>Coordinators</a:t>
            </a:r>
          </a:p>
        </p:txBody>
      </p:sp>
      <p:sp>
        <p:nvSpPr>
          <p:cNvPr id="304" name="Shape 304"/>
          <p:cNvSpPr txBox="1"/>
          <p:nvPr>
            <p:ph idx="1" type="body"/>
          </p:nvPr>
        </p:nvSpPr>
        <p:spPr>
          <a:xfrm>
            <a:off x="769400" y="1634850"/>
            <a:ext cx="4839300" cy="2824800"/>
          </a:xfrm>
          <a:prstGeom prst="rect">
            <a:avLst/>
          </a:prstGeom>
        </p:spPr>
        <p:txBody>
          <a:bodyPr anchorCtr="0" anchor="t" bIns="91425" lIns="91425" rIns="91425" wrap="square" tIns="91425">
            <a:noAutofit/>
          </a:bodyPr>
          <a:lstStyle/>
          <a:p>
            <a:pPr lvl="0" rtl="0">
              <a:spcBef>
                <a:spcPts val="0"/>
              </a:spcBef>
              <a:buNone/>
            </a:pPr>
            <a:r>
              <a:rPr lang="en" sz="1400">
                <a:latin typeface="Lato"/>
                <a:ea typeface="Lato"/>
                <a:cs typeface="Lato"/>
                <a:sym typeface="Lato"/>
              </a:rPr>
              <a:t>As a part of the Georgia Prisoner Reentry Initiative, Community Coordinators and Housing Coordinators work to build community resources for released offenders to ease their reentry and help reduce recidivism.</a:t>
            </a:r>
          </a:p>
          <a:p>
            <a:pPr lvl="0">
              <a:spcBef>
                <a:spcPts val="0"/>
              </a:spcBef>
              <a:buNone/>
            </a:pPr>
            <a:r>
              <a:t/>
            </a:r>
            <a:endParaRPr sz="1400">
              <a:latin typeface="Lato"/>
              <a:ea typeface="Lato"/>
              <a:cs typeface="Lato"/>
              <a:sym typeface="Lato"/>
            </a:endParaRPr>
          </a:p>
          <a:p>
            <a:pPr lvl="0">
              <a:spcBef>
                <a:spcPts val="0"/>
              </a:spcBef>
              <a:buNone/>
            </a:pPr>
            <a:r>
              <a:rPr lang="en" sz="1400">
                <a:latin typeface="Lato"/>
                <a:ea typeface="Lato"/>
                <a:cs typeface="Lato"/>
                <a:sym typeface="Lato"/>
              </a:rPr>
              <a:t>This is an effort only in our 17 PRI Counties.</a:t>
            </a:r>
          </a:p>
          <a:p>
            <a:pPr lvl="0">
              <a:spcBef>
                <a:spcPts val="0"/>
              </a:spcBef>
              <a:buNone/>
            </a:pPr>
            <a:r>
              <a:t/>
            </a:r>
            <a:endParaRPr sz="1400">
              <a:latin typeface="Lato"/>
              <a:ea typeface="Lato"/>
              <a:cs typeface="Lato"/>
              <a:sym typeface="Lato"/>
            </a:endParaRPr>
          </a:p>
          <a:p>
            <a:pPr lvl="0" rtl="0">
              <a:spcBef>
                <a:spcPts val="0"/>
              </a:spcBef>
              <a:buNone/>
            </a:pPr>
            <a:r>
              <a:rPr lang="en" sz="1400">
                <a:latin typeface="Lato"/>
                <a:ea typeface="Lato"/>
                <a:cs typeface="Lato"/>
                <a:sym typeface="Lato"/>
              </a:rPr>
              <a:t>DCS has hired six Housing Coordinators which cover 5 of our GA-PRI pilot sites. Two in Fulton County. One in Muscogee, Richmond, Bibb, and Chatham. </a:t>
            </a:r>
            <a:r>
              <a:rPr lang="en" sz="1500">
                <a:latin typeface="Lato"/>
                <a:ea typeface="Lato"/>
                <a:cs typeface="Lato"/>
                <a:sym typeface="Lato"/>
              </a:rPr>
              <a:t> </a:t>
            </a:r>
          </a:p>
        </p:txBody>
      </p:sp>
      <p:sp>
        <p:nvSpPr>
          <p:cNvPr id="305" name="Shape 305"/>
          <p:cNvSpPr txBox="1"/>
          <p:nvPr/>
        </p:nvSpPr>
        <p:spPr>
          <a:xfrm>
            <a:off x="5882500" y="2163025"/>
            <a:ext cx="1697700" cy="2146800"/>
          </a:xfrm>
          <a:prstGeom prst="rect">
            <a:avLst/>
          </a:prstGeom>
          <a:noFill/>
          <a:ln>
            <a:noFill/>
          </a:ln>
        </p:spPr>
        <p:txBody>
          <a:bodyPr anchorCtr="0" anchor="t" bIns="91425" lIns="91425" rIns="91425" wrap="square" tIns="91425">
            <a:noAutofit/>
          </a:bodyPr>
          <a:lstStyle/>
          <a:p>
            <a:pPr lvl="0">
              <a:spcBef>
                <a:spcPts val="0"/>
              </a:spcBef>
              <a:buNone/>
            </a:pPr>
            <a:r>
              <a:rPr b="1" lang="en" sz="1000">
                <a:latin typeface="Lato"/>
                <a:ea typeface="Lato"/>
                <a:cs typeface="Lato"/>
                <a:sym typeface="Lato"/>
              </a:rPr>
              <a:t>Sex Offender Housing</a:t>
            </a:r>
          </a:p>
          <a:p>
            <a:pPr lvl="0">
              <a:spcBef>
                <a:spcPts val="0"/>
              </a:spcBef>
              <a:buNone/>
            </a:pPr>
            <a:r>
              <a:rPr b="1" lang="en" sz="1000">
                <a:latin typeface="Lato"/>
                <a:ea typeface="Lato"/>
                <a:cs typeface="Lato"/>
                <a:sym typeface="Lato"/>
              </a:rPr>
              <a:t>Sex Offender Services</a:t>
            </a:r>
          </a:p>
          <a:p>
            <a:pPr lvl="0">
              <a:spcBef>
                <a:spcPts val="0"/>
              </a:spcBef>
              <a:buNone/>
            </a:pPr>
            <a:r>
              <a:rPr b="1" lang="en" sz="1000">
                <a:latin typeface="Lato"/>
                <a:ea typeface="Lato"/>
                <a:cs typeface="Lato"/>
                <a:sym typeface="Lato"/>
              </a:rPr>
              <a:t>Hard to Place Housing</a:t>
            </a:r>
          </a:p>
          <a:p>
            <a:pPr lvl="0">
              <a:spcBef>
                <a:spcPts val="0"/>
              </a:spcBef>
              <a:buNone/>
            </a:pPr>
            <a:r>
              <a:rPr b="1" lang="en" sz="1000">
                <a:latin typeface="Lato"/>
                <a:ea typeface="Lato"/>
                <a:cs typeface="Lato"/>
                <a:sym typeface="Lato"/>
              </a:rPr>
              <a:t>Supportive Housing</a:t>
            </a:r>
          </a:p>
          <a:p>
            <a:pPr lvl="0">
              <a:spcBef>
                <a:spcPts val="0"/>
              </a:spcBef>
              <a:buNone/>
            </a:pPr>
            <a:r>
              <a:rPr b="1" lang="en" sz="1000">
                <a:latin typeface="Lato"/>
                <a:ea typeface="Lato"/>
                <a:cs typeface="Lato"/>
                <a:sym typeface="Lato"/>
              </a:rPr>
              <a:t>Transitional Housing</a:t>
            </a:r>
          </a:p>
          <a:p>
            <a:pPr lvl="0">
              <a:spcBef>
                <a:spcPts val="0"/>
              </a:spcBef>
              <a:buNone/>
            </a:pPr>
            <a:r>
              <a:rPr b="1" lang="en" sz="1000">
                <a:latin typeface="Lato"/>
                <a:ea typeface="Lato"/>
                <a:cs typeface="Lato"/>
                <a:sym typeface="Lato"/>
              </a:rPr>
              <a:t>Permanent Housing</a:t>
            </a:r>
          </a:p>
          <a:p>
            <a:pPr lvl="0">
              <a:spcBef>
                <a:spcPts val="0"/>
              </a:spcBef>
              <a:buNone/>
            </a:pPr>
            <a:r>
              <a:rPr b="1" lang="en" sz="1000">
                <a:latin typeface="Lato"/>
                <a:ea typeface="Lato"/>
                <a:cs typeface="Lato"/>
                <a:sym typeface="Lato"/>
              </a:rPr>
              <a:t>Emergency Housing</a:t>
            </a:r>
          </a:p>
          <a:p>
            <a:pPr lvl="0">
              <a:spcBef>
                <a:spcPts val="0"/>
              </a:spcBef>
              <a:buNone/>
            </a:pPr>
            <a:r>
              <a:rPr b="1" lang="en" sz="1000">
                <a:latin typeface="Lato"/>
                <a:ea typeface="Lato"/>
                <a:cs typeface="Lato"/>
                <a:sym typeface="Lato"/>
              </a:rPr>
              <a:t>Temporary Housing</a:t>
            </a:r>
          </a:p>
        </p:txBody>
      </p:sp>
      <p:sp>
        <p:nvSpPr>
          <p:cNvPr id="306" name="Shape 306"/>
          <p:cNvSpPr txBox="1"/>
          <p:nvPr/>
        </p:nvSpPr>
        <p:spPr>
          <a:xfrm>
            <a:off x="6036375" y="1634850"/>
            <a:ext cx="2854800" cy="528300"/>
          </a:xfrm>
          <a:prstGeom prst="rect">
            <a:avLst/>
          </a:prstGeom>
          <a:noFill/>
          <a:ln>
            <a:noFill/>
          </a:ln>
        </p:spPr>
        <p:txBody>
          <a:bodyPr anchorCtr="0" anchor="t" bIns="91425" lIns="91425" rIns="91425" wrap="square" tIns="91425">
            <a:noAutofit/>
          </a:bodyPr>
          <a:lstStyle/>
          <a:p>
            <a:pPr lvl="0" rtl="0" algn="ctr">
              <a:spcBef>
                <a:spcPts val="0"/>
              </a:spcBef>
              <a:buNone/>
            </a:pPr>
            <a:r>
              <a:rPr b="1" lang="en" sz="1000">
                <a:latin typeface="Lato"/>
                <a:ea typeface="Lato"/>
                <a:cs typeface="Lato"/>
                <a:sym typeface="Lato"/>
              </a:rPr>
              <a:t>GA PRI Resources (17 Pilot Counties)</a:t>
            </a:r>
          </a:p>
          <a:p>
            <a:pPr lvl="0" rtl="0" algn="ctr">
              <a:spcBef>
                <a:spcPts val="0"/>
              </a:spcBef>
              <a:buNone/>
            </a:pPr>
            <a:r>
              <a:t/>
            </a:r>
            <a:endParaRPr b="1" sz="1000">
              <a:latin typeface="Lato"/>
              <a:ea typeface="Lato"/>
              <a:cs typeface="Lato"/>
              <a:sym typeface="Lato"/>
            </a:endParaRPr>
          </a:p>
          <a:p>
            <a:pPr lvl="0" algn="r">
              <a:spcBef>
                <a:spcPts val="0"/>
              </a:spcBef>
              <a:buNone/>
            </a:pPr>
            <a:r>
              <a:rPr b="1" lang="en" sz="1000">
                <a:latin typeface="Lato"/>
                <a:ea typeface="Lato"/>
                <a:cs typeface="Lato"/>
                <a:sym typeface="Lato"/>
              </a:rPr>
              <a:t>Number  of Providers</a:t>
            </a:r>
          </a:p>
        </p:txBody>
      </p:sp>
      <p:sp>
        <p:nvSpPr>
          <p:cNvPr id="307" name="Shape 307"/>
          <p:cNvSpPr txBox="1"/>
          <p:nvPr/>
        </p:nvSpPr>
        <p:spPr>
          <a:xfrm>
            <a:off x="7809575" y="2238475"/>
            <a:ext cx="1081500" cy="1257600"/>
          </a:xfrm>
          <a:prstGeom prst="rect">
            <a:avLst/>
          </a:prstGeom>
          <a:noFill/>
          <a:ln>
            <a:noFill/>
          </a:ln>
        </p:spPr>
        <p:txBody>
          <a:bodyPr anchorCtr="0" anchor="t" bIns="91425" lIns="91425" rIns="91425" wrap="square" tIns="91425">
            <a:noAutofit/>
          </a:bodyPr>
          <a:lstStyle/>
          <a:p>
            <a:pPr lvl="0" rtl="0" algn="ctr">
              <a:spcBef>
                <a:spcPts val="0"/>
              </a:spcBef>
              <a:buNone/>
            </a:pPr>
            <a:r>
              <a:rPr b="1" lang="en" sz="1000">
                <a:latin typeface="Lato"/>
                <a:ea typeface="Lato"/>
                <a:cs typeface="Lato"/>
                <a:sym typeface="Lato"/>
              </a:rPr>
              <a:t>11</a:t>
            </a:r>
          </a:p>
          <a:p>
            <a:pPr lvl="0" rtl="0" algn="ctr">
              <a:spcBef>
                <a:spcPts val="0"/>
              </a:spcBef>
              <a:buNone/>
            </a:pPr>
            <a:r>
              <a:rPr b="1" lang="en" sz="1000">
                <a:latin typeface="Lato"/>
                <a:ea typeface="Lato"/>
                <a:cs typeface="Lato"/>
                <a:sym typeface="Lato"/>
              </a:rPr>
              <a:t>21</a:t>
            </a:r>
          </a:p>
          <a:p>
            <a:pPr lvl="0" rtl="0" algn="ctr">
              <a:spcBef>
                <a:spcPts val="0"/>
              </a:spcBef>
              <a:buNone/>
            </a:pPr>
            <a:r>
              <a:rPr b="1" lang="en" sz="1000">
                <a:latin typeface="Lato"/>
                <a:ea typeface="Lato"/>
                <a:cs typeface="Lato"/>
                <a:sym typeface="Lato"/>
              </a:rPr>
              <a:t>51</a:t>
            </a:r>
          </a:p>
          <a:p>
            <a:pPr lvl="0" rtl="0" algn="ctr">
              <a:spcBef>
                <a:spcPts val="0"/>
              </a:spcBef>
              <a:buNone/>
            </a:pPr>
            <a:r>
              <a:rPr b="1" lang="en" sz="1000">
                <a:latin typeface="Lato"/>
                <a:ea typeface="Lato"/>
                <a:cs typeface="Lato"/>
                <a:sym typeface="Lato"/>
              </a:rPr>
              <a:t>99</a:t>
            </a:r>
          </a:p>
          <a:p>
            <a:pPr lvl="0" rtl="0" algn="ctr">
              <a:spcBef>
                <a:spcPts val="0"/>
              </a:spcBef>
              <a:buNone/>
            </a:pPr>
            <a:r>
              <a:rPr b="1" lang="en" sz="1000">
                <a:latin typeface="Lato"/>
                <a:ea typeface="Lato"/>
                <a:cs typeface="Lato"/>
                <a:sym typeface="Lato"/>
              </a:rPr>
              <a:t>130</a:t>
            </a:r>
          </a:p>
          <a:p>
            <a:pPr lvl="0" rtl="0" algn="ctr">
              <a:spcBef>
                <a:spcPts val="0"/>
              </a:spcBef>
              <a:buNone/>
            </a:pPr>
            <a:r>
              <a:rPr b="1" lang="en" sz="1000">
                <a:latin typeface="Lato"/>
                <a:ea typeface="Lato"/>
                <a:cs typeface="Lato"/>
                <a:sym typeface="Lato"/>
              </a:rPr>
              <a:t>132</a:t>
            </a:r>
          </a:p>
          <a:p>
            <a:pPr lvl="0" rtl="0" algn="ctr">
              <a:spcBef>
                <a:spcPts val="0"/>
              </a:spcBef>
              <a:buNone/>
            </a:pPr>
            <a:r>
              <a:rPr b="1" lang="en" sz="1000">
                <a:latin typeface="Lato"/>
                <a:ea typeface="Lato"/>
                <a:cs typeface="Lato"/>
                <a:sym typeface="Lato"/>
              </a:rPr>
              <a:t>69</a:t>
            </a:r>
          </a:p>
          <a:p>
            <a:pPr lvl="0" rtl="0" algn="ctr">
              <a:spcBef>
                <a:spcPts val="0"/>
              </a:spcBef>
              <a:buNone/>
            </a:pPr>
            <a:r>
              <a:rPr b="1" lang="en" sz="1000">
                <a:latin typeface="Lato"/>
                <a:ea typeface="Lato"/>
                <a:cs typeface="Lato"/>
                <a:sym typeface="Lato"/>
              </a:rPr>
              <a:t>171</a:t>
            </a:r>
          </a:p>
          <a:p>
            <a:pPr lvl="0" algn="ctr">
              <a:spcBef>
                <a:spcPts val="0"/>
              </a:spcBef>
              <a:buNone/>
            </a:pPr>
            <a:r>
              <a:t/>
            </a:r>
            <a:endParaRPr sz="1000">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1" name="Shape 311"/>
        <p:cNvGrpSpPr/>
        <p:nvPr/>
      </p:nvGrpSpPr>
      <p:grpSpPr>
        <a:xfrm>
          <a:off x="0" y="0"/>
          <a:ext cx="0" cy="0"/>
          <a:chOff x="0" y="0"/>
          <a:chExt cx="0" cy="0"/>
        </a:xfrm>
      </p:grpSpPr>
      <p:sp>
        <p:nvSpPr>
          <p:cNvPr id="312" name="Shape 312"/>
          <p:cNvSpPr txBox="1"/>
          <p:nvPr/>
        </p:nvSpPr>
        <p:spPr>
          <a:xfrm>
            <a:off x="2969550" y="1354650"/>
            <a:ext cx="5971800" cy="2434200"/>
          </a:xfrm>
          <a:prstGeom prst="rect">
            <a:avLst/>
          </a:prstGeom>
          <a:noFill/>
          <a:ln>
            <a:noFill/>
          </a:ln>
        </p:spPr>
        <p:txBody>
          <a:bodyPr anchorCtr="0" anchor="ctr" bIns="91425" lIns="91425" rIns="91425" wrap="square" tIns="91425">
            <a:noAutofit/>
          </a:bodyPr>
          <a:lstStyle/>
          <a:p>
            <a:pPr indent="0" lvl="0" marL="0" rtl="0">
              <a:spcBef>
                <a:spcPts val="0"/>
              </a:spcBef>
              <a:buNone/>
            </a:pPr>
            <a:r>
              <a:t/>
            </a:r>
            <a:endParaRPr>
              <a:solidFill>
                <a:schemeClr val="dk1"/>
              </a:solidFill>
              <a:latin typeface="Lato"/>
              <a:ea typeface="Lato"/>
              <a:cs typeface="Lato"/>
              <a:sym typeface="Lato"/>
            </a:endParaRPr>
          </a:p>
          <a:p>
            <a:pPr indent="0" lvl="0" marL="0" rtl="0">
              <a:spcBef>
                <a:spcPts val="0"/>
              </a:spcBef>
              <a:buNone/>
            </a:pPr>
            <a:r>
              <a:t/>
            </a:r>
            <a:endParaRPr>
              <a:solidFill>
                <a:schemeClr val="dk1"/>
              </a:solidFill>
              <a:latin typeface="Lato"/>
              <a:ea typeface="Lato"/>
              <a:cs typeface="Lato"/>
              <a:sym typeface="Lato"/>
            </a:endParaRPr>
          </a:p>
          <a:p>
            <a:pPr indent="0" lvl="0" marL="0" rtl="0">
              <a:spcBef>
                <a:spcPts val="0"/>
              </a:spcBef>
              <a:buNone/>
            </a:pPr>
            <a:r>
              <a:t/>
            </a:r>
            <a:endParaRPr>
              <a:solidFill>
                <a:schemeClr val="dk1"/>
              </a:solidFill>
              <a:latin typeface="Lato"/>
              <a:ea typeface="Lato"/>
              <a:cs typeface="Lato"/>
              <a:sym typeface="Lato"/>
            </a:endParaRPr>
          </a:p>
          <a:p>
            <a:pPr lvl="0">
              <a:spcBef>
                <a:spcPts val="0"/>
              </a:spcBef>
              <a:buClr>
                <a:schemeClr val="dk1"/>
              </a:buClr>
              <a:buFont typeface="Arial"/>
              <a:buNone/>
            </a:pPr>
            <a:r>
              <a:rPr lang="en">
                <a:solidFill>
                  <a:schemeClr val="dk1"/>
                </a:solidFill>
                <a:latin typeface="Lato"/>
                <a:ea typeface="Lato"/>
                <a:cs typeface="Lato"/>
                <a:sym typeface="Lato"/>
              </a:rPr>
              <a:t>Housing Trainings</a:t>
            </a:r>
          </a:p>
          <a:p>
            <a:pPr lvl="0">
              <a:spcBef>
                <a:spcPts val="0"/>
              </a:spcBef>
              <a:buClr>
                <a:schemeClr val="dk1"/>
              </a:buClr>
              <a:buFont typeface="Arial"/>
              <a:buNone/>
            </a:pPr>
            <a:r>
              <a:t/>
            </a:r>
            <a:endParaRPr sz="1000">
              <a:solidFill>
                <a:schemeClr val="dk1"/>
              </a:solidFill>
              <a:latin typeface="Lato"/>
              <a:ea typeface="Lato"/>
              <a:cs typeface="Lato"/>
              <a:sym typeface="Lato"/>
            </a:endParaRPr>
          </a:p>
          <a:p>
            <a:pPr indent="-228600" lvl="0" marL="457200" rtl="0">
              <a:spcBef>
                <a:spcPts val="0"/>
              </a:spcBef>
              <a:buClr>
                <a:schemeClr val="dk1"/>
              </a:buClr>
              <a:buFont typeface="Lato"/>
              <a:buChar char="●"/>
            </a:pPr>
            <a:r>
              <a:rPr lang="en">
                <a:solidFill>
                  <a:schemeClr val="dk1"/>
                </a:solidFill>
                <a:latin typeface="Lato"/>
                <a:ea typeface="Lato"/>
                <a:cs typeface="Lato"/>
                <a:sym typeface="Lato"/>
              </a:rPr>
              <a:t>DCS conducts housing training for GDC counseling staff. To date, 80 of the 81 GDC institutions have received housing training for their counselors.   </a:t>
            </a:r>
          </a:p>
          <a:p>
            <a:pPr lvl="0" rtl="0">
              <a:spcBef>
                <a:spcPts val="0"/>
              </a:spcBef>
              <a:buNone/>
            </a:pPr>
            <a:r>
              <a:t/>
            </a:r>
            <a:endParaRPr sz="1000">
              <a:solidFill>
                <a:schemeClr val="dk1"/>
              </a:solidFill>
              <a:latin typeface="Lato"/>
              <a:ea typeface="Lato"/>
              <a:cs typeface="Lato"/>
              <a:sym typeface="Lato"/>
            </a:endParaRPr>
          </a:p>
          <a:p>
            <a:pPr indent="-228600" lvl="0" marL="457200" rtl="0">
              <a:spcBef>
                <a:spcPts val="0"/>
              </a:spcBef>
              <a:buClr>
                <a:schemeClr val="dk1"/>
              </a:buClr>
              <a:buFont typeface="Lato"/>
              <a:buChar char="●"/>
            </a:pPr>
            <a:r>
              <a:rPr lang="en">
                <a:solidFill>
                  <a:schemeClr val="dk1"/>
                </a:solidFill>
                <a:latin typeface="Lato"/>
                <a:ea typeface="Lato"/>
                <a:cs typeface="Lato"/>
                <a:sym typeface="Lato"/>
              </a:rPr>
              <a:t>DCS hosts an annual RPH Provider Collaborative meeting to discuss issues and gauge feedback from providers. </a:t>
            </a:r>
          </a:p>
          <a:p>
            <a:pPr lvl="0" rtl="0">
              <a:spcBef>
                <a:spcPts val="0"/>
              </a:spcBef>
              <a:buNone/>
            </a:pPr>
            <a:r>
              <a:t/>
            </a:r>
            <a:endParaRPr>
              <a:solidFill>
                <a:schemeClr val="dk1"/>
              </a:solidFill>
              <a:latin typeface="Lato"/>
              <a:ea typeface="Lato"/>
              <a:cs typeface="Lato"/>
              <a:sym typeface="Lato"/>
            </a:endParaRPr>
          </a:p>
          <a:p>
            <a:pPr indent="-228600" lvl="0" marL="457200" rtl="0">
              <a:spcBef>
                <a:spcPts val="0"/>
              </a:spcBef>
              <a:buClr>
                <a:schemeClr val="dk1"/>
              </a:buClr>
              <a:buFont typeface="Lato"/>
              <a:buChar char="●"/>
            </a:pPr>
            <a:r>
              <a:rPr lang="en">
                <a:solidFill>
                  <a:schemeClr val="dk1"/>
                </a:solidFill>
                <a:latin typeface="Lato"/>
                <a:ea typeface="Lato"/>
                <a:cs typeface="Lato"/>
                <a:sym typeface="Lato"/>
              </a:rPr>
              <a:t>Field Services unit provided an annual update to the Georgia Supportive Housing Association during their November conference.</a:t>
            </a:r>
          </a:p>
          <a:p>
            <a:pPr indent="0" lvl="0" marL="0" rtl="0">
              <a:spcBef>
                <a:spcPts val="0"/>
              </a:spcBef>
              <a:buNone/>
            </a:pPr>
            <a:r>
              <a:t/>
            </a:r>
            <a:endParaRPr>
              <a:solidFill>
                <a:schemeClr val="dk1"/>
              </a:solidFill>
              <a:latin typeface="Lato"/>
              <a:ea typeface="Lato"/>
              <a:cs typeface="Lato"/>
              <a:sym typeface="Lato"/>
            </a:endParaRPr>
          </a:p>
          <a:p>
            <a:pPr indent="0" lvl="0" marL="0" rtl="0">
              <a:spcBef>
                <a:spcPts val="0"/>
              </a:spcBef>
              <a:buNone/>
            </a:pPr>
            <a:r>
              <a:rPr lang="en">
                <a:solidFill>
                  <a:schemeClr val="dk1"/>
                </a:solidFill>
                <a:latin typeface="Lato"/>
                <a:ea typeface="Lato"/>
                <a:cs typeface="Lato"/>
                <a:sym typeface="Lato"/>
              </a:rPr>
              <a:t>Housing Web Page</a:t>
            </a:r>
          </a:p>
          <a:p>
            <a:pPr indent="0" lvl="0" marL="0" rtl="0">
              <a:spcBef>
                <a:spcPts val="0"/>
              </a:spcBef>
              <a:buNone/>
            </a:pPr>
            <a:r>
              <a:t/>
            </a:r>
            <a:endParaRPr sz="1000">
              <a:solidFill>
                <a:schemeClr val="dk1"/>
              </a:solidFill>
              <a:latin typeface="Lato"/>
              <a:ea typeface="Lato"/>
              <a:cs typeface="Lato"/>
              <a:sym typeface="Lato"/>
            </a:endParaRPr>
          </a:p>
          <a:p>
            <a:pPr indent="-228600" lvl="0" marL="457200" rtl="0">
              <a:spcBef>
                <a:spcPts val="0"/>
              </a:spcBef>
              <a:buClr>
                <a:schemeClr val="dk1"/>
              </a:buClr>
              <a:buFont typeface="Lato"/>
              <a:buChar char="●"/>
            </a:pPr>
            <a:r>
              <a:rPr lang="en">
                <a:solidFill>
                  <a:schemeClr val="dk1"/>
                </a:solidFill>
                <a:latin typeface="Lato"/>
                <a:ea typeface="Lato"/>
                <a:cs typeface="Lato"/>
                <a:sym typeface="Lato"/>
              </a:rPr>
              <a:t>DCS </a:t>
            </a:r>
            <a:r>
              <a:rPr lang="en">
                <a:solidFill>
                  <a:schemeClr val="dk1"/>
                </a:solidFill>
                <a:latin typeface="Lato"/>
                <a:ea typeface="Lato"/>
                <a:cs typeface="Lato"/>
                <a:sym typeface="Lato"/>
              </a:rPr>
              <a:t>Housing web page is accessible via DCS, PAP, GDC, and DCA  websites.</a:t>
            </a:r>
          </a:p>
          <a:p>
            <a:pPr lvl="0" rtl="0">
              <a:spcBef>
                <a:spcPts val="0"/>
              </a:spcBef>
              <a:buNone/>
            </a:pPr>
            <a:r>
              <a:t/>
            </a:r>
            <a:endParaRPr sz="1000">
              <a:solidFill>
                <a:schemeClr val="dk1"/>
              </a:solidFill>
              <a:latin typeface="Lato"/>
              <a:ea typeface="Lato"/>
              <a:cs typeface="Lato"/>
              <a:sym typeface="Lato"/>
            </a:endParaRPr>
          </a:p>
          <a:p>
            <a:pPr indent="-228600" lvl="0" marL="457200" rtl="0">
              <a:spcBef>
                <a:spcPts val="0"/>
              </a:spcBef>
              <a:buClr>
                <a:schemeClr val="dk1"/>
              </a:buClr>
              <a:buFont typeface="Lato"/>
              <a:buChar char="●"/>
            </a:pPr>
            <a:r>
              <a:rPr lang="en">
                <a:solidFill>
                  <a:schemeClr val="dk1"/>
                </a:solidFill>
                <a:latin typeface="Lato"/>
                <a:ea typeface="Lato"/>
                <a:cs typeface="Lato"/>
                <a:sym typeface="Lato"/>
              </a:rPr>
              <a:t>This contains </a:t>
            </a:r>
            <a:r>
              <a:rPr lang="en">
                <a:solidFill>
                  <a:schemeClr val="dk1"/>
                </a:solidFill>
                <a:latin typeface="Lato"/>
                <a:ea typeface="Lato"/>
                <a:cs typeface="Lato"/>
                <a:sym typeface="Lato"/>
              </a:rPr>
              <a:t>information on RPH, THOR, application process, provider requirements, etc., and improved access to the online THOR Directory.</a:t>
            </a:r>
          </a:p>
          <a:p>
            <a:pPr lvl="0" rtl="0">
              <a:spcBef>
                <a:spcPts val="0"/>
              </a:spcBef>
              <a:buNone/>
            </a:pPr>
            <a:r>
              <a:t/>
            </a:r>
            <a:endParaRPr sz="1000">
              <a:solidFill>
                <a:schemeClr val="dk1"/>
              </a:solidFill>
              <a:latin typeface="Lato"/>
              <a:ea typeface="Lato"/>
              <a:cs typeface="Lato"/>
              <a:sym typeface="Lato"/>
            </a:endParaRPr>
          </a:p>
          <a:p>
            <a:pPr indent="-228600" lvl="0" marL="457200" rtl="0">
              <a:spcBef>
                <a:spcPts val="0"/>
              </a:spcBef>
              <a:buClr>
                <a:schemeClr val="dk1"/>
              </a:buClr>
              <a:buFont typeface="Lato"/>
              <a:buChar char="●"/>
            </a:pPr>
            <a:r>
              <a:rPr lang="en" u="sng">
                <a:solidFill>
                  <a:schemeClr val="hlink"/>
                </a:solidFill>
                <a:latin typeface="Lato"/>
                <a:ea typeface="Lato"/>
                <a:cs typeface="Lato"/>
                <a:sym typeface="Lato"/>
                <a:hlinkClick r:id="rId3"/>
              </a:rPr>
              <a:t>https://dcs.georgia.gov/housing-programs</a:t>
            </a:r>
          </a:p>
          <a:p>
            <a:pPr lvl="0" rtl="0">
              <a:spcBef>
                <a:spcPts val="0"/>
              </a:spcBef>
              <a:buNone/>
            </a:pPr>
            <a:r>
              <a:t/>
            </a:r>
            <a:endParaRPr>
              <a:solidFill>
                <a:schemeClr val="dk1"/>
              </a:solidFill>
              <a:latin typeface="Lato"/>
              <a:ea typeface="Lato"/>
              <a:cs typeface="Lato"/>
              <a:sym typeface="Lato"/>
            </a:endParaRPr>
          </a:p>
        </p:txBody>
      </p:sp>
      <p:sp>
        <p:nvSpPr>
          <p:cNvPr id="313" name="Shape 313"/>
          <p:cNvSpPr txBox="1"/>
          <p:nvPr/>
        </p:nvSpPr>
        <p:spPr>
          <a:xfrm>
            <a:off x="176050" y="666525"/>
            <a:ext cx="1911600" cy="1031100"/>
          </a:xfrm>
          <a:prstGeom prst="rect">
            <a:avLst/>
          </a:prstGeom>
          <a:noFill/>
          <a:ln>
            <a:noFill/>
          </a:ln>
        </p:spPr>
        <p:txBody>
          <a:bodyPr anchorCtr="0" anchor="t" bIns="91425" lIns="91425" rIns="91425" wrap="square" tIns="91425">
            <a:noAutofit/>
          </a:bodyPr>
          <a:lstStyle/>
          <a:p>
            <a:pPr lvl="0">
              <a:spcBef>
                <a:spcPts val="0"/>
              </a:spcBef>
              <a:buNone/>
            </a:pPr>
            <a:r>
              <a:rPr b="1" lang="en" sz="2400">
                <a:solidFill>
                  <a:schemeClr val="lt1"/>
                </a:solidFill>
                <a:latin typeface="Raleway"/>
                <a:ea typeface="Raleway"/>
                <a:cs typeface="Raleway"/>
                <a:sym typeface="Raleway"/>
              </a:rPr>
              <a:t>Additional</a:t>
            </a:r>
          </a:p>
          <a:p>
            <a:pPr lvl="0">
              <a:spcBef>
                <a:spcPts val="0"/>
              </a:spcBef>
              <a:buNone/>
            </a:pPr>
            <a:r>
              <a:rPr b="1" lang="en" sz="2400">
                <a:solidFill>
                  <a:schemeClr val="lt1"/>
                </a:solidFill>
                <a:latin typeface="Raleway"/>
                <a:ea typeface="Raleway"/>
                <a:cs typeface="Raleway"/>
                <a:sym typeface="Raleway"/>
              </a:rPr>
              <a:t>Initiatives</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7" name="Shape 317"/>
        <p:cNvGrpSpPr/>
        <p:nvPr/>
      </p:nvGrpSpPr>
      <p:grpSpPr>
        <a:xfrm>
          <a:off x="0" y="0"/>
          <a:ext cx="0" cy="0"/>
          <a:chOff x="0" y="0"/>
          <a:chExt cx="0" cy="0"/>
        </a:xfrm>
      </p:grpSpPr>
      <p:sp>
        <p:nvSpPr>
          <p:cNvPr id="318" name="Shape 318"/>
          <p:cNvSpPr txBox="1"/>
          <p:nvPr/>
        </p:nvSpPr>
        <p:spPr>
          <a:xfrm>
            <a:off x="2477425" y="666525"/>
            <a:ext cx="6464100" cy="3835500"/>
          </a:xfrm>
          <a:prstGeom prst="rect">
            <a:avLst/>
          </a:prstGeom>
          <a:noFill/>
          <a:ln>
            <a:noFill/>
          </a:ln>
        </p:spPr>
        <p:txBody>
          <a:bodyPr anchorCtr="0" anchor="ctr" bIns="91425" lIns="91425" rIns="91425" wrap="square" tIns="91425">
            <a:noAutofit/>
          </a:bodyPr>
          <a:lstStyle/>
          <a:p>
            <a:pPr lvl="0">
              <a:spcBef>
                <a:spcPts val="0"/>
              </a:spcBef>
              <a:buNone/>
            </a:pPr>
            <a:r>
              <a:rPr lang="en" sz="1500">
                <a:solidFill>
                  <a:schemeClr val="dk1"/>
                </a:solidFill>
                <a:latin typeface="Lato"/>
                <a:ea typeface="Lato"/>
                <a:cs typeface="Lato"/>
                <a:sym typeface="Lato"/>
              </a:rPr>
              <a:t>Criminal Justice Reform</a:t>
            </a:r>
          </a:p>
          <a:p>
            <a:pPr lvl="0">
              <a:spcBef>
                <a:spcPts val="0"/>
              </a:spcBef>
              <a:buNone/>
            </a:pPr>
            <a:r>
              <a:t/>
            </a:r>
            <a:endParaRPr sz="1000">
              <a:solidFill>
                <a:schemeClr val="dk1"/>
              </a:solidFill>
              <a:latin typeface="Lato"/>
              <a:ea typeface="Lato"/>
              <a:cs typeface="Lato"/>
              <a:sym typeface="Lato"/>
            </a:endParaRPr>
          </a:p>
          <a:p>
            <a:pPr indent="-323850" lvl="0" marL="457200" rtl="0">
              <a:spcBef>
                <a:spcPts val="0"/>
              </a:spcBef>
              <a:buClr>
                <a:schemeClr val="dk1"/>
              </a:buClr>
              <a:buSzPct val="100000"/>
              <a:buFont typeface="Lato"/>
              <a:buChar char="●"/>
            </a:pPr>
            <a:r>
              <a:rPr lang="en" sz="1500">
                <a:solidFill>
                  <a:schemeClr val="dk1"/>
                </a:solidFill>
                <a:latin typeface="Lato"/>
                <a:ea typeface="Lato"/>
                <a:cs typeface="Lato"/>
                <a:sym typeface="Lato"/>
              </a:rPr>
              <a:t>The CJRC has tasked a workgroup to develop housing recommendations.</a:t>
            </a:r>
          </a:p>
          <a:p>
            <a:pPr lvl="0" rtl="0">
              <a:spcBef>
                <a:spcPts val="0"/>
              </a:spcBef>
              <a:buNone/>
            </a:pPr>
            <a:r>
              <a:t/>
            </a:r>
            <a:endParaRPr sz="1000">
              <a:solidFill>
                <a:schemeClr val="dk1"/>
              </a:solidFill>
              <a:latin typeface="Lato"/>
              <a:ea typeface="Lato"/>
              <a:cs typeface="Lato"/>
              <a:sym typeface="Lato"/>
            </a:endParaRPr>
          </a:p>
          <a:p>
            <a:pPr indent="-323850" lvl="0" marL="457200" rtl="0">
              <a:spcBef>
                <a:spcPts val="0"/>
              </a:spcBef>
              <a:buClr>
                <a:schemeClr val="dk1"/>
              </a:buClr>
              <a:buSzPct val="100000"/>
              <a:buFont typeface="Lato"/>
              <a:buChar char="●"/>
            </a:pPr>
            <a:r>
              <a:rPr lang="en" sz="1500">
                <a:solidFill>
                  <a:schemeClr val="dk1"/>
                </a:solidFill>
                <a:latin typeface="Lato"/>
                <a:ea typeface="Lato"/>
                <a:cs typeface="Lato"/>
                <a:sym typeface="Lato"/>
              </a:rPr>
              <a:t>Removal of the blanket ban on felony offenders from public housing assistance. </a:t>
            </a:r>
          </a:p>
          <a:p>
            <a:pPr lvl="0" rtl="0">
              <a:spcBef>
                <a:spcPts val="0"/>
              </a:spcBef>
              <a:buNone/>
            </a:pPr>
            <a:r>
              <a:rPr lang="en" sz="1500">
                <a:solidFill>
                  <a:schemeClr val="dk1"/>
                </a:solidFill>
                <a:latin typeface="Lato"/>
                <a:ea typeface="Lato"/>
                <a:cs typeface="Lato"/>
                <a:sym typeface="Lato"/>
              </a:rPr>
              <a:t> </a:t>
            </a:r>
          </a:p>
          <a:p>
            <a:pPr lvl="0">
              <a:spcBef>
                <a:spcPts val="0"/>
              </a:spcBef>
              <a:buNone/>
            </a:pPr>
            <a:r>
              <a:rPr lang="en" sz="1500">
                <a:solidFill>
                  <a:schemeClr val="dk1"/>
                </a:solidFill>
                <a:latin typeface="Lato"/>
                <a:ea typeface="Lato"/>
                <a:cs typeface="Lato"/>
                <a:sym typeface="Lato"/>
              </a:rPr>
              <a:t>Interagency Coordination</a:t>
            </a:r>
          </a:p>
          <a:p>
            <a:pPr lvl="0" rtl="0">
              <a:spcBef>
                <a:spcPts val="0"/>
              </a:spcBef>
              <a:buNone/>
            </a:pPr>
            <a:r>
              <a:t/>
            </a:r>
            <a:endParaRPr sz="1000">
              <a:solidFill>
                <a:schemeClr val="dk1"/>
              </a:solidFill>
              <a:latin typeface="Lato"/>
              <a:ea typeface="Lato"/>
              <a:cs typeface="Lato"/>
              <a:sym typeface="Lato"/>
            </a:endParaRPr>
          </a:p>
          <a:p>
            <a:pPr indent="-323850" lvl="0" marL="457200" rtl="0">
              <a:spcBef>
                <a:spcPts val="0"/>
              </a:spcBef>
              <a:buClr>
                <a:schemeClr val="dk1"/>
              </a:buClr>
              <a:buSzPct val="100000"/>
              <a:buFont typeface="Lato"/>
              <a:buChar char="●"/>
            </a:pPr>
            <a:r>
              <a:rPr lang="en" sz="1500">
                <a:solidFill>
                  <a:schemeClr val="dk1"/>
                </a:solidFill>
                <a:latin typeface="Lato"/>
                <a:ea typeface="Lato"/>
                <a:cs typeface="Lato"/>
                <a:sym typeface="Lato"/>
              </a:rPr>
              <a:t>DCS has a representative on the Balance of State Continuum of Care which is composed of representatives of relevant organizations within 152 of Georgia’s 159 counties with a goal of ending homelessness.</a:t>
            </a:r>
          </a:p>
          <a:p>
            <a:pPr lvl="0" rtl="0">
              <a:spcBef>
                <a:spcPts val="0"/>
              </a:spcBef>
              <a:buNone/>
            </a:pPr>
            <a:r>
              <a:rPr lang="en" sz="1500">
                <a:solidFill>
                  <a:schemeClr val="dk1"/>
                </a:solidFill>
                <a:latin typeface="Lato"/>
                <a:ea typeface="Lato"/>
                <a:cs typeface="Lato"/>
                <a:sym typeface="Lato"/>
              </a:rPr>
              <a:t> </a:t>
            </a:r>
          </a:p>
          <a:p>
            <a:pPr indent="-323850" lvl="0" marL="457200" rtl="0">
              <a:spcBef>
                <a:spcPts val="0"/>
              </a:spcBef>
              <a:buClr>
                <a:schemeClr val="dk1"/>
              </a:buClr>
              <a:buSzPct val="100000"/>
              <a:buFont typeface="Lato"/>
              <a:buChar char="●"/>
            </a:pPr>
            <a:r>
              <a:rPr lang="en" sz="1500">
                <a:solidFill>
                  <a:schemeClr val="dk1"/>
                </a:solidFill>
                <a:latin typeface="Lato"/>
                <a:ea typeface="Lato"/>
                <a:cs typeface="Lato"/>
                <a:sym typeface="Lato"/>
              </a:rPr>
              <a:t>Created internal focus groups to work with other stakeholders and develop recommendations to address homeless offender populations</a:t>
            </a:r>
          </a:p>
        </p:txBody>
      </p:sp>
      <p:sp>
        <p:nvSpPr>
          <p:cNvPr id="319" name="Shape 319"/>
          <p:cNvSpPr txBox="1"/>
          <p:nvPr/>
        </p:nvSpPr>
        <p:spPr>
          <a:xfrm>
            <a:off x="176050" y="666525"/>
            <a:ext cx="1911600" cy="1031100"/>
          </a:xfrm>
          <a:prstGeom prst="rect">
            <a:avLst/>
          </a:prstGeom>
          <a:noFill/>
          <a:ln>
            <a:noFill/>
          </a:ln>
        </p:spPr>
        <p:txBody>
          <a:bodyPr anchorCtr="0" anchor="t" bIns="91425" lIns="91425" rIns="91425" wrap="square" tIns="91425">
            <a:noAutofit/>
          </a:bodyPr>
          <a:lstStyle/>
          <a:p>
            <a:pPr lvl="0" rtl="0">
              <a:spcBef>
                <a:spcPts val="0"/>
              </a:spcBef>
              <a:buNone/>
            </a:pPr>
            <a:r>
              <a:rPr b="1" lang="en" sz="2400">
                <a:solidFill>
                  <a:schemeClr val="lt1"/>
                </a:solidFill>
                <a:latin typeface="Raleway"/>
                <a:ea typeface="Raleway"/>
                <a:cs typeface="Raleway"/>
                <a:sym typeface="Raleway"/>
              </a:rPr>
              <a:t>Additional</a:t>
            </a:r>
          </a:p>
          <a:p>
            <a:pPr lvl="0" rtl="0">
              <a:spcBef>
                <a:spcPts val="0"/>
              </a:spcBef>
              <a:buNone/>
            </a:pPr>
            <a:r>
              <a:rPr b="1" lang="en" sz="2400">
                <a:solidFill>
                  <a:schemeClr val="lt1"/>
                </a:solidFill>
                <a:latin typeface="Raleway"/>
                <a:ea typeface="Raleway"/>
                <a:cs typeface="Raleway"/>
                <a:sym typeface="Raleway"/>
              </a:rPr>
              <a:t>Initiatives</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sp>
        <p:nvSpPr>
          <p:cNvPr id="324" name="Shape 324"/>
          <p:cNvSpPr txBox="1"/>
          <p:nvPr>
            <p:ph idx="4294967295" type="ctrTitle"/>
          </p:nvPr>
        </p:nvSpPr>
        <p:spPr>
          <a:xfrm>
            <a:off x="922850" y="641100"/>
            <a:ext cx="6107400" cy="759000"/>
          </a:xfrm>
          <a:prstGeom prst="rect">
            <a:avLst/>
          </a:prstGeom>
        </p:spPr>
        <p:txBody>
          <a:bodyPr anchorCtr="0" anchor="t" bIns="91425" lIns="91425" rIns="91425" wrap="square" tIns="91425">
            <a:noAutofit/>
          </a:bodyPr>
          <a:lstStyle/>
          <a:p>
            <a:pPr lvl="0" rtl="0">
              <a:spcBef>
                <a:spcPts val="0"/>
              </a:spcBef>
              <a:buNone/>
            </a:pPr>
            <a:r>
              <a:rPr lang="en" sz="3600">
                <a:solidFill>
                  <a:srgbClr val="FFFFFF"/>
                </a:solidFill>
              </a:rPr>
              <a:t>Contact</a:t>
            </a:r>
          </a:p>
        </p:txBody>
      </p:sp>
      <p:sp>
        <p:nvSpPr>
          <p:cNvPr id="325" name="Shape 325"/>
          <p:cNvSpPr txBox="1"/>
          <p:nvPr>
            <p:ph idx="4294967295" type="subTitle"/>
          </p:nvPr>
        </p:nvSpPr>
        <p:spPr>
          <a:xfrm>
            <a:off x="3437925" y="2717125"/>
            <a:ext cx="2166300" cy="720900"/>
          </a:xfrm>
          <a:prstGeom prst="rect">
            <a:avLst/>
          </a:prstGeom>
        </p:spPr>
        <p:txBody>
          <a:bodyPr anchorCtr="0" anchor="t" bIns="91425" lIns="91425" rIns="91425" wrap="square" tIns="91425">
            <a:noAutofit/>
          </a:bodyPr>
          <a:lstStyle/>
          <a:p>
            <a:pPr lvl="0" rtl="0">
              <a:spcBef>
                <a:spcPts val="0"/>
              </a:spcBef>
              <a:buNone/>
            </a:pPr>
            <a:r>
              <a:rPr lang="en" sz="1200"/>
              <a:t>Assistant Commissioner</a:t>
            </a:r>
            <a:br>
              <a:rPr lang="en" sz="1200"/>
            </a:br>
            <a:r>
              <a:rPr lang="en" sz="1400" u="sng">
                <a:solidFill>
                  <a:schemeClr val="hlink"/>
                </a:solidFill>
                <a:hlinkClick r:id="rId3"/>
              </a:rPr>
              <a:t>scott.maurer@dcs.ga.gov</a:t>
            </a:r>
          </a:p>
        </p:txBody>
      </p:sp>
      <p:pic>
        <p:nvPicPr>
          <p:cNvPr descr="Maurer.jpg" id="326" name="Shape 326"/>
          <p:cNvPicPr preferRelativeResize="0"/>
          <p:nvPr/>
        </p:nvPicPr>
        <p:blipFill rotWithShape="1">
          <a:blip r:embed="rId4">
            <a:alphaModFix/>
          </a:blip>
          <a:srcRect b="0" l="0" r="0" t="0"/>
          <a:stretch/>
        </p:blipFill>
        <p:spPr>
          <a:xfrm>
            <a:off x="1454551" y="1892510"/>
            <a:ext cx="1393800" cy="1393800"/>
          </a:xfrm>
          <a:prstGeom prst="ellipse">
            <a:avLst/>
          </a:prstGeom>
          <a:noFill/>
          <a:ln>
            <a:noFill/>
          </a:ln>
        </p:spPr>
      </p:pic>
      <p:sp>
        <p:nvSpPr>
          <p:cNvPr id="327" name="Shape 327"/>
          <p:cNvSpPr txBox="1"/>
          <p:nvPr/>
        </p:nvSpPr>
        <p:spPr>
          <a:xfrm>
            <a:off x="3460250" y="1740100"/>
            <a:ext cx="2245800" cy="855000"/>
          </a:xfrm>
          <a:prstGeom prst="rect">
            <a:avLst/>
          </a:prstGeom>
          <a:noFill/>
          <a:ln>
            <a:noFill/>
          </a:ln>
        </p:spPr>
        <p:txBody>
          <a:bodyPr anchorCtr="0" anchor="ctr" bIns="91425" lIns="91425" rIns="91425" wrap="square" tIns="91425">
            <a:noAutofit/>
          </a:bodyPr>
          <a:lstStyle/>
          <a:p>
            <a:pPr lvl="0" rtl="0">
              <a:spcBef>
                <a:spcPts val="0"/>
              </a:spcBef>
              <a:buNone/>
            </a:pPr>
            <a:r>
              <a:rPr lang="en" sz="2400">
                <a:solidFill>
                  <a:schemeClr val="lt1"/>
                </a:solidFill>
                <a:latin typeface="Raleway"/>
                <a:ea typeface="Raleway"/>
                <a:cs typeface="Raleway"/>
                <a:sym typeface="Raleway"/>
              </a:rPr>
              <a:t>Scott Maurer</a:t>
            </a:r>
          </a:p>
        </p:txBody>
      </p:sp>
      <p:pic>
        <p:nvPicPr>
          <p:cNvPr descr="DCS_Logo.jpg" id="328" name="Shape 328"/>
          <p:cNvPicPr preferRelativeResize="0"/>
          <p:nvPr/>
        </p:nvPicPr>
        <p:blipFill>
          <a:blip r:embed="rId5">
            <a:alphaModFix/>
          </a:blip>
          <a:stretch>
            <a:fillRect/>
          </a:stretch>
        </p:blipFill>
        <p:spPr>
          <a:xfrm>
            <a:off x="2782038" y="3778023"/>
            <a:ext cx="3924076" cy="1093700"/>
          </a:xfrm>
          <a:prstGeom prst="rect">
            <a:avLst/>
          </a:prstGeom>
          <a:noFill/>
          <a:ln>
            <a:noFill/>
          </a:ln>
        </p:spPr>
      </p:pic>
      <p:sp>
        <p:nvSpPr>
          <p:cNvPr id="329" name="Shape 329"/>
          <p:cNvSpPr txBox="1"/>
          <p:nvPr>
            <p:ph idx="4294967295" type="ctrTitle"/>
          </p:nvPr>
        </p:nvSpPr>
        <p:spPr>
          <a:xfrm>
            <a:off x="3064713" y="4567350"/>
            <a:ext cx="4046700" cy="411000"/>
          </a:xfrm>
          <a:prstGeom prst="rect">
            <a:avLst/>
          </a:prstGeom>
        </p:spPr>
        <p:txBody>
          <a:bodyPr anchorCtr="0" anchor="t" bIns="91425" lIns="91425" rIns="91425" wrap="square" tIns="91425">
            <a:noAutofit/>
          </a:bodyPr>
          <a:lstStyle/>
          <a:p>
            <a:pPr lvl="0" rtl="0" algn="ctr">
              <a:spcBef>
                <a:spcPts val="0"/>
              </a:spcBef>
              <a:buNone/>
            </a:pPr>
            <a:r>
              <a:rPr lang="en" sz="1800">
                <a:solidFill>
                  <a:srgbClr val="B7B7B7"/>
                </a:solidFill>
                <a:latin typeface="Lato"/>
                <a:ea typeface="Lato"/>
                <a:cs typeface="Lato"/>
                <a:sym typeface="Lato"/>
              </a:rPr>
              <a:t>dcs.ga.gov</a:t>
            </a:r>
          </a:p>
        </p:txBody>
      </p:sp>
      <p:cxnSp>
        <p:nvCxnSpPr>
          <p:cNvPr id="330" name="Shape 330"/>
          <p:cNvCxnSpPr/>
          <p:nvPr/>
        </p:nvCxnSpPr>
        <p:spPr>
          <a:xfrm>
            <a:off x="691525" y="3705650"/>
            <a:ext cx="7978500" cy="39000"/>
          </a:xfrm>
          <a:prstGeom prst="straightConnector1">
            <a:avLst/>
          </a:prstGeom>
          <a:noFill/>
          <a:ln cap="flat" cmpd="sng" w="9525">
            <a:solidFill>
              <a:srgbClr val="CCCCCC"/>
            </a:solidFill>
            <a:prstDash val="solid"/>
            <a:round/>
            <a:headEnd len="lg" w="lg" type="none"/>
            <a:tailEnd len="lg" w="lg" type="none"/>
          </a:ln>
        </p:spPr>
      </p:cxn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idele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5FEB76F4-F21A-4611-883A-41D8552BBD39}"/>
</file>

<file path=customXml/itemProps2.xml><?xml version="1.0" encoding="utf-8"?>
<ds:datastoreItem xmlns:ds="http://schemas.openxmlformats.org/officeDocument/2006/customXml" ds:itemID="{2034291A-5729-421F-A597-540369824B24}"/>
</file>

<file path=customXml/itemProps3.xml><?xml version="1.0" encoding="utf-8"?>
<ds:datastoreItem xmlns:ds="http://schemas.openxmlformats.org/officeDocument/2006/customXml" ds:itemID="{C1CF72C5-2FAC-4532-AD27-82E7F3A9F536}"/>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