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96" r:id="rId2"/>
    <p:sldId id="302" r:id="rId3"/>
    <p:sldId id="301" r:id="rId4"/>
    <p:sldId id="297" r:id="rId5"/>
    <p:sldId id="298" r:id="rId6"/>
    <p:sldId id="299" r:id="rId7"/>
    <p:sldId id="300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705C7E-461C-45E6-ABCA-D95AA77F8C91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C3AC84-C7B2-45AB-B066-35C4BE8BB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53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A40837-74B5-455E-A3BE-F79331AC057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5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74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95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59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292CB8-8E39-4FFD-93D4-5A2A5C2B5229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18996C-A3B6-4287-ADD2-67CDA6E95802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8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2DD863-FB80-4D9F-86DC-C8FBD2F5198D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95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958960-FCA0-46F6-8D2F-947BE4BB5B79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2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9DBB37-492B-4AC2-99EA-3029C2053756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82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EBA4C-B110-45E1-9021-7B1C493B9C72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5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FD4560-66F4-4397-B91A-A3D4B743CB8D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19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5A920-DD49-474D-9FF4-DE16716BECC3}" type="datetime1">
              <a:rPr lang="en-US">
                <a:solidFill>
                  <a:prstClr val="black"/>
                </a:solidFill>
              </a:rPr>
              <a:pPr/>
              <a:t>10/16/2017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6850B-232B-43BE-8831-CCA9C8077E5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765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598613"/>
            <a:ext cx="8226425" cy="4497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‹#›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264218"/>
      </p:ext>
    </p:extLst>
  </p:cSld>
  <p:clrMapOvr>
    <a:masterClrMapping/>
  </p:clrMapOvr>
  <p:transition spd="slow" advTm="19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200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2700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6053C8-54DE-4FA9-BBDB-284EC5DF12B0}" type="datetime1">
              <a:rPr lang="en-US" sz="1200" smtClean="0">
                <a:solidFill>
                  <a:prstClr val="black"/>
                </a:solidFill>
              </a:rPr>
              <a:pPr/>
              <a:t>10/16/2017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646850B-232B-43BE-8831-CCA9C8077E51}" type="slidenum">
              <a:rPr lang="en-US" sz="1200" smtClean="0">
                <a:solidFill>
                  <a:prstClr val="black"/>
                </a:solidFill>
              </a:rPr>
              <a:pPr algn="r"/>
              <a:t>‹#›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83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4953000"/>
          </a:xfrm>
        </p:spPr>
        <p:txBody>
          <a:bodyPr/>
          <a:lstStyle/>
          <a:p>
            <a:pPr marL="457200" lvl="1" indent="0">
              <a:buNone/>
            </a:pPr>
            <a:endParaRPr lang="en-US" sz="1600" dirty="0" smtClean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dirty="0" smtClean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dirty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dirty="0" smtClean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dirty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dirty="0" smtClean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dirty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endParaRPr lang="en-US" sz="1200" b="1" dirty="0" smtClean="0">
              <a:latin typeface="Georgia" panose="02040502050405020303" pitchFamily="18" charset="0"/>
            </a:endParaRPr>
          </a:p>
          <a:p>
            <a:pPr marL="914400" lvl="2" indent="0" algn="ctr">
              <a:buNone/>
            </a:pPr>
            <a:r>
              <a:rPr lang="en-US" sz="2800" b="1" dirty="0" smtClean="0"/>
              <a:t>Senate Study Committee on Homelessness</a:t>
            </a:r>
          </a:p>
          <a:p>
            <a:pPr marL="914400" lvl="2" indent="0" algn="ctr">
              <a:buNone/>
            </a:pPr>
            <a:r>
              <a:rPr lang="en-US" sz="2000" dirty="0" smtClean="0"/>
              <a:t>Department of Juvenile Justice</a:t>
            </a:r>
          </a:p>
          <a:p>
            <a:pPr marL="914400" lvl="2" indent="0" algn="ctr">
              <a:buNone/>
            </a:pPr>
            <a:r>
              <a:rPr lang="en-US" sz="2000" dirty="0" smtClean="0"/>
              <a:t>Avery D. Niles, Commissioner</a:t>
            </a:r>
          </a:p>
          <a:p>
            <a:pPr marL="914400" lvl="2" indent="0" algn="ctr">
              <a:buNone/>
            </a:pPr>
            <a:r>
              <a:rPr lang="en-US" sz="2000" dirty="0" smtClean="0"/>
              <a:t>John T. Smith, Director of Government Relations</a:t>
            </a:r>
          </a:p>
          <a:p>
            <a:pPr lvl="2" algn="ctr">
              <a:buFont typeface="Arial" charset="0"/>
              <a:buChar char="•"/>
            </a:pPr>
            <a:endParaRPr lang="en-US" sz="1200" b="1" dirty="0">
              <a:latin typeface="Georgia" panose="02040502050405020303" pitchFamily="18" charset="0"/>
            </a:endParaRPr>
          </a:p>
          <a:p>
            <a:pPr marL="457200" lvl="1" indent="0">
              <a:buNone/>
            </a:pP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56018"/>
      </p:ext>
    </p:extLst>
  </p:cSld>
  <p:clrMapOvr>
    <a:masterClrMapping/>
  </p:clrMapOvr>
  <p:transition spd="slow" advTm="19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Our Mission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 smtClean="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2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5613" y="307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5613" y="1600200"/>
            <a:ext cx="8226425" cy="4497387"/>
          </a:xfrm>
        </p:spPr>
        <p:txBody>
          <a:bodyPr/>
          <a:lstStyle/>
          <a:p>
            <a:pPr marL="0" indent="0" algn="ctr">
              <a:buNone/>
            </a:pPr>
            <a:endParaRPr lang="en-US" sz="2800" i="1" dirty="0" smtClean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US" sz="2800" i="1" dirty="0" smtClean="0"/>
              <a:t>“Our mission is to protect and serve the citizens of Georgia by holding young offenders accountable for their actions through the delivery of services and sanctions in appropriate settings </a:t>
            </a:r>
            <a:r>
              <a:rPr lang="en-US" sz="2800" b="1" i="1" dirty="0" smtClean="0"/>
              <a:t>and by supporting youth in their communities to become productive and law-abiding citizens.”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698879709"/>
      </p:ext>
    </p:extLst>
  </p:cSld>
  <p:clrMapOvr>
    <a:masterClrMapping/>
  </p:clrMapOvr>
  <p:transition spd="slow" advTm="19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 </a:t>
            </a:r>
            <a:r>
              <a:rPr lang="en-US" sz="2400" dirty="0" smtClean="0"/>
              <a:t>       Senate </a:t>
            </a:r>
            <a:r>
              <a:rPr lang="en-US" sz="2400" dirty="0"/>
              <a:t>Study Committee on Homelessness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key focus of DJJ is to provide each youth with a transitional plan.  A transitional plan outlines treatment services that are appropriate for the youth while under our supervision and highlights services and opportunities for the youth as they leave our care</a:t>
            </a:r>
            <a:r>
              <a:rPr lang="en-US" sz="2400" dirty="0" smtClean="0"/>
              <a:t>.  This plan also includes an assessment of living options as they transition out.</a:t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/>
              <a:t>Our goal is to transition healthy, rehabilitated and responsible youth who become productive citizens.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 smtClean="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3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162016"/>
      </p:ext>
    </p:extLst>
  </p:cSld>
  <p:clrMapOvr>
    <a:masterClrMapping/>
  </p:clrMapOvr>
  <p:transition spd="slow" advTm="19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DJJ uses the following criteria to determine </a:t>
            </a:r>
            <a:r>
              <a:rPr lang="en-US" sz="2400" dirty="0" smtClean="0"/>
              <a:t>homelessness:</a:t>
            </a:r>
            <a:endParaRPr lang="en-US" sz="2400" dirty="0" smtClean="0"/>
          </a:p>
          <a:p>
            <a:pPr lvl="1"/>
            <a:r>
              <a:rPr lang="en-US" sz="2400" dirty="0" smtClean="0"/>
              <a:t>A Sex Offender (per policy – a sex offender cannot reside in the home with the victim or victim aged youth while under our supervision).</a:t>
            </a:r>
          </a:p>
          <a:p>
            <a:pPr lvl="1"/>
            <a:r>
              <a:rPr lang="en-US" sz="2400" dirty="0" smtClean="0"/>
              <a:t>A youth that has no family members that can provide a home.</a:t>
            </a:r>
          </a:p>
          <a:p>
            <a:pPr lvl="1"/>
            <a:r>
              <a:rPr lang="en-US" sz="2400" dirty="0" smtClean="0"/>
              <a:t>A youth that has signed himself or herself out of DFCS custody.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 smtClean="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4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n-US" sz="2400" dirty="0" smtClean="0"/>
              <a:t>       Senate Study Committee on Homelessness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5239984"/>
      </p:ext>
    </p:extLst>
  </p:cSld>
  <p:clrMapOvr>
    <a:masterClrMapping/>
  </p:clrMapOvr>
  <p:transition spd="slow" advTm="19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Prior to </a:t>
            </a:r>
            <a:r>
              <a:rPr lang="en-US" sz="2400" dirty="0" smtClean="0"/>
              <a:t>making a homeless determination</a:t>
            </a:r>
            <a:r>
              <a:rPr lang="en-US" sz="2400" dirty="0"/>
              <a:t>, we explore other resources in the community such </a:t>
            </a:r>
            <a:r>
              <a:rPr lang="en-US" sz="2400" dirty="0" smtClean="0"/>
              <a:t>as </a:t>
            </a:r>
            <a:r>
              <a:rPr lang="en-US" sz="2400" dirty="0"/>
              <a:t>family </a:t>
            </a:r>
            <a:r>
              <a:rPr lang="en-US" sz="2400" dirty="0" smtClean="0"/>
              <a:t>members, </a:t>
            </a:r>
            <a:r>
              <a:rPr lang="en-US" sz="2400" dirty="0"/>
              <a:t>Independent Living programs, </a:t>
            </a:r>
            <a:r>
              <a:rPr lang="en-US" sz="2400" dirty="0" smtClean="0"/>
              <a:t>and the </a:t>
            </a:r>
            <a:r>
              <a:rPr lang="en-US" sz="2400" dirty="0"/>
              <a:t>Interstate Compact for </a:t>
            </a:r>
            <a:r>
              <a:rPr lang="en-US" sz="2400" dirty="0" smtClean="0"/>
              <a:t>Juveniles.</a:t>
            </a:r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 smtClean="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5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 </a:t>
            </a:r>
            <a:r>
              <a:rPr lang="en-US" sz="2400" dirty="0" smtClean="0"/>
              <a:t>      Senate </a:t>
            </a:r>
            <a:r>
              <a:rPr lang="en-US" sz="2400" dirty="0"/>
              <a:t>Study Committee on Homelessness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56564861"/>
      </p:ext>
    </p:extLst>
  </p:cSld>
  <p:clrMapOvr>
    <a:masterClrMapping/>
  </p:clrMapOvr>
  <p:transition spd="slow" advTm="19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If other options do not exist, we </a:t>
            </a:r>
            <a:r>
              <a:rPr lang="en-US" sz="2400" dirty="0"/>
              <a:t>provide placements for any youth that is deemed homeless due to uncontrollable circumstances and/or if a youth’s order expires.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We </a:t>
            </a:r>
            <a:r>
              <a:rPr lang="en-US" sz="2400" dirty="0" smtClean="0"/>
              <a:t>have a small number of youth statewide </a:t>
            </a:r>
            <a:r>
              <a:rPr lang="en-US" sz="2400" dirty="0" smtClean="0"/>
              <a:t>that are considered homeless.  These youth are often served in residential placements such as Serenity House, Goshen Valley, and Broken Shackles.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 smtClean="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6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       </a:t>
            </a:r>
            <a:r>
              <a:rPr lang="en-US" sz="2400" dirty="0"/>
              <a:t>Senate Study Committee on Homelessness</a:t>
            </a:r>
          </a:p>
        </p:txBody>
      </p:sp>
    </p:spTree>
    <p:extLst>
      <p:ext uri="{BB962C8B-B14F-4D97-AF65-F5344CB8AC3E}">
        <p14:creationId xmlns:p14="http://schemas.microsoft.com/office/powerpoint/2010/main" val="3560051660"/>
      </p:ext>
    </p:extLst>
  </p:cSld>
  <p:clrMapOvr>
    <a:masterClrMapping/>
  </p:clrMapOvr>
  <p:transition spd="slow" advTm="19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DJJ </a:t>
            </a:r>
            <a:r>
              <a:rPr lang="en-US" sz="2800" dirty="0"/>
              <a:t>Homelessness Snap Shot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6934200" cy="4495800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r>
              <a:rPr lang="en-US" sz="2000" b="1" dirty="0" smtClean="0"/>
              <a:t>Youth in YDC</a:t>
            </a:r>
          </a:p>
          <a:p>
            <a:pPr marL="457200" lvl="1" indent="0">
              <a:buNone/>
            </a:pPr>
            <a:r>
              <a:rPr lang="en-US" sz="2000" dirty="0" smtClean="0"/>
              <a:t>Total</a:t>
            </a:r>
            <a:r>
              <a:rPr lang="en-US" sz="2000" dirty="0"/>
              <a:t>: 12 </a:t>
            </a:r>
            <a:r>
              <a:rPr lang="en-US" sz="2000" dirty="0" smtClean="0"/>
              <a:t>youth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/>
              <a:t>6 </a:t>
            </a:r>
            <a:r>
              <a:rPr lang="en-US" sz="2000" dirty="0"/>
              <a:t>Sex </a:t>
            </a:r>
            <a:r>
              <a:rPr lang="en-US" sz="2000" dirty="0" smtClean="0"/>
              <a:t>Offenders</a:t>
            </a:r>
          </a:p>
          <a:p>
            <a:pPr lvl="1">
              <a:buFont typeface="Arial" charset="0"/>
              <a:buChar char="•"/>
            </a:pPr>
            <a:r>
              <a:rPr lang="en-US" sz="2000" dirty="0"/>
              <a:t>5 DFCS Custody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/>
              <a:t>1 Homeless</a:t>
            </a:r>
          </a:p>
          <a:p>
            <a:pPr lvl="1">
              <a:buFont typeface="Arial" charset="0"/>
              <a:buChar char="•"/>
            </a:pPr>
            <a:endParaRPr lang="en-US" sz="2000" dirty="0" smtClean="0"/>
          </a:p>
          <a:p>
            <a:pPr marL="457200" lvl="1" indent="0">
              <a:buNone/>
            </a:pPr>
            <a:r>
              <a:rPr lang="en-US" sz="2000" b="1" dirty="0"/>
              <a:t>Youth in </a:t>
            </a:r>
            <a:r>
              <a:rPr lang="en-US" sz="2000" b="1" dirty="0" smtClean="0"/>
              <a:t>Community/Residential Placement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dirty="0"/>
              <a:t>Total: </a:t>
            </a:r>
            <a:r>
              <a:rPr lang="en-US" sz="2000" dirty="0" smtClean="0"/>
              <a:t>10 </a:t>
            </a:r>
            <a:r>
              <a:rPr lang="en-US" sz="2000" dirty="0"/>
              <a:t>youth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/>
              <a:t>8 </a:t>
            </a:r>
            <a:r>
              <a:rPr lang="en-US" sz="2000" dirty="0"/>
              <a:t>Sex Offenders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/>
              <a:t>2 </a:t>
            </a:r>
            <a:r>
              <a:rPr lang="en-US" sz="2000" dirty="0"/>
              <a:t>Homeless</a:t>
            </a:r>
          </a:p>
          <a:p>
            <a:pPr lvl="1">
              <a:buFont typeface="Arial" charset="0"/>
              <a:buChar char="•"/>
            </a:pPr>
            <a:endParaRPr lang="en-US" sz="2000" dirty="0">
              <a:latin typeface="Georgia" panose="02040502050405020303" pitchFamily="18" charset="0"/>
            </a:endParaRPr>
          </a:p>
          <a:p>
            <a:pPr lvl="1">
              <a:buFont typeface="Arial" charset="0"/>
              <a:buChar char="•"/>
            </a:pPr>
            <a:endParaRPr lang="en-US" sz="2000" dirty="0" smtClean="0">
              <a:latin typeface="Georgia" panose="02040502050405020303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fld id="{3F3A4857-3FF1-46BF-806D-0E4885BF81A9}" type="slidenum">
              <a:rPr lang="en-US" sz="2800" smtClean="0">
                <a:solidFill>
                  <a:srgbClr val="FFFFFF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  <a:defRPr/>
              </a:pPr>
              <a:t>7</a:t>
            </a:fld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19050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58706"/>
      </p:ext>
    </p:extLst>
  </p:cSld>
  <p:clrMapOvr>
    <a:masterClrMapping/>
  </p:clrMapOvr>
  <p:transition spd="slow" advTm="19000"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C3FF991-029F-4623-A943-A922471F6DF9}"/>
</file>

<file path=customXml/itemProps2.xml><?xml version="1.0" encoding="utf-8"?>
<ds:datastoreItem xmlns:ds="http://schemas.openxmlformats.org/officeDocument/2006/customXml" ds:itemID="{8DB66DEB-8F7A-40BE-8F91-81023418A184}"/>
</file>

<file path=customXml/itemProps3.xml><?xml version="1.0" encoding="utf-8"?>
<ds:datastoreItem xmlns:ds="http://schemas.openxmlformats.org/officeDocument/2006/customXml" ds:itemID="{1286C5A3-22A5-4C99-868B-9E050967EF3F}"/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345</Words>
  <Application>Microsoft Office PowerPoint</Application>
  <PresentationFormat>On-screen Show (4:3)</PresentationFormat>
  <Paragraphs>49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PowerPoint Presentation</vt:lpstr>
      <vt:lpstr>Our Mission</vt:lpstr>
      <vt:lpstr>        Senate Study Committee on Homelessness</vt:lpstr>
      <vt:lpstr>       Senate Study Committee on Homelessness</vt:lpstr>
      <vt:lpstr>       Senate Study Committee on Homelessness</vt:lpstr>
      <vt:lpstr>       Senate Study Committee on Homelessness</vt:lpstr>
      <vt:lpstr>DJJ Homelessness Snap Shot </vt:lpstr>
    </vt:vector>
  </TitlesOfParts>
  <Company>State of Georgia-Department of Juvenile Justice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Sexton</dc:creator>
  <cp:lastModifiedBy>Smith, John</cp:lastModifiedBy>
  <cp:revision>71</cp:revision>
  <cp:lastPrinted>2017-10-16T19:37:16Z</cp:lastPrinted>
  <dcterms:created xsi:type="dcterms:W3CDTF">2013-09-23T12:08:55Z</dcterms:created>
  <dcterms:modified xsi:type="dcterms:W3CDTF">2017-10-16T21:02:46Z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