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Lst>
  <p:notesMasterIdLst>
    <p:notesMasterId r:id="rId12"/>
  </p:notesMasterIdLst>
  <p:handoutMasterIdLst>
    <p:handoutMasterId r:id="rId13"/>
  </p:handoutMasterIdLst>
  <p:sldIdLst>
    <p:sldId id="264" r:id="rId3"/>
    <p:sldId id="256" r:id="rId4"/>
    <p:sldId id="278" r:id="rId5"/>
    <p:sldId id="266" r:id="rId6"/>
    <p:sldId id="272" r:id="rId7"/>
    <p:sldId id="273" r:id="rId8"/>
    <p:sldId id="283" r:id="rId9"/>
    <p:sldId id="285" r:id="rId10"/>
    <p:sldId id="274" r:id="rId11"/>
  </p:sldIdLst>
  <p:sldSz cx="9144000" cy="6858000" type="letter"/>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93" autoAdjust="0"/>
    <p:restoredTop sz="94660"/>
  </p:normalViewPr>
  <p:slideViewPr>
    <p:cSldViewPr snapToGrid="0">
      <p:cViewPr>
        <p:scale>
          <a:sx n="81" d="100"/>
          <a:sy n="81" d="100"/>
        </p:scale>
        <p:origin x="-990"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openxmlformats.org/officeDocument/2006/relationships/customXml" Target="../customXml/item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DE6CDFC-C96A-411B-8179-669EDAAF9E67}"/>
              </a:ext>
            </a:extLst>
          </p:cNvPr>
          <p:cNvSpPr>
            <a:spLocks noGrp="1"/>
          </p:cNvSpPr>
          <p:nvPr>
            <p:ph type="hdr" sz="quarter"/>
          </p:nvPr>
        </p:nvSpPr>
        <p:spPr>
          <a:xfrm>
            <a:off x="2" y="1"/>
            <a:ext cx="4034650" cy="351876"/>
          </a:xfrm>
          <a:prstGeom prst="rect">
            <a:avLst/>
          </a:prstGeom>
        </p:spPr>
        <p:txBody>
          <a:bodyPr vert="horz" lIns="91797" tIns="45898" rIns="91797" bIns="45898" rtlCol="0"/>
          <a:lstStyle>
            <a:lvl1pPr algn="l">
              <a:defRPr sz="1200"/>
            </a:lvl1pPr>
          </a:lstStyle>
          <a:p>
            <a:endParaRPr lang="en-US"/>
          </a:p>
        </p:txBody>
      </p:sp>
      <p:sp>
        <p:nvSpPr>
          <p:cNvPr id="3" name="Date Placeholder 2">
            <a:extLst>
              <a:ext uri="{FF2B5EF4-FFF2-40B4-BE49-F238E27FC236}">
                <a16:creationId xmlns:a16="http://schemas.microsoft.com/office/drawing/2014/main" xmlns="" id="{60820FD7-3A73-40BE-B0B8-09BD549CB8C1}"/>
              </a:ext>
            </a:extLst>
          </p:cNvPr>
          <p:cNvSpPr>
            <a:spLocks noGrp="1"/>
          </p:cNvSpPr>
          <p:nvPr>
            <p:ph type="dt" sz="quarter" idx="1"/>
          </p:nvPr>
        </p:nvSpPr>
        <p:spPr>
          <a:xfrm>
            <a:off x="5272338" y="1"/>
            <a:ext cx="4034650" cy="351876"/>
          </a:xfrm>
          <a:prstGeom prst="rect">
            <a:avLst/>
          </a:prstGeom>
        </p:spPr>
        <p:txBody>
          <a:bodyPr vert="horz" lIns="91797" tIns="45898" rIns="91797" bIns="45898" rtlCol="0"/>
          <a:lstStyle>
            <a:lvl1pPr algn="r">
              <a:defRPr sz="1200"/>
            </a:lvl1pPr>
          </a:lstStyle>
          <a:p>
            <a:fld id="{728BD8CC-77FD-4D10-A578-9064A69542DD}" type="datetimeFigureOut">
              <a:rPr lang="en-US" smtClean="0"/>
              <a:t>9/8/2017</a:t>
            </a:fld>
            <a:endParaRPr lang="en-US"/>
          </a:p>
        </p:txBody>
      </p:sp>
      <p:sp>
        <p:nvSpPr>
          <p:cNvPr id="4" name="Footer Placeholder 3">
            <a:extLst>
              <a:ext uri="{FF2B5EF4-FFF2-40B4-BE49-F238E27FC236}">
                <a16:creationId xmlns:a16="http://schemas.microsoft.com/office/drawing/2014/main" xmlns="" id="{6E8A85BA-A3E4-46D9-B2A5-D32D586C52A3}"/>
              </a:ext>
            </a:extLst>
          </p:cNvPr>
          <p:cNvSpPr>
            <a:spLocks noGrp="1"/>
          </p:cNvSpPr>
          <p:nvPr>
            <p:ph type="ftr" sz="quarter" idx="2"/>
          </p:nvPr>
        </p:nvSpPr>
        <p:spPr>
          <a:xfrm>
            <a:off x="2" y="6671225"/>
            <a:ext cx="4034650" cy="351875"/>
          </a:xfrm>
          <a:prstGeom prst="rect">
            <a:avLst/>
          </a:prstGeom>
        </p:spPr>
        <p:txBody>
          <a:bodyPr vert="horz" lIns="91797" tIns="45898" rIns="91797" bIns="4589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C95C95F1-12BE-4DB8-936D-4FEB445D172A}"/>
              </a:ext>
            </a:extLst>
          </p:cNvPr>
          <p:cNvSpPr>
            <a:spLocks noGrp="1"/>
          </p:cNvSpPr>
          <p:nvPr>
            <p:ph type="sldNum" sz="quarter" idx="3"/>
          </p:nvPr>
        </p:nvSpPr>
        <p:spPr>
          <a:xfrm>
            <a:off x="5272338" y="6671225"/>
            <a:ext cx="4034650" cy="351875"/>
          </a:xfrm>
          <a:prstGeom prst="rect">
            <a:avLst/>
          </a:prstGeom>
        </p:spPr>
        <p:txBody>
          <a:bodyPr vert="horz" lIns="91797" tIns="45898" rIns="91797" bIns="45898" rtlCol="0" anchor="b"/>
          <a:lstStyle>
            <a:lvl1pPr algn="r">
              <a:defRPr sz="1200"/>
            </a:lvl1pPr>
          </a:lstStyle>
          <a:p>
            <a:fld id="{EB748AD3-D77F-4ED0-896A-5C3A0703914F}" type="slidenum">
              <a:rPr lang="en-US" smtClean="0"/>
              <a:t>‹#›</a:t>
            </a:fld>
            <a:endParaRPr lang="en-US"/>
          </a:p>
        </p:txBody>
      </p:sp>
    </p:spTree>
    <p:extLst>
      <p:ext uri="{BB962C8B-B14F-4D97-AF65-F5344CB8AC3E}">
        <p14:creationId xmlns:p14="http://schemas.microsoft.com/office/powerpoint/2010/main" val="340788475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33943" cy="352375"/>
          </a:xfrm>
          <a:prstGeom prst="rect">
            <a:avLst/>
          </a:prstGeom>
        </p:spPr>
        <p:txBody>
          <a:bodyPr vert="horz" lIns="93321" tIns="46660" rIns="93321" bIns="46660" rtlCol="0"/>
          <a:lstStyle>
            <a:lvl1pPr algn="l">
              <a:defRPr sz="1200"/>
            </a:lvl1pPr>
          </a:lstStyle>
          <a:p>
            <a:endParaRPr lang="en-US"/>
          </a:p>
        </p:txBody>
      </p:sp>
      <p:sp>
        <p:nvSpPr>
          <p:cNvPr id="3" name="Date Placeholder 2"/>
          <p:cNvSpPr>
            <a:spLocks noGrp="1"/>
          </p:cNvSpPr>
          <p:nvPr>
            <p:ph type="dt" idx="1"/>
          </p:nvPr>
        </p:nvSpPr>
        <p:spPr>
          <a:xfrm>
            <a:off x="5273002" y="1"/>
            <a:ext cx="4033943" cy="352375"/>
          </a:xfrm>
          <a:prstGeom prst="rect">
            <a:avLst/>
          </a:prstGeom>
        </p:spPr>
        <p:txBody>
          <a:bodyPr vert="horz" lIns="93321" tIns="46660" rIns="93321" bIns="46660" rtlCol="0"/>
          <a:lstStyle>
            <a:lvl1pPr algn="r">
              <a:defRPr sz="1200"/>
            </a:lvl1pPr>
          </a:lstStyle>
          <a:p>
            <a:fld id="{9F8A98FD-5F92-4AEB-B88C-987474707A88}" type="datetimeFigureOut">
              <a:rPr lang="en-US" smtClean="0"/>
              <a:t>9/8/2017</a:t>
            </a:fld>
            <a:endParaRPr lang="en-US"/>
          </a:p>
        </p:txBody>
      </p:sp>
      <p:sp>
        <p:nvSpPr>
          <p:cNvPr id="4" name="Slide Image Placeholder 3"/>
          <p:cNvSpPr>
            <a:spLocks noGrp="1" noRot="1" noChangeAspect="1"/>
          </p:cNvSpPr>
          <p:nvPr>
            <p:ph type="sldImg" idx="2"/>
          </p:nvPr>
        </p:nvSpPr>
        <p:spPr>
          <a:xfrm>
            <a:off x="3074988" y="877888"/>
            <a:ext cx="3159125" cy="2370137"/>
          </a:xfrm>
          <a:prstGeom prst="rect">
            <a:avLst/>
          </a:prstGeom>
          <a:noFill/>
          <a:ln w="12700">
            <a:solidFill>
              <a:prstClr val="black"/>
            </a:solidFill>
          </a:ln>
        </p:spPr>
        <p:txBody>
          <a:bodyPr vert="horz" lIns="93321" tIns="46660" rIns="93321" bIns="46660" rtlCol="0" anchor="ctr"/>
          <a:lstStyle/>
          <a:p>
            <a:endParaRPr lang="en-US"/>
          </a:p>
        </p:txBody>
      </p:sp>
      <p:sp>
        <p:nvSpPr>
          <p:cNvPr id="5" name="Notes Placeholder 4"/>
          <p:cNvSpPr>
            <a:spLocks noGrp="1"/>
          </p:cNvSpPr>
          <p:nvPr>
            <p:ph type="body" sz="quarter" idx="3"/>
          </p:nvPr>
        </p:nvSpPr>
        <p:spPr>
          <a:xfrm>
            <a:off x="930910" y="3379869"/>
            <a:ext cx="7447280" cy="2765346"/>
          </a:xfrm>
          <a:prstGeom prst="rect">
            <a:avLst/>
          </a:prstGeom>
        </p:spPr>
        <p:txBody>
          <a:bodyPr vert="horz" lIns="93321" tIns="46660" rIns="93321" bIns="4666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6670726"/>
            <a:ext cx="4033943" cy="352374"/>
          </a:xfrm>
          <a:prstGeom prst="rect">
            <a:avLst/>
          </a:prstGeom>
        </p:spPr>
        <p:txBody>
          <a:bodyPr vert="horz" lIns="93321" tIns="46660" rIns="93321" bIns="46660" rtlCol="0" anchor="b"/>
          <a:lstStyle>
            <a:lvl1pPr algn="l">
              <a:defRPr sz="1200"/>
            </a:lvl1pPr>
          </a:lstStyle>
          <a:p>
            <a:endParaRPr lang="en-US"/>
          </a:p>
        </p:txBody>
      </p:sp>
      <p:sp>
        <p:nvSpPr>
          <p:cNvPr id="7" name="Slide Number Placeholder 6"/>
          <p:cNvSpPr>
            <a:spLocks noGrp="1"/>
          </p:cNvSpPr>
          <p:nvPr>
            <p:ph type="sldNum" sz="quarter" idx="5"/>
          </p:nvPr>
        </p:nvSpPr>
        <p:spPr>
          <a:xfrm>
            <a:off x="5273002" y="6670726"/>
            <a:ext cx="4033943" cy="352374"/>
          </a:xfrm>
          <a:prstGeom prst="rect">
            <a:avLst/>
          </a:prstGeom>
        </p:spPr>
        <p:txBody>
          <a:bodyPr vert="horz" lIns="93321" tIns="46660" rIns="93321" bIns="46660" rtlCol="0" anchor="b"/>
          <a:lstStyle>
            <a:lvl1pPr algn="r">
              <a:defRPr sz="1200"/>
            </a:lvl1pPr>
          </a:lstStyle>
          <a:p>
            <a:fld id="{E90F293B-9784-4524-A402-FE0AD399CA93}" type="slidenum">
              <a:rPr lang="en-US" smtClean="0"/>
              <a:t>‹#›</a:t>
            </a:fld>
            <a:endParaRPr lang="en-US"/>
          </a:p>
        </p:txBody>
      </p:sp>
    </p:spTree>
    <p:extLst>
      <p:ext uri="{BB962C8B-B14F-4D97-AF65-F5344CB8AC3E}">
        <p14:creationId xmlns:p14="http://schemas.microsoft.com/office/powerpoint/2010/main" val="370177533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431"/>
            <a:ext cx="7772400" cy="1470025"/>
          </a:xfrm>
        </p:spPr>
        <p:txBody>
          <a:bodyPr/>
          <a:lstStyle/>
          <a:p>
            <a:r>
              <a:rPr lang="en-US"/>
              <a:t>Click to edit Master title style</a:t>
            </a:r>
          </a:p>
        </p:txBody>
      </p:sp>
      <p:sp>
        <p:nvSpPr>
          <p:cNvPr id="3" name="Subtitle 2"/>
          <p:cNvSpPr>
            <a:spLocks noGrp="1"/>
          </p:cNvSpPr>
          <p:nvPr>
            <p:ph type="subTitle" idx="1"/>
          </p:nvPr>
        </p:nvSpPr>
        <p:spPr>
          <a:xfrm>
            <a:off x="1371602" y="3886200"/>
            <a:ext cx="6400800" cy="1752600"/>
          </a:xfrm>
        </p:spPr>
        <p:txBody>
          <a:bodyPr/>
          <a:lstStyle>
            <a:lvl1pPr marL="0" indent="0" algn="ctr">
              <a:buNone/>
              <a:defRPr>
                <a:solidFill>
                  <a:schemeClr val="tx1">
                    <a:tint val="75000"/>
                  </a:schemeClr>
                </a:solidFill>
              </a:defRPr>
            </a:lvl1pPr>
            <a:lvl2pPr marL="342904" indent="0" algn="ctr">
              <a:buNone/>
              <a:defRPr>
                <a:solidFill>
                  <a:schemeClr val="tx1">
                    <a:tint val="75000"/>
                  </a:schemeClr>
                </a:solidFill>
              </a:defRPr>
            </a:lvl2pPr>
            <a:lvl3pPr marL="685808" indent="0" algn="ctr">
              <a:buNone/>
              <a:defRPr>
                <a:solidFill>
                  <a:schemeClr val="tx1">
                    <a:tint val="75000"/>
                  </a:schemeClr>
                </a:solidFill>
              </a:defRPr>
            </a:lvl3pPr>
            <a:lvl4pPr marL="1028712" indent="0" algn="ctr">
              <a:buNone/>
              <a:defRPr>
                <a:solidFill>
                  <a:schemeClr val="tx1">
                    <a:tint val="75000"/>
                  </a:schemeClr>
                </a:solidFill>
              </a:defRPr>
            </a:lvl4pPr>
            <a:lvl5pPr marL="1371616" indent="0" algn="ctr">
              <a:buNone/>
              <a:defRPr>
                <a:solidFill>
                  <a:schemeClr val="tx1">
                    <a:tint val="75000"/>
                  </a:schemeClr>
                </a:solidFill>
              </a:defRPr>
            </a:lvl5pPr>
            <a:lvl6pPr marL="1714520" indent="0" algn="ctr">
              <a:buNone/>
              <a:defRPr>
                <a:solidFill>
                  <a:schemeClr val="tx1">
                    <a:tint val="75000"/>
                  </a:schemeClr>
                </a:solidFill>
              </a:defRPr>
            </a:lvl6pPr>
            <a:lvl7pPr marL="2057424" indent="0" algn="ctr">
              <a:buNone/>
              <a:defRPr>
                <a:solidFill>
                  <a:schemeClr val="tx1">
                    <a:tint val="75000"/>
                  </a:schemeClr>
                </a:solidFill>
              </a:defRPr>
            </a:lvl7pPr>
            <a:lvl8pPr marL="2400329" indent="0" algn="ctr">
              <a:buNone/>
              <a:defRPr>
                <a:solidFill>
                  <a:schemeClr val="tx1">
                    <a:tint val="75000"/>
                  </a:schemeClr>
                </a:solidFill>
              </a:defRPr>
            </a:lvl8pPr>
            <a:lvl9pPr marL="2743233"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xmlns="" id="{10DED288-1B9A-48E6-A77B-0907D9BE6651}"/>
              </a:ext>
            </a:extLst>
          </p:cNvPr>
          <p:cNvSpPr>
            <a:spLocks noGrp="1"/>
          </p:cNvSpPr>
          <p:nvPr>
            <p:ph type="dt" sz="half" idx="10"/>
          </p:nvPr>
        </p:nvSpPr>
        <p:spPr/>
        <p:txBody>
          <a:bodyPr/>
          <a:lstStyle>
            <a:lvl1pPr>
              <a:defRPr/>
            </a:lvl1pPr>
          </a:lstStyle>
          <a:p>
            <a:pPr>
              <a:defRPr/>
            </a:pPr>
            <a:fld id="{C8E1A1FB-8F38-4F07-AC58-696CB2D53D73}" type="datetimeFigureOut">
              <a:rPr lang="en-US"/>
              <a:pPr>
                <a:defRPr/>
              </a:pPr>
              <a:t>9/8/2017</a:t>
            </a:fld>
            <a:endParaRPr lang="en-US"/>
          </a:p>
        </p:txBody>
      </p:sp>
      <p:sp>
        <p:nvSpPr>
          <p:cNvPr id="5" name="Footer Placeholder 4">
            <a:extLst>
              <a:ext uri="{FF2B5EF4-FFF2-40B4-BE49-F238E27FC236}">
                <a16:creationId xmlns:a16="http://schemas.microsoft.com/office/drawing/2014/main" xmlns="" id="{5A499EE1-D6B8-4EE2-ABB8-3193C6F57B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E94DCA45-D4E4-4751-9D46-1E47E60CC7FC}"/>
              </a:ext>
            </a:extLst>
          </p:cNvPr>
          <p:cNvSpPr>
            <a:spLocks noGrp="1"/>
          </p:cNvSpPr>
          <p:nvPr>
            <p:ph type="sldNum" sz="quarter" idx="12"/>
          </p:nvPr>
        </p:nvSpPr>
        <p:spPr/>
        <p:txBody>
          <a:bodyPr/>
          <a:lstStyle>
            <a:lvl1pPr>
              <a:defRPr/>
            </a:lvl1pPr>
          </a:lstStyle>
          <a:p>
            <a:fld id="{A05FB865-D5B0-45FF-9508-DAD45449AC4E}" type="slidenum">
              <a:rPr lang="en-US" altLang="en-US"/>
              <a:pPr/>
              <a:t>‹#›</a:t>
            </a:fld>
            <a:endParaRPr lang="en-US" altLang="en-US"/>
          </a:p>
        </p:txBody>
      </p:sp>
    </p:spTree>
    <p:extLst>
      <p:ext uri="{BB962C8B-B14F-4D97-AF65-F5344CB8AC3E}">
        <p14:creationId xmlns:p14="http://schemas.microsoft.com/office/powerpoint/2010/main" val="74878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187DBB5-82DA-4EF6-A211-7C3FE98500BF}"/>
              </a:ext>
            </a:extLst>
          </p:cNvPr>
          <p:cNvSpPr>
            <a:spLocks noGrp="1"/>
          </p:cNvSpPr>
          <p:nvPr>
            <p:ph type="dt" sz="half" idx="10"/>
          </p:nvPr>
        </p:nvSpPr>
        <p:spPr/>
        <p:txBody>
          <a:bodyPr/>
          <a:lstStyle>
            <a:lvl1pPr>
              <a:defRPr/>
            </a:lvl1pPr>
          </a:lstStyle>
          <a:p>
            <a:pPr>
              <a:defRPr/>
            </a:pPr>
            <a:fld id="{B38379C5-18A9-4FF1-9B12-DB4D08D61B32}" type="datetimeFigureOut">
              <a:rPr lang="en-US"/>
              <a:pPr>
                <a:defRPr/>
              </a:pPr>
              <a:t>9/8/2017</a:t>
            </a:fld>
            <a:endParaRPr lang="en-US"/>
          </a:p>
        </p:txBody>
      </p:sp>
      <p:sp>
        <p:nvSpPr>
          <p:cNvPr id="5" name="Footer Placeholder 4">
            <a:extLst>
              <a:ext uri="{FF2B5EF4-FFF2-40B4-BE49-F238E27FC236}">
                <a16:creationId xmlns:a16="http://schemas.microsoft.com/office/drawing/2014/main" xmlns="" id="{2502D329-E09E-4D39-AF41-041A6206237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FF71412A-E28F-4897-A043-2A930A37CCCF}"/>
              </a:ext>
            </a:extLst>
          </p:cNvPr>
          <p:cNvSpPr>
            <a:spLocks noGrp="1"/>
          </p:cNvSpPr>
          <p:nvPr>
            <p:ph type="sldNum" sz="quarter" idx="12"/>
          </p:nvPr>
        </p:nvSpPr>
        <p:spPr/>
        <p:txBody>
          <a:bodyPr/>
          <a:lstStyle>
            <a:lvl1pPr>
              <a:defRPr/>
            </a:lvl1pPr>
          </a:lstStyle>
          <a:p>
            <a:fld id="{78C3E203-5845-447C-B56B-2701053C81CA}" type="slidenum">
              <a:rPr lang="en-US" altLang="en-US"/>
              <a:pPr/>
              <a:t>‹#›</a:t>
            </a:fld>
            <a:endParaRPr lang="en-US" altLang="en-US"/>
          </a:p>
        </p:txBody>
      </p:sp>
    </p:spTree>
    <p:extLst>
      <p:ext uri="{BB962C8B-B14F-4D97-AF65-F5344CB8AC3E}">
        <p14:creationId xmlns:p14="http://schemas.microsoft.com/office/powerpoint/2010/main" val="3576325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5"/>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4" y="2906714"/>
            <a:ext cx="7772400" cy="1500188"/>
          </a:xfrm>
        </p:spPr>
        <p:txBody>
          <a:bodyPr anchor="b"/>
          <a:lstStyle>
            <a:lvl1pPr marL="0" indent="0">
              <a:buNone/>
              <a:defRPr sz="1500">
                <a:solidFill>
                  <a:schemeClr val="tx1">
                    <a:tint val="75000"/>
                  </a:schemeClr>
                </a:solidFill>
              </a:defRPr>
            </a:lvl1pPr>
            <a:lvl2pPr marL="342904" indent="0">
              <a:buNone/>
              <a:defRPr sz="1350">
                <a:solidFill>
                  <a:schemeClr val="tx1">
                    <a:tint val="75000"/>
                  </a:schemeClr>
                </a:solidFill>
              </a:defRPr>
            </a:lvl2pPr>
            <a:lvl3pPr marL="685808" indent="0">
              <a:buNone/>
              <a:defRPr sz="1200">
                <a:solidFill>
                  <a:schemeClr val="tx1">
                    <a:tint val="75000"/>
                  </a:schemeClr>
                </a:solidFill>
              </a:defRPr>
            </a:lvl3pPr>
            <a:lvl4pPr marL="1028712" indent="0">
              <a:buNone/>
              <a:defRPr sz="1050">
                <a:solidFill>
                  <a:schemeClr val="tx1">
                    <a:tint val="75000"/>
                  </a:schemeClr>
                </a:solidFill>
              </a:defRPr>
            </a:lvl4pPr>
            <a:lvl5pPr marL="1371616" indent="0">
              <a:buNone/>
              <a:defRPr sz="1050">
                <a:solidFill>
                  <a:schemeClr val="tx1">
                    <a:tint val="75000"/>
                  </a:schemeClr>
                </a:solidFill>
              </a:defRPr>
            </a:lvl5pPr>
            <a:lvl6pPr marL="1714520" indent="0">
              <a:buNone/>
              <a:defRPr sz="1050">
                <a:solidFill>
                  <a:schemeClr val="tx1">
                    <a:tint val="75000"/>
                  </a:schemeClr>
                </a:solidFill>
              </a:defRPr>
            </a:lvl6pPr>
            <a:lvl7pPr marL="2057424" indent="0">
              <a:buNone/>
              <a:defRPr sz="1050">
                <a:solidFill>
                  <a:schemeClr val="tx1">
                    <a:tint val="75000"/>
                  </a:schemeClr>
                </a:solidFill>
              </a:defRPr>
            </a:lvl7pPr>
            <a:lvl8pPr marL="2400329" indent="0">
              <a:buNone/>
              <a:defRPr sz="1050">
                <a:solidFill>
                  <a:schemeClr val="tx1">
                    <a:tint val="75000"/>
                  </a:schemeClr>
                </a:solidFill>
              </a:defRPr>
            </a:lvl8pPr>
            <a:lvl9pPr marL="2743233" indent="0">
              <a:buNone/>
              <a:defRPr sz="105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566212F-50C9-4C6F-9169-36F93BC29A42}"/>
              </a:ext>
            </a:extLst>
          </p:cNvPr>
          <p:cNvSpPr>
            <a:spLocks noGrp="1"/>
          </p:cNvSpPr>
          <p:nvPr>
            <p:ph type="dt" sz="half" idx="10"/>
          </p:nvPr>
        </p:nvSpPr>
        <p:spPr/>
        <p:txBody>
          <a:bodyPr/>
          <a:lstStyle>
            <a:lvl1pPr>
              <a:defRPr/>
            </a:lvl1pPr>
          </a:lstStyle>
          <a:p>
            <a:pPr>
              <a:defRPr/>
            </a:pPr>
            <a:fld id="{26F86709-591B-4821-B79E-1F1887F11A94}" type="datetimeFigureOut">
              <a:rPr lang="en-US"/>
              <a:pPr>
                <a:defRPr/>
              </a:pPr>
              <a:t>9/8/2017</a:t>
            </a:fld>
            <a:endParaRPr lang="en-US"/>
          </a:p>
        </p:txBody>
      </p:sp>
      <p:sp>
        <p:nvSpPr>
          <p:cNvPr id="5" name="Footer Placeholder 4">
            <a:extLst>
              <a:ext uri="{FF2B5EF4-FFF2-40B4-BE49-F238E27FC236}">
                <a16:creationId xmlns:a16="http://schemas.microsoft.com/office/drawing/2014/main" xmlns="" id="{713EA77A-8F1C-4EAA-B06E-097D6EBFE90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9B023FC2-B839-440F-8790-C6C40529FB84}"/>
              </a:ext>
            </a:extLst>
          </p:cNvPr>
          <p:cNvSpPr>
            <a:spLocks noGrp="1"/>
          </p:cNvSpPr>
          <p:nvPr>
            <p:ph type="sldNum" sz="quarter" idx="12"/>
          </p:nvPr>
        </p:nvSpPr>
        <p:spPr/>
        <p:txBody>
          <a:bodyPr/>
          <a:lstStyle>
            <a:lvl1pPr>
              <a:defRPr/>
            </a:lvl1pPr>
          </a:lstStyle>
          <a:p>
            <a:fld id="{381A6D58-8DBA-4E08-B5F2-9ECB9526868B}" type="slidenum">
              <a:rPr lang="en-US" altLang="en-US"/>
              <a:pPr/>
              <a:t>‹#›</a:t>
            </a:fld>
            <a:endParaRPr lang="en-US" altLang="en-US"/>
          </a:p>
        </p:txBody>
      </p:sp>
    </p:spTree>
    <p:extLst>
      <p:ext uri="{BB962C8B-B14F-4D97-AF65-F5344CB8AC3E}">
        <p14:creationId xmlns:p14="http://schemas.microsoft.com/office/powerpoint/2010/main" val="303013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1"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10DB8B89-8F9B-45B0-9267-2CD529B7D592}"/>
              </a:ext>
            </a:extLst>
          </p:cNvPr>
          <p:cNvSpPr>
            <a:spLocks noGrp="1"/>
          </p:cNvSpPr>
          <p:nvPr>
            <p:ph type="dt" sz="half" idx="10"/>
          </p:nvPr>
        </p:nvSpPr>
        <p:spPr/>
        <p:txBody>
          <a:bodyPr/>
          <a:lstStyle>
            <a:lvl1pPr>
              <a:defRPr/>
            </a:lvl1pPr>
          </a:lstStyle>
          <a:p>
            <a:pPr>
              <a:defRPr/>
            </a:pPr>
            <a:fld id="{B084665F-CD72-4463-9EF2-E64318C9769D}" type="datetimeFigureOut">
              <a:rPr lang="en-US"/>
              <a:pPr>
                <a:defRPr/>
              </a:pPr>
              <a:t>9/8/2017</a:t>
            </a:fld>
            <a:endParaRPr lang="en-US"/>
          </a:p>
        </p:txBody>
      </p:sp>
      <p:sp>
        <p:nvSpPr>
          <p:cNvPr id="6" name="Footer Placeholder 4">
            <a:extLst>
              <a:ext uri="{FF2B5EF4-FFF2-40B4-BE49-F238E27FC236}">
                <a16:creationId xmlns:a16="http://schemas.microsoft.com/office/drawing/2014/main" xmlns="" id="{4B5BC44A-1F03-4E08-AFB0-2ABF485A825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066145F5-705A-4A28-87A5-99BEE34C3699}"/>
              </a:ext>
            </a:extLst>
          </p:cNvPr>
          <p:cNvSpPr>
            <a:spLocks noGrp="1"/>
          </p:cNvSpPr>
          <p:nvPr>
            <p:ph type="sldNum" sz="quarter" idx="12"/>
          </p:nvPr>
        </p:nvSpPr>
        <p:spPr/>
        <p:txBody>
          <a:bodyPr/>
          <a:lstStyle>
            <a:lvl1pPr>
              <a:defRPr/>
            </a:lvl1pPr>
          </a:lstStyle>
          <a:p>
            <a:fld id="{8D704C3D-C2F1-42A4-BFF9-3B7DF21151F5}" type="slidenum">
              <a:rPr lang="en-US" altLang="en-US"/>
              <a:pPr/>
              <a:t>‹#›</a:t>
            </a:fld>
            <a:endParaRPr lang="en-US" altLang="en-US"/>
          </a:p>
        </p:txBody>
      </p:sp>
    </p:spTree>
    <p:extLst>
      <p:ext uri="{BB962C8B-B14F-4D97-AF65-F5344CB8AC3E}">
        <p14:creationId xmlns:p14="http://schemas.microsoft.com/office/powerpoint/2010/main" val="1913456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7"/>
            <a:ext cx="4040188" cy="639763"/>
          </a:xfrm>
        </p:spPr>
        <p:txBody>
          <a:bodyPr anchor="b"/>
          <a:lstStyle>
            <a:lvl1pPr marL="0" indent="0">
              <a:buNone/>
              <a:defRPr sz="1800" b="1"/>
            </a:lvl1pPr>
            <a:lvl2pPr marL="342904" indent="0">
              <a:buNone/>
              <a:defRPr sz="1500" b="1"/>
            </a:lvl2pPr>
            <a:lvl3pPr marL="685808" indent="0">
              <a:buNone/>
              <a:defRPr sz="1350" b="1"/>
            </a:lvl3pPr>
            <a:lvl4pPr marL="1028712" indent="0">
              <a:buNone/>
              <a:defRPr sz="1200" b="1"/>
            </a:lvl4pPr>
            <a:lvl5pPr marL="1371616" indent="0">
              <a:buNone/>
              <a:defRPr sz="1200" b="1"/>
            </a:lvl5pPr>
            <a:lvl6pPr marL="1714520" indent="0">
              <a:buNone/>
              <a:defRPr sz="1200" b="1"/>
            </a:lvl6pPr>
            <a:lvl7pPr marL="2057424" indent="0">
              <a:buNone/>
              <a:defRPr sz="1200" b="1"/>
            </a:lvl7pPr>
            <a:lvl8pPr marL="2400329" indent="0">
              <a:buNone/>
              <a:defRPr sz="1200" b="1"/>
            </a:lvl8pPr>
            <a:lvl9pPr marL="2743233"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7"/>
            <a:ext cx="4041775" cy="639763"/>
          </a:xfrm>
        </p:spPr>
        <p:txBody>
          <a:bodyPr anchor="b"/>
          <a:lstStyle>
            <a:lvl1pPr marL="0" indent="0">
              <a:buNone/>
              <a:defRPr sz="1800" b="1"/>
            </a:lvl1pPr>
            <a:lvl2pPr marL="342904" indent="0">
              <a:buNone/>
              <a:defRPr sz="1500" b="1"/>
            </a:lvl2pPr>
            <a:lvl3pPr marL="685808" indent="0">
              <a:buNone/>
              <a:defRPr sz="1350" b="1"/>
            </a:lvl3pPr>
            <a:lvl4pPr marL="1028712" indent="0">
              <a:buNone/>
              <a:defRPr sz="1200" b="1"/>
            </a:lvl4pPr>
            <a:lvl5pPr marL="1371616" indent="0">
              <a:buNone/>
              <a:defRPr sz="1200" b="1"/>
            </a:lvl5pPr>
            <a:lvl6pPr marL="1714520" indent="0">
              <a:buNone/>
              <a:defRPr sz="1200" b="1"/>
            </a:lvl6pPr>
            <a:lvl7pPr marL="2057424" indent="0">
              <a:buNone/>
              <a:defRPr sz="1200" b="1"/>
            </a:lvl7pPr>
            <a:lvl8pPr marL="2400329" indent="0">
              <a:buNone/>
              <a:defRPr sz="1200" b="1"/>
            </a:lvl8pPr>
            <a:lvl9pPr marL="274323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87E9EAB4-3F3C-49C5-8247-611B1E5B4940}"/>
              </a:ext>
            </a:extLst>
          </p:cNvPr>
          <p:cNvSpPr>
            <a:spLocks noGrp="1"/>
          </p:cNvSpPr>
          <p:nvPr>
            <p:ph type="dt" sz="half" idx="10"/>
          </p:nvPr>
        </p:nvSpPr>
        <p:spPr/>
        <p:txBody>
          <a:bodyPr/>
          <a:lstStyle>
            <a:lvl1pPr>
              <a:defRPr/>
            </a:lvl1pPr>
          </a:lstStyle>
          <a:p>
            <a:pPr>
              <a:defRPr/>
            </a:pPr>
            <a:fld id="{BADA5FFA-8C5A-4EB6-BAD6-F38B07D5B7B0}" type="datetimeFigureOut">
              <a:rPr lang="en-US"/>
              <a:pPr>
                <a:defRPr/>
              </a:pPr>
              <a:t>9/8/2017</a:t>
            </a:fld>
            <a:endParaRPr lang="en-US"/>
          </a:p>
        </p:txBody>
      </p:sp>
      <p:sp>
        <p:nvSpPr>
          <p:cNvPr id="8" name="Footer Placeholder 4">
            <a:extLst>
              <a:ext uri="{FF2B5EF4-FFF2-40B4-BE49-F238E27FC236}">
                <a16:creationId xmlns:a16="http://schemas.microsoft.com/office/drawing/2014/main" xmlns="" id="{54CC20B2-AED7-4AF0-9B07-C556D00E3ED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D6128844-78F7-411F-BF22-D5F7DA950D13}"/>
              </a:ext>
            </a:extLst>
          </p:cNvPr>
          <p:cNvSpPr>
            <a:spLocks noGrp="1"/>
          </p:cNvSpPr>
          <p:nvPr>
            <p:ph type="sldNum" sz="quarter" idx="12"/>
          </p:nvPr>
        </p:nvSpPr>
        <p:spPr/>
        <p:txBody>
          <a:bodyPr/>
          <a:lstStyle>
            <a:lvl1pPr>
              <a:defRPr/>
            </a:lvl1pPr>
          </a:lstStyle>
          <a:p>
            <a:fld id="{408E038C-0850-439C-9DE9-4575193C6318}" type="slidenum">
              <a:rPr lang="en-US" altLang="en-US"/>
              <a:pPr/>
              <a:t>‹#›</a:t>
            </a:fld>
            <a:endParaRPr lang="en-US" altLang="en-US"/>
          </a:p>
        </p:txBody>
      </p:sp>
    </p:spTree>
    <p:extLst>
      <p:ext uri="{BB962C8B-B14F-4D97-AF65-F5344CB8AC3E}">
        <p14:creationId xmlns:p14="http://schemas.microsoft.com/office/powerpoint/2010/main" val="2225268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EA63A0F2-C9D4-4B4E-8D68-E56308FC49A1}"/>
              </a:ext>
            </a:extLst>
          </p:cNvPr>
          <p:cNvSpPr>
            <a:spLocks noGrp="1"/>
          </p:cNvSpPr>
          <p:nvPr>
            <p:ph type="dt" sz="half" idx="10"/>
          </p:nvPr>
        </p:nvSpPr>
        <p:spPr/>
        <p:txBody>
          <a:bodyPr/>
          <a:lstStyle>
            <a:lvl1pPr>
              <a:defRPr/>
            </a:lvl1pPr>
          </a:lstStyle>
          <a:p>
            <a:pPr>
              <a:defRPr/>
            </a:pPr>
            <a:fld id="{4E607B62-6902-4A24-91F0-549BBEDB7775}" type="datetimeFigureOut">
              <a:rPr lang="en-US"/>
              <a:pPr>
                <a:defRPr/>
              </a:pPr>
              <a:t>9/8/2017</a:t>
            </a:fld>
            <a:endParaRPr lang="en-US"/>
          </a:p>
        </p:txBody>
      </p:sp>
      <p:sp>
        <p:nvSpPr>
          <p:cNvPr id="4" name="Footer Placeholder 4">
            <a:extLst>
              <a:ext uri="{FF2B5EF4-FFF2-40B4-BE49-F238E27FC236}">
                <a16:creationId xmlns:a16="http://schemas.microsoft.com/office/drawing/2014/main" xmlns="" id="{D79F244C-BF1E-488F-A758-C17CF7CA95C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CE4C2372-0041-4F6B-A247-AFAB29DD03AE}"/>
              </a:ext>
            </a:extLst>
          </p:cNvPr>
          <p:cNvSpPr>
            <a:spLocks noGrp="1"/>
          </p:cNvSpPr>
          <p:nvPr>
            <p:ph type="sldNum" sz="quarter" idx="12"/>
          </p:nvPr>
        </p:nvSpPr>
        <p:spPr/>
        <p:txBody>
          <a:bodyPr/>
          <a:lstStyle>
            <a:lvl1pPr>
              <a:defRPr/>
            </a:lvl1pPr>
          </a:lstStyle>
          <a:p>
            <a:fld id="{0FDBB945-A232-4BE1-B2EC-6285EB37FCCA}" type="slidenum">
              <a:rPr lang="en-US" altLang="en-US"/>
              <a:pPr/>
              <a:t>‹#›</a:t>
            </a:fld>
            <a:endParaRPr lang="en-US" altLang="en-US"/>
          </a:p>
        </p:txBody>
      </p:sp>
    </p:spTree>
    <p:extLst>
      <p:ext uri="{BB962C8B-B14F-4D97-AF65-F5344CB8AC3E}">
        <p14:creationId xmlns:p14="http://schemas.microsoft.com/office/powerpoint/2010/main" val="340584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1195F289-1F06-4534-84FC-D4968131F0F8}"/>
              </a:ext>
            </a:extLst>
          </p:cNvPr>
          <p:cNvSpPr>
            <a:spLocks noGrp="1"/>
          </p:cNvSpPr>
          <p:nvPr>
            <p:ph type="dt" sz="half" idx="10"/>
          </p:nvPr>
        </p:nvSpPr>
        <p:spPr/>
        <p:txBody>
          <a:bodyPr/>
          <a:lstStyle>
            <a:lvl1pPr>
              <a:defRPr/>
            </a:lvl1pPr>
          </a:lstStyle>
          <a:p>
            <a:pPr>
              <a:defRPr/>
            </a:pPr>
            <a:fld id="{DCB5A191-C15C-4254-88DF-E49436EDFB0A}" type="datetimeFigureOut">
              <a:rPr lang="en-US"/>
              <a:pPr>
                <a:defRPr/>
              </a:pPr>
              <a:t>9/8/2017</a:t>
            </a:fld>
            <a:endParaRPr lang="en-US"/>
          </a:p>
        </p:txBody>
      </p:sp>
      <p:sp>
        <p:nvSpPr>
          <p:cNvPr id="3" name="Footer Placeholder 4">
            <a:extLst>
              <a:ext uri="{FF2B5EF4-FFF2-40B4-BE49-F238E27FC236}">
                <a16:creationId xmlns:a16="http://schemas.microsoft.com/office/drawing/2014/main" xmlns="" id="{4C79FF12-46B1-41BA-B1CB-D6AFA74CBA5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xmlns="" id="{B4BE7D16-8726-4DEB-866F-9C9E2D292D83}"/>
              </a:ext>
            </a:extLst>
          </p:cNvPr>
          <p:cNvSpPr>
            <a:spLocks noGrp="1"/>
          </p:cNvSpPr>
          <p:nvPr>
            <p:ph type="sldNum" sz="quarter" idx="12"/>
          </p:nvPr>
        </p:nvSpPr>
        <p:spPr/>
        <p:txBody>
          <a:bodyPr/>
          <a:lstStyle>
            <a:lvl1pPr>
              <a:defRPr/>
            </a:lvl1pPr>
          </a:lstStyle>
          <a:p>
            <a:fld id="{7645E458-E17F-4F63-BD60-E35702E11B64}" type="slidenum">
              <a:rPr lang="en-US" altLang="en-US"/>
              <a:pPr/>
              <a:t>‹#›</a:t>
            </a:fld>
            <a:endParaRPr lang="en-US" altLang="en-US"/>
          </a:p>
        </p:txBody>
      </p:sp>
    </p:spTree>
    <p:extLst>
      <p:ext uri="{BB962C8B-B14F-4D97-AF65-F5344CB8AC3E}">
        <p14:creationId xmlns:p14="http://schemas.microsoft.com/office/powerpoint/2010/main" val="1349102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2" y="273055"/>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050"/>
            </a:lvl1pPr>
            <a:lvl2pPr marL="342904" indent="0">
              <a:buNone/>
              <a:defRPr sz="900"/>
            </a:lvl2pPr>
            <a:lvl3pPr marL="685808" indent="0">
              <a:buNone/>
              <a:defRPr sz="750"/>
            </a:lvl3pPr>
            <a:lvl4pPr marL="1028712" indent="0">
              <a:buNone/>
              <a:defRPr sz="675"/>
            </a:lvl4pPr>
            <a:lvl5pPr marL="1371616" indent="0">
              <a:buNone/>
              <a:defRPr sz="675"/>
            </a:lvl5pPr>
            <a:lvl6pPr marL="1714520" indent="0">
              <a:buNone/>
              <a:defRPr sz="675"/>
            </a:lvl6pPr>
            <a:lvl7pPr marL="2057424" indent="0">
              <a:buNone/>
              <a:defRPr sz="675"/>
            </a:lvl7pPr>
            <a:lvl8pPr marL="2400329" indent="0">
              <a:buNone/>
              <a:defRPr sz="675"/>
            </a:lvl8pPr>
            <a:lvl9pPr marL="2743233" indent="0">
              <a:buNone/>
              <a:defRPr sz="675"/>
            </a:lvl9pPr>
          </a:lstStyle>
          <a:p>
            <a:pPr lvl="0"/>
            <a:r>
              <a:rPr lang="en-US"/>
              <a:t>Click to edit Master text styles</a:t>
            </a:r>
          </a:p>
        </p:txBody>
      </p:sp>
      <p:sp>
        <p:nvSpPr>
          <p:cNvPr id="5" name="Date Placeholder 3">
            <a:extLst>
              <a:ext uri="{FF2B5EF4-FFF2-40B4-BE49-F238E27FC236}">
                <a16:creationId xmlns:a16="http://schemas.microsoft.com/office/drawing/2014/main" xmlns="" id="{2E3E9BC9-1226-4746-BF07-F86BA798F448}"/>
              </a:ext>
            </a:extLst>
          </p:cNvPr>
          <p:cNvSpPr>
            <a:spLocks noGrp="1"/>
          </p:cNvSpPr>
          <p:nvPr>
            <p:ph type="dt" sz="half" idx="10"/>
          </p:nvPr>
        </p:nvSpPr>
        <p:spPr/>
        <p:txBody>
          <a:bodyPr/>
          <a:lstStyle>
            <a:lvl1pPr>
              <a:defRPr/>
            </a:lvl1pPr>
          </a:lstStyle>
          <a:p>
            <a:pPr>
              <a:defRPr/>
            </a:pPr>
            <a:fld id="{0D022601-8CF0-4C69-8118-468196A1D344}" type="datetimeFigureOut">
              <a:rPr lang="en-US"/>
              <a:pPr>
                <a:defRPr/>
              </a:pPr>
              <a:t>9/8/2017</a:t>
            </a:fld>
            <a:endParaRPr lang="en-US"/>
          </a:p>
        </p:txBody>
      </p:sp>
      <p:sp>
        <p:nvSpPr>
          <p:cNvPr id="6" name="Footer Placeholder 4">
            <a:extLst>
              <a:ext uri="{FF2B5EF4-FFF2-40B4-BE49-F238E27FC236}">
                <a16:creationId xmlns:a16="http://schemas.microsoft.com/office/drawing/2014/main" xmlns="" id="{52D4F37D-1746-44B4-8D3A-6F191941C57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1FEFEE23-B6D9-4705-AD9A-11966421FFF3}"/>
              </a:ext>
            </a:extLst>
          </p:cNvPr>
          <p:cNvSpPr>
            <a:spLocks noGrp="1"/>
          </p:cNvSpPr>
          <p:nvPr>
            <p:ph type="sldNum" sz="quarter" idx="12"/>
          </p:nvPr>
        </p:nvSpPr>
        <p:spPr/>
        <p:txBody>
          <a:bodyPr/>
          <a:lstStyle>
            <a:lvl1pPr>
              <a:defRPr/>
            </a:lvl1pPr>
          </a:lstStyle>
          <a:p>
            <a:fld id="{DA819B44-22B1-414D-9327-CB534231FDAD}" type="slidenum">
              <a:rPr lang="en-US" altLang="en-US"/>
              <a:pPr/>
              <a:t>‹#›</a:t>
            </a:fld>
            <a:endParaRPr lang="en-US" altLang="en-US"/>
          </a:p>
        </p:txBody>
      </p:sp>
    </p:spTree>
    <p:extLst>
      <p:ext uri="{BB962C8B-B14F-4D97-AF65-F5344CB8AC3E}">
        <p14:creationId xmlns:p14="http://schemas.microsoft.com/office/powerpoint/2010/main" val="225111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4" indent="0">
              <a:buNone/>
              <a:defRPr sz="2100"/>
            </a:lvl2pPr>
            <a:lvl3pPr marL="685808" indent="0">
              <a:buNone/>
              <a:defRPr sz="1800"/>
            </a:lvl3pPr>
            <a:lvl4pPr marL="1028712" indent="0">
              <a:buNone/>
              <a:defRPr sz="1500"/>
            </a:lvl4pPr>
            <a:lvl5pPr marL="1371616" indent="0">
              <a:buNone/>
              <a:defRPr sz="1500"/>
            </a:lvl5pPr>
            <a:lvl6pPr marL="1714520" indent="0">
              <a:buNone/>
              <a:defRPr sz="1500"/>
            </a:lvl6pPr>
            <a:lvl7pPr marL="2057424" indent="0">
              <a:buNone/>
              <a:defRPr sz="1500"/>
            </a:lvl7pPr>
            <a:lvl8pPr marL="2400329" indent="0">
              <a:buNone/>
              <a:defRPr sz="1500"/>
            </a:lvl8pPr>
            <a:lvl9pPr marL="2743233" indent="0">
              <a:buNone/>
              <a:defRPr sz="1500"/>
            </a:lvl9pPr>
          </a:lstStyle>
          <a:p>
            <a:pPr lvl="0"/>
            <a:endParaRPr lang="en-US" noProof="0"/>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050"/>
            </a:lvl1pPr>
            <a:lvl2pPr marL="342904" indent="0">
              <a:buNone/>
              <a:defRPr sz="900"/>
            </a:lvl2pPr>
            <a:lvl3pPr marL="685808" indent="0">
              <a:buNone/>
              <a:defRPr sz="750"/>
            </a:lvl3pPr>
            <a:lvl4pPr marL="1028712" indent="0">
              <a:buNone/>
              <a:defRPr sz="675"/>
            </a:lvl4pPr>
            <a:lvl5pPr marL="1371616" indent="0">
              <a:buNone/>
              <a:defRPr sz="675"/>
            </a:lvl5pPr>
            <a:lvl6pPr marL="1714520" indent="0">
              <a:buNone/>
              <a:defRPr sz="675"/>
            </a:lvl6pPr>
            <a:lvl7pPr marL="2057424" indent="0">
              <a:buNone/>
              <a:defRPr sz="675"/>
            </a:lvl7pPr>
            <a:lvl8pPr marL="2400329" indent="0">
              <a:buNone/>
              <a:defRPr sz="675"/>
            </a:lvl8pPr>
            <a:lvl9pPr marL="2743233" indent="0">
              <a:buNone/>
              <a:defRPr sz="675"/>
            </a:lvl9pPr>
          </a:lstStyle>
          <a:p>
            <a:pPr lvl="0"/>
            <a:r>
              <a:rPr lang="en-US"/>
              <a:t>Click to edit Master text styles</a:t>
            </a:r>
          </a:p>
        </p:txBody>
      </p:sp>
      <p:sp>
        <p:nvSpPr>
          <p:cNvPr id="5" name="Date Placeholder 3">
            <a:extLst>
              <a:ext uri="{FF2B5EF4-FFF2-40B4-BE49-F238E27FC236}">
                <a16:creationId xmlns:a16="http://schemas.microsoft.com/office/drawing/2014/main" xmlns="" id="{12933798-BAF4-4CD8-93FD-CC04E89888BA}"/>
              </a:ext>
            </a:extLst>
          </p:cNvPr>
          <p:cNvSpPr>
            <a:spLocks noGrp="1"/>
          </p:cNvSpPr>
          <p:nvPr>
            <p:ph type="dt" sz="half" idx="10"/>
          </p:nvPr>
        </p:nvSpPr>
        <p:spPr/>
        <p:txBody>
          <a:bodyPr/>
          <a:lstStyle>
            <a:lvl1pPr>
              <a:defRPr/>
            </a:lvl1pPr>
          </a:lstStyle>
          <a:p>
            <a:pPr>
              <a:defRPr/>
            </a:pPr>
            <a:fld id="{974911EB-1D35-4D48-9EDB-7999634AEA61}" type="datetimeFigureOut">
              <a:rPr lang="en-US"/>
              <a:pPr>
                <a:defRPr/>
              </a:pPr>
              <a:t>9/8/2017</a:t>
            </a:fld>
            <a:endParaRPr lang="en-US"/>
          </a:p>
        </p:txBody>
      </p:sp>
      <p:sp>
        <p:nvSpPr>
          <p:cNvPr id="6" name="Footer Placeholder 4">
            <a:extLst>
              <a:ext uri="{FF2B5EF4-FFF2-40B4-BE49-F238E27FC236}">
                <a16:creationId xmlns:a16="http://schemas.microsoft.com/office/drawing/2014/main" xmlns="" id="{E8149D0F-CA1E-4954-BC38-B7418761CB7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C5C50936-B861-401C-8082-DDA146C0D69E}"/>
              </a:ext>
            </a:extLst>
          </p:cNvPr>
          <p:cNvSpPr>
            <a:spLocks noGrp="1"/>
          </p:cNvSpPr>
          <p:nvPr>
            <p:ph type="sldNum" sz="quarter" idx="12"/>
          </p:nvPr>
        </p:nvSpPr>
        <p:spPr/>
        <p:txBody>
          <a:bodyPr/>
          <a:lstStyle>
            <a:lvl1pPr>
              <a:defRPr/>
            </a:lvl1pPr>
          </a:lstStyle>
          <a:p>
            <a:fld id="{86121D99-C62C-485F-9057-8B012DE5C04F}" type="slidenum">
              <a:rPr lang="en-US" altLang="en-US"/>
              <a:pPr/>
              <a:t>‹#›</a:t>
            </a:fld>
            <a:endParaRPr lang="en-US" altLang="en-US"/>
          </a:p>
        </p:txBody>
      </p:sp>
    </p:spTree>
    <p:extLst>
      <p:ext uri="{BB962C8B-B14F-4D97-AF65-F5344CB8AC3E}">
        <p14:creationId xmlns:p14="http://schemas.microsoft.com/office/powerpoint/2010/main" val="194054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370316E-EA43-410B-92D2-BDF8C9447BB3}"/>
              </a:ext>
            </a:extLst>
          </p:cNvPr>
          <p:cNvSpPr>
            <a:spLocks noGrp="1"/>
          </p:cNvSpPr>
          <p:nvPr>
            <p:ph type="dt" sz="half" idx="10"/>
          </p:nvPr>
        </p:nvSpPr>
        <p:spPr/>
        <p:txBody>
          <a:bodyPr/>
          <a:lstStyle>
            <a:lvl1pPr>
              <a:defRPr/>
            </a:lvl1pPr>
          </a:lstStyle>
          <a:p>
            <a:pPr>
              <a:defRPr/>
            </a:pPr>
            <a:fld id="{9E3ACD69-CB0A-4A27-8330-89E08556B444}" type="datetimeFigureOut">
              <a:rPr lang="en-US"/>
              <a:pPr>
                <a:defRPr/>
              </a:pPr>
              <a:t>9/8/2017</a:t>
            </a:fld>
            <a:endParaRPr lang="en-US"/>
          </a:p>
        </p:txBody>
      </p:sp>
      <p:sp>
        <p:nvSpPr>
          <p:cNvPr id="5" name="Footer Placeholder 4">
            <a:extLst>
              <a:ext uri="{FF2B5EF4-FFF2-40B4-BE49-F238E27FC236}">
                <a16:creationId xmlns:a16="http://schemas.microsoft.com/office/drawing/2014/main" xmlns="" id="{A270EB44-684D-44A9-AFE1-8E1B4A46DA0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7DC5C4B4-BFD0-439D-8745-3A4A09DB2360}"/>
              </a:ext>
            </a:extLst>
          </p:cNvPr>
          <p:cNvSpPr>
            <a:spLocks noGrp="1"/>
          </p:cNvSpPr>
          <p:nvPr>
            <p:ph type="sldNum" sz="quarter" idx="12"/>
          </p:nvPr>
        </p:nvSpPr>
        <p:spPr/>
        <p:txBody>
          <a:bodyPr/>
          <a:lstStyle>
            <a:lvl1pPr>
              <a:defRPr/>
            </a:lvl1pPr>
          </a:lstStyle>
          <a:p>
            <a:fld id="{D55D9866-C094-4361-AF2F-C53607B276FA}" type="slidenum">
              <a:rPr lang="en-US" altLang="en-US"/>
              <a:pPr/>
              <a:t>‹#›</a:t>
            </a:fld>
            <a:endParaRPr lang="en-US" altLang="en-US"/>
          </a:p>
        </p:txBody>
      </p:sp>
    </p:spTree>
    <p:extLst>
      <p:ext uri="{BB962C8B-B14F-4D97-AF65-F5344CB8AC3E}">
        <p14:creationId xmlns:p14="http://schemas.microsoft.com/office/powerpoint/2010/main" val="1475618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2" y="274645"/>
            <a:ext cx="2057401"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1" y="274645"/>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8DC1FF1-42C6-4185-82F5-9BA9A8B9C051}"/>
              </a:ext>
            </a:extLst>
          </p:cNvPr>
          <p:cNvSpPr>
            <a:spLocks noGrp="1"/>
          </p:cNvSpPr>
          <p:nvPr>
            <p:ph type="dt" sz="half" idx="10"/>
          </p:nvPr>
        </p:nvSpPr>
        <p:spPr/>
        <p:txBody>
          <a:bodyPr/>
          <a:lstStyle>
            <a:lvl1pPr>
              <a:defRPr/>
            </a:lvl1pPr>
          </a:lstStyle>
          <a:p>
            <a:pPr>
              <a:defRPr/>
            </a:pPr>
            <a:fld id="{7C5AD158-5647-4B34-B3A2-D251ECFAE5FE}" type="datetimeFigureOut">
              <a:rPr lang="en-US"/>
              <a:pPr>
                <a:defRPr/>
              </a:pPr>
              <a:t>9/8/2017</a:t>
            </a:fld>
            <a:endParaRPr lang="en-US"/>
          </a:p>
        </p:txBody>
      </p:sp>
      <p:sp>
        <p:nvSpPr>
          <p:cNvPr id="5" name="Footer Placeholder 4">
            <a:extLst>
              <a:ext uri="{FF2B5EF4-FFF2-40B4-BE49-F238E27FC236}">
                <a16:creationId xmlns:a16="http://schemas.microsoft.com/office/drawing/2014/main" xmlns="" id="{B059D852-4D63-4656-8F82-71C4035EEEE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61337EE6-7D8E-440D-8FF0-648FB971A59D}"/>
              </a:ext>
            </a:extLst>
          </p:cNvPr>
          <p:cNvSpPr>
            <a:spLocks noGrp="1"/>
          </p:cNvSpPr>
          <p:nvPr>
            <p:ph type="sldNum" sz="quarter" idx="12"/>
          </p:nvPr>
        </p:nvSpPr>
        <p:spPr/>
        <p:txBody>
          <a:bodyPr/>
          <a:lstStyle>
            <a:lvl1pPr>
              <a:defRPr/>
            </a:lvl1pPr>
          </a:lstStyle>
          <a:p>
            <a:fld id="{9F71E2C6-CC4D-4627-A3F3-ADCC15C887DD}" type="slidenum">
              <a:rPr lang="en-US" altLang="en-US"/>
              <a:pPr/>
              <a:t>‹#›</a:t>
            </a:fld>
            <a:endParaRPr lang="en-US" altLang="en-US"/>
          </a:p>
        </p:txBody>
      </p:sp>
    </p:spTree>
    <p:extLst>
      <p:ext uri="{BB962C8B-B14F-4D97-AF65-F5344CB8AC3E}">
        <p14:creationId xmlns:p14="http://schemas.microsoft.com/office/powerpoint/2010/main" val="3147666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5FBAFE-0F9E-4834-B136-03A4604C708A}" type="datetimeFigureOut">
              <a:rPr lang="en-US" smtClean="0"/>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1373214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5FBAFE-0F9E-4834-B136-03A4604C708A}" type="datetimeFigureOut">
              <a:rPr lang="en-US" smtClean="0"/>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1406886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5FBAFE-0F9E-4834-B136-03A4604C708A}" type="datetimeFigureOut">
              <a:rPr lang="en-US" smtClean="0"/>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3292582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5FBAFE-0F9E-4834-B136-03A4604C708A}" type="datetimeFigureOut">
              <a:rPr lang="en-US" smtClean="0"/>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1793833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5FBAFE-0F9E-4834-B136-03A4604C708A}" type="datetimeFigureOut">
              <a:rPr lang="en-US" smtClean="0"/>
              <a:t>9/8/2017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341619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5FBAFE-0F9E-4834-B136-03A4604C708A}" type="datetimeFigureOut">
              <a:rPr lang="en-US" smtClean="0"/>
              <a:t>9/8/2017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2416101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FBAFE-0F9E-4834-B136-03A4604C708A}" type="datetimeFigureOut">
              <a:rPr lang="en-US" smtClean="0"/>
              <a:t>9/8/2017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26226010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55FBAFE-0F9E-4834-B136-03A4604C708A}" type="datetimeFigureOut">
              <a:rPr lang="en-US" smtClean="0"/>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1507749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55FBAFE-0F9E-4834-B136-03A4604C708A}" type="datetimeFigureOut">
              <a:rPr lang="en-US" smtClean="0"/>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974369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5FBAFE-0F9E-4834-B136-03A4604C708A}" type="datetimeFigureOut">
              <a:rPr lang="en-US" smtClean="0"/>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1953372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5FBAFE-0F9E-4834-B136-03A4604C708A}" type="datetimeFigureOut">
              <a:rPr lang="en-US" smtClean="0"/>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8870-7E28-40E4-9660-2FD0DC858E61}" type="slidenum">
              <a:rPr lang="en-US" smtClean="0"/>
              <a:t>‹#›</a:t>
            </a:fld>
            <a:endParaRPr lang="en-US"/>
          </a:p>
        </p:txBody>
      </p:sp>
    </p:spTree>
    <p:extLst>
      <p:ext uri="{BB962C8B-B14F-4D97-AF65-F5344CB8AC3E}">
        <p14:creationId xmlns:p14="http://schemas.microsoft.com/office/powerpoint/2010/main" val="3225146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F4D387EA-D8DB-48F9-88F4-C414C6AF977E}"/>
              </a:ext>
            </a:extLst>
          </p:cNvPr>
          <p:cNvSpPr>
            <a:spLocks noGrp="1"/>
          </p:cNvSpPr>
          <p:nvPr>
            <p:ph type="title"/>
          </p:nvPr>
        </p:nvSpPr>
        <p:spPr bwMode="auto">
          <a:xfrm>
            <a:off x="457200" y="275036"/>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xmlns="" id="{229864A0-5470-44D7-9C28-323DC088BDC6}"/>
              </a:ext>
            </a:extLst>
          </p:cNvPr>
          <p:cNvSpPr>
            <a:spLocks noGrp="1"/>
          </p:cNvSpPr>
          <p:nvPr>
            <p:ph type="body" idx="1"/>
          </p:nvPr>
        </p:nvSpPr>
        <p:spPr bwMode="auto">
          <a:xfrm>
            <a:off x="457200" y="1600202"/>
            <a:ext cx="8229600" cy="4525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B6318E3A-0F8A-4148-9406-AE8BF19B711C}"/>
              </a:ext>
            </a:extLst>
          </p:cNvPr>
          <p:cNvSpPr>
            <a:spLocks noGrp="1"/>
          </p:cNvSpPr>
          <p:nvPr>
            <p:ph type="dt" sz="half" idx="2"/>
          </p:nvPr>
        </p:nvSpPr>
        <p:spPr>
          <a:xfrm>
            <a:off x="457201" y="6356755"/>
            <a:ext cx="2133600" cy="364331"/>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defRPr>
            </a:lvl1pPr>
          </a:lstStyle>
          <a:p>
            <a:pPr>
              <a:defRPr/>
            </a:pPr>
            <a:fld id="{C7D93D55-FAA1-4E0D-AFD9-F71FE3E6E451}" type="datetimeFigureOut">
              <a:rPr lang="en-US"/>
              <a:pPr>
                <a:defRPr/>
              </a:pPr>
              <a:t>9/8/2017</a:t>
            </a:fld>
            <a:endParaRPr lang="en-US"/>
          </a:p>
        </p:txBody>
      </p:sp>
      <p:sp>
        <p:nvSpPr>
          <p:cNvPr id="5" name="Footer Placeholder 4">
            <a:extLst>
              <a:ext uri="{FF2B5EF4-FFF2-40B4-BE49-F238E27FC236}">
                <a16:creationId xmlns:a16="http://schemas.microsoft.com/office/drawing/2014/main" xmlns="" id="{AA9E5C92-7CE0-49F0-9D0E-8788D40FD6C1}"/>
              </a:ext>
            </a:extLst>
          </p:cNvPr>
          <p:cNvSpPr>
            <a:spLocks noGrp="1"/>
          </p:cNvSpPr>
          <p:nvPr>
            <p:ph type="ftr" sz="quarter" idx="3"/>
          </p:nvPr>
        </p:nvSpPr>
        <p:spPr>
          <a:xfrm>
            <a:off x="3124202" y="6356755"/>
            <a:ext cx="2895600" cy="364331"/>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xmlns="" id="{A9AA1586-C122-4993-A7D3-D75FE6307150}"/>
              </a:ext>
            </a:extLst>
          </p:cNvPr>
          <p:cNvSpPr>
            <a:spLocks noGrp="1"/>
          </p:cNvSpPr>
          <p:nvPr>
            <p:ph type="sldNum" sz="quarter" idx="4"/>
          </p:nvPr>
        </p:nvSpPr>
        <p:spPr>
          <a:xfrm>
            <a:off x="6553200" y="6356755"/>
            <a:ext cx="2133600" cy="364331"/>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1DDB4EB6-FF71-49EE-9423-8F9BD630F66F}" type="slidenum">
              <a:rPr lang="en-US" altLang="en-US"/>
              <a:pPr/>
              <a:t>‹#›</a:t>
            </a:fld>
            <a:endParaRPr lang="en-US" altLang="en-US"/>
          </a:p>
        </p:txBody>
      </p:sp>
    </p:spTree>
    <p:extLst>
      <p:ext uri="{BB962C8B-B14F-4D97-AF65-F5344CB8AC3E}">
        <p14:creationId xmlns:p14="http://schemas.microsoft.com/office/powerpoint/2010/main" val="37122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4" algn="ctr" rtl="0" fontAlgn="base">
        <a:spcBef>
          <a:spcPct val="0"/>
        </a:spcBef>
        <a:spcAft>
          <a:spcPct val="0"/>
        </a:spcAft>
        <a:defRPr sz="3300">
          <a:solidFill>
            <a:schemeClr val="tx1"/>
          </a:solidFill>
          <a:latin typeface="Calibri" pitchFamily="34" charset="0"/>
        </a:defRPr>
      </a:lvl6pPr>
      <a:lvl7pPr marL="685808" algn="ctr" rtl="0" fontAlgn="base">
        <a:spcBef>
          <a:spcPct val="0"/>
        </a:spcBef>
        <a:spcAft>
          <a:spcPct val="0"/>
        </a:spcAft>
        <a:defRPr sz="3300">
          <a:solidFill>
            <a:schemeClr val="tx1"/>
          </a:solidFill>
          <a:latin typeface="Calibri" pitchFamily="34" charset="0"/>
        </a:defRPr>
      </a:lvl7pPr>
      <a:lvl8pPr marL="1028712" algn="ctr" rtl="0" fontAlgn="base">
        <a:spcBef>
          <a:spcPct val="0"/>
        </a:spcBef>
        <a:spcAft>
          <a:spcPct val="0"/>
        </a:spcAft>
        <a:defRPr sz="3300">
          <a:solidFill>
            <a:schemeClr val="tx1"/>
          </a:solidFill>
          <a:latin typeface="Calibri" pitchFamily="34" charset="0"/>
        </a:defRPr>
      </a:lvl8pPr>
      <a:lvl9pPr marL="1371616" algn="ctr" rtl="0" fontAlgn="base">
        <a:spcBef>
          <a:spcPct val="0"/>
        </a:spcBef>
        <a:spcAft>
          <a:spcPct val="0"/>
        </a:spcAft>
        <a:defRPr sz="3300">
          <a:solidFill>
            <a:schemeClr val="tx1"/>
          </a:solidFill>
          <a:latin typeface="Calibri" pitchFamily="34" charset="0"/>
        </a:defRPr>
      </a:lvl9pPr>
    </p:titleStyle>
    <p:bodyStyle>
      <a:lvl1pPr marL="257178" indent="-257178"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20" indent="-214315"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60" indent="-171452"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64" indent="-171452"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68" indent="-171452"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72" indent="-171452" algn="l" defTabSz="68580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76" indent="-171452" algn="l" defTabSz="68580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80" indent="-171452" algn="l" defTabSz="68580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84" indent="-171452" algn="l" defTabSz="68580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8" rtl="0" eaLnBrk="1" latinLnBrk="0" hangingPunct="1">
        <a:defRPr sz="1350" kern="1200">
          <a:solidFill>
            <a:schemeClr val="tx1"/>
          </a:solidFill>
          <a:latin typeface="+mn-lt"/>
          <a:ea typeface="+mn-ea"/>
          <a:cs typeface="+mn-cs"/>
        </a:defRPr>
      </a:lvl1pPr>
      <a:lvl2pPr marL="342904" algn="l" defTabSz="685808" rtl="0" eaLnBrk="1" latinLnBrk="0" hangingPunct="1">
        <a:defRPr sz="1350" kern="1200">
          <a:solidFill>
            <a:schemeClr val="tx1"/>
          </a:solidFill>
          <a:latin typeface="+mn-lt"/>
          <a:ea typeface="+mn-ea"/>
          <a:cs typeface="+mn-cs"/>
        </a:defRPr>
      </a:lvl2pPr>
      <a:lvl3pPr marL="685808" algn="l" defTabSz="685808" rtl="0" eaLnBrk="1" latinLnBrk="0" hangingPunct="1">
        <a:defRPr sz="1350" kern="1200">
          <a:solidFill>
            <a:schemeClr val="tx1"/>
          </a:solidFill>
          <a:latin typeface="+mn-lt"/>
          <a:ea typeface="+mn-ea"/>
          <a:cs typeface="+mn-cs"/>
        </a:defRPr>
      </a:lvl3pPr>
      <a:lvl4pPr marL="1028712" algn="l" defTabSz="685808" rtl="0" eaLnBrk="1" latinLnBrk="0" hangingPunct="1">
        <a:defRPr sz="1350" kern="1200">
          <a:solidFill>
            <a:schemeClr val="tx1"/>
          </a:solidFill>
          <a:latin typeface="+mn-lt"/>
          <a:ea typeface="+mn-ea"/>
          <a:cs typeface="+mn-cs"/>
        </a:defRPr>
      </a:lvl4pPr>
      <a:lvl5pPr marL="1371616" algn="l" defTabSz="685808" rtl="0" eaLnBrk="1" latinLnBrk="0" hangingPunct="1">
        <a:defRPr sz="1350" kern="1200">
          <a:solidFill>
            <a:schemeClr val="tx1"/>
          </a:solidFill>
          <a:latin typeface="+mn-lt"/>
          <a:ea typeface="+mn-ea"/>
          <a:cs typeface="+mn-cs"/>
        </a:defRPr>
      </a:lvl5pPr>
      <a:lvl6pPr marL="1714520" algn="l" defTabSz="685808" rtl="0" eaLnBrk="1" latinLnBrk="0" hangingPunct="1">
        <a:defRPr sz="1350" kern="1200">
          <a:solidFill>
            <a:schemeClr val="tx1"/>
          </a:solidFill>
          <a:latin typeface="+mn-lt"/>
          <a:ea typeface="+mn-ea"/>
          <a:cs typeface="+mn-cs"/>
        </a:defRPr>
      </a:lvl6pPr>
      <a:lvl7pPr marL="2057424" algn="l" defTabSz="685808" rtl="0" eaLnBrk="1" latinLnBrk="0" hangingPunct="1">
        <a:defRPr sz="1350" kern="1200">
          <a:solidFill>
            <a:schemeClr val="tx1"/>
          </a:solidFill>
          <a:latin typeface="+mn-lt"/>
          <a:ea typeface="+mn-ea"/>
          <a:cs typeface="+mn-cs"/>
        </a:defRPr>
      </a:lvl7pPr>
      <a:lvl8pPr marL="2400329" algn="l" defTabSz="685808" rtl="0" eaLnBrk="1" latinLnBrk="0" hangingPunct="1">
        <a:defRPr sz="1350" kern="1200">
          <a:solidFill>
            <a:schemeClr val="tx1"/>
          </a:solidFill>
          <a:latin typeface="+mn-lt"/>
          <a:ea typeface="+mn-ea"/>
          <a:cs typeface="+mn-cs"/>
        </a:defRPr>
      </a:lvl8pPr>
      <a:lvl9pPr marL="2743233" algn="l" defTabSz="685808"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7D93D55-FAA1-4E0D-AFD9-F71FE3E6E451}" type="datetimeFigureOut">
              <a:rPr lang="en-US" smtClean="0"/>
              <a:pPr>
                <a:defRPr/>
              </a:pPr>
              <a:t>9/8/2017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B4EB6-FF71-49EE-9423-8F9BD630F66F}" type="slidenum">
              <a:rPr lang="en-US" altLang="en-US" smtClean="0"/>
              <a:pPr/>
              <a:t>‹#›</a:t>
            </a:fld>
            <a:endParaRPr lang="en-US" altLang="en-US"/>
          </a:p>
        </p:txBody>
      </p:sp>
    </p:spTree>
    <p:extLst>
      <p:ext uri="{BB962C8B-B14F-4D97-AF65-F5344CB8AC3E}">
        <p14:creationId xmlns:p14="http://schemas.microsoft.com/office/powerpoint/2010/main" val="10384597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mailto:lewillia@doe.k12.ga.us" TargetMode="External"/><Relationship Id="rId2" Type="http://schemas.openxmlformats.org/officeDocument/2006/relationships/hyperlink" Target="mailto:rswiggum" TargetMode="Externa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EA067A-8F21-4D7D-A103-3FAB0CDD81CE}"/>
              </a:ext>
            </a:extLst>
          </p:cNvPr>
          <p:cNvSpPr>
            <a:spLocks noGrp="1"/>
          </p:cNvSpPr>
          <p:nvPr>
            <p:ph type="ctrTitle"/>
          </p:nvPr>
        </p:nvSpPr>
        <p:spPr>
          <a:xfrm>
            <a:off x="-439077" y="-156754"/>
            <a:ext cx="9144000" cy="3581748"/>
          </a:xfrm>
        </p:spPr>
        <p:txBody>
          <a:bodyPr/>
          <a:lstStyle/>
          <a:p>
            <a:r>
              <a:rPr lang="en-US" b="1" dirty="0">
                <a:latin typeface="+mn-lt"/>
              </a:rPr>
              <a:t>Georgia Department of Education (GaDOE)</a:t>
            </a:r>
          </a:p>
        </p:txBody>
      </p:sp>
      <p:pic>
        <p:nvPicPr>
          <p:cNvPr id="4" name="Picture 3">
            <a:extLst>
              <a:ext uri="{FF2B5EF4-FFF2-40B4-BE49-F238E27FC236}">
                <a16:creationId xmlns:a16="http://schemas.microsoft.com/office/drawing/2014/main" xmlns="" id="{5460B861-F8CE-4A38-ABA7-8A80D85E0F8C}"/>
              </a:ext>
            </a:extLst>
          </p:cNvPr>
          <p:cNvPicPr>
            <a:picLocks noChangeAspect="1"/>
          </p:cNvPicPr>
          <p:nvPr/>
        </p:nvPicPr>
        <p:blipFill>
          <a:blip r:embed="rId2"/>
          <a:stretch>
            <a:fillRect/>
          </a:stretch>
        </p:blipFill>
        <p:spPr>
          <a:xfrm>
            <a:off x="7681695" y="-156754"/>
            <a:ext cx="1307758" cy="1307758"/>
          </a:xfrm>
          <a:prstGeom prst="rect">
            <a:avLst/>
          </a:prstGeom>
        </p:spPr>
      </p:pic>
    </p:spTree>
    <p:extLst>
      <p:ext uri="{BB962C8B-B14F-4D97-AF65-F5344CB8AC3E}">
        <p14:creationId xmlns:p14="http://schemas.microsoft.com/office/powerpoint/2010/main" val="3546371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DFE20-C022-42F3-AD80-DDEB1E9241CB}"/>
              </a:ext>
            </a:extLst>
          </p:cNvPr>
          <p:cNvSpPr>
            <a:spLocks noGrp="1"/>
          </p:cNvSpPr>
          <p:nvPr>
            <p:ph type="ctrTitle"/>
          </p:nvPr>
        </p:nvSpPr>
        <p:spPr>
          <a:xfrm>
            <a:off x="540912" y="2546685"/>
            <a:ext cx="8216721" cy="2387600"/>
          </a:xfrm>
        </p:spPr>
        <p:txBody>
          <a:bodyPr>
            <a:noAutofit/>
          </a:bodyPr>
          <a:lstStyle/>
          <a:p>
            <a:pPr algn="l"/>
            <a:r>
              <a:rPr lang="en-US" sz="5400" b="1" dirty="0">
                <a:latin typeface="+mn-lt"/>
              </a:rPr>
              <a:t>How does GaDOE efficiently </a:t>
            </a:r>
            <a:br>
              <a:rPr lang="en-US" sz="5400" b="1" dirty="0">
                <a:latin typeface="+mn-lt"/>
              </a:rPr>
            </a:br>
            <a:r>
              <a:rPr lang="en-US" sz="5400" b="1" dirty="0">
                <a:latin typeface="+mn-lt"/>
              </a:rPr>
              <a:t>and securely share data </a:t>
            </a:r>
            <a:br>
              <a:rPr lang="en-US" sz="5400" b="1" dirty="0">
                <a:latin typeface="+mn-lt"/>
              </a:rPr>
            </a:br>
            <a:r>
              <a:rPr lang="en-US" sz="5400" b="1" dirty="0">
                <a:latin typeface="+mn-lt"/>
              </a:rPr>
              <a:t>between and within state agencies?</a:t>
            </a:r>
          </a:p>
        </p:txBody>
      </p:sp>
      <p:pic>
        <p:nvPicPr>
          <p:cNvPr id="4" name="Picture 3">
            <a:extLst>
              <a:ext uri="{FF2B5EF4-FFF2-40B4-BE49-F238E27FC236}">
                <a16:creationId xmlns:a16="http://schemas.microsoft.com/office/drawing/2014/main" xmlns="" id="{99D58FB6-E027-432E-B70F-A674C607A783}"/>
              </a:ext>
            </a:extLst>
          </p:cNvPr>
          <p:cNvPicPr>
            <a:picLocks noChangeAspect="1"/>
          </p:cNvPicPr>
          <p:nvPr/>
        </p:nvPicPr>
        <p:blipFill>
          <a:blip r:embed="rId2"/>
          <a:stretch>
            <a:fillRect/>
          </a:stretch>
        </p:blipFill>
        <p:spPr>
          <a:xfrm>
            <a:off x="7643059" y="0"/>
            <a:ext cx="1307758" cy="1307758"/>
          </a:xfrm>
          <a:prstGeom prst="rect">
            <a:avLst/>
          </a:prstGeom>
        </p:spPr>
      </p:pic>
    </p:spTree>
    <p:extLst>
      <p:ext uri="{BB962C8B-B14F-4D97-AF65-F5344CB8AC3E}">
        <p14:creationId xmlns:p14="http://schemas.microsoft.com/office/powerpoint/2010/main" val="3488990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309255" y="1264905"/>
            <a:ext cx="1226478" cy="527171"/>
          </a:xfrm>
          <a:prstGeom prst="rect">
            <a:avLst/>
          </a:prstGeom>
        </p:spPr>
      </p:pic>
      <p:sp>
        <p:nvSpPr>
          <p:cNvPr id="11" name="Rectangle: Rounded Corners 10"/>
          <p:cNvSpPr/>
          <p:nvPr/>
        </p:nvSpPr>
        <p:spPr>
          <a:xfrm>
            <a:off x="481291" y="1792068"/>
            <a:ext cx="1038968"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Special </a:t>
            </a:r>
          </a:p>
          <a:p>
            <a:pPr algn="ctr"/>
            <a:r>
              <a:rPr lang="en-US" sz="1235" b="1" dirty="0"/>
              <a:t>Education</a:t>
            </a:r>
            <a:endParaRPr lang="en-US" sz="1588" b="1" dirty="0"/>
          </a:p>
        </p:txBody>
      </p:sp>
      <p:sp>
        <p:nvSpPr>
          <p:cNvPr id="19" name="Rectangle: Rounded Corners 18"/>
          <p:cNvSpPr/>
          <p:nvPr/>
        </p:nvSpPr>
        <p:spPr>
          <a:xfrm>
            <a:off x="1644728" y="1792068"/>
            <a:ext cx="1011108"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Assessment</a:t>
            </a:r>
          </a:p>
        </p:txBody>
      </p:sp>
      <p:sp>
        <p:nvSpPr>
          <p:cNvPr id="20" name="Rectangle: Rounded Corners 19"/>
          <p:cNvSpPr/>
          <p:nvPr/>
        </p:nvSpPr>
        <p:spPr>
          <a:xfrm>
            <a:off x="7593109" y="1835248"/>
            <a:ext cx="1158076"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Accountability</a:t>
            </a:r>
          </a:p>
        </p:txBody>
      </p:sp>
      <p:sp>
        <p:nvSpPr>
          <p:cNvPr id="21" name="Rectangle: Rounded Corners 20"/>
          <p:cNvSpPr/>
          <p:nvPr/>
        </p:nvSpPr>
        <p:spPr>
          <a:xfrm>
            <a:off x="6481971" y="1827310"/>
            <a:ext cx="1038968"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Title II</a:t>
            </a:r>
          </a:p>
        </p:txBody>
      </p:sp>
      <p:sp>
        <p:nvSpPr>
          <p:cNvPr id="22" name="Rectangle: Rounded Corners 21"/>
          <p:cNvSpPr/>
          <p:nvPr/>
        </p:nvSpPr>
        <p:spPr>
          <a:xfrm>
            <a:off x="5272100" y="1827310"/>
            <a:ext cx="1038968"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Title I</a:t>
            </a:r>
          </a:p>
        </p:txBody>
      </p:sp>
      <p:sp>
        <p:nvSpPr>
          <p:cNvPr id="23" name="Rectangle: Rounded Corners 22"/>
          <p:cNvSpPr/>
          <p:nvPr/>
        </p:nvSpPr>
        <p:spPr>
          <a:xfrm>
            <a:off x="4034812" y="1844782"/>
            <a:ext cx="1038968"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C &amp; I</a:t>
            </a:r>
          </a:p>
        </p:txBody>
      </p:sp>
      <p:sp>
        <p:nvSpPr>
          <p:cNvPr id="24" name="Rectangle: Rounded Corners 23"/>
          <p:cNvSpPr/>
          <p:nvPr/>
        </p:nvSpPr>
        <p:spPr>
          <a:xfrm>
            <a:off x="2861658" y="1798521"/>
            <a:ext cx="1038968" cy="52537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CTAE</a:t>
            </a:r>
          </a:p>
        </p:txBody>
      </p:sp>
      <p:cxnSp>
        <p:nvCxnSpPr>
          <p:cNvPr id="52" name="Straight Arrow Connector 51"/>
          <p:cNvCxnSpPr>
            <a:cxnSpLocks/>
          </p:cNvCxnSpPr>
          <p:nvPr/>
        </p:nvCxnSpPr>
        <p:spPr>
          <a:xfrm flipH="1">
            <a:off x="1020657" y="2335164"/>
            <a:ext cx="303404" cy="12768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H="1">
            <a:off x="1532404" y="2319169"/>
            <a:ext cx="381359" cy="12835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cxnSpLocks/>
          </p:cNvCxnSpPr>
          <p:nvPr/>
        </p:nvCxnSpPr>
        <p:spPr>
          <a:xfrm flipH="1">
            <a:off x="2218873" y="2328228"/>
            <a:ext cx="274464" cy="12770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cxnSpLocks/>
            <a:stCxn id="24" idx="2"/>
          </p:cNvCxnSpPr>
          <p:nvPr/>
        </p:nvCxnSpPr>
        <p:spPr>
          <a:xfrm flipH="1">
            <a:off x="3142244" y="2323901"/>
            <a:ext cx="238905" cy="12881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cxnSpLocks/>
          </p:cNvCxnSpPr>
          <p:nvPr/>
        </p:nvCxnSpPr>
        <p:spPr>
          <a:xfrm>
            <a:off x="3649661" y="2323901"/>
            <a:ext cx="60633" cy="12881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cxnSpLocks/>
          </p:cNvCxnSpPr>
          <p:nvPr/>
        </p:nvCxnSpPr>
        <p:spPr>
          <a:xfrm>
            <a:off x="4778450" y="2370158"/>
            <a:ext cx="295330" cy="123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cxnSpLocks/>
          </p:cNvCxnSpPr>
          <p:nvPr/>
        </p:nvCxnSpPr>
        <p:spPr>
          <a:xfrm>
            <a:off x="4907196" y="2345840"/>
            <a:ext cx="804148" cy="12440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cxnSpLocks/>
          </p:cNvCxnSpPr>
          <p:nvPr/>
        </p:nvCxnSpPr>
        <p:spPr>
          <a:xfrm>
            <a:off x="6000242" y="2345846"/>
            <a:ext cx="543949" cy="12755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cxnSpLocks/>
            <a:stCxn id="21" idx="2"/>
          </p:cNvCxnSpPr>
          <p:nvPr/>
        </p:nvCxnSpPr>
        <p:spPr>
          <a:xfrm>
            <a:off x="7001457" y="2352693"/>
            <a:ext cx="377774" cy="12681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cxnSpLocks/>
          </p:cNvCxnSpPr>
          <p:nvPr/>
        </p:nvCxnSpPr>
        <p:spPr>
          <a:xfrm>
            <a:off x="8447400" y="2356985"/>
            <a:ext cx="64909" cy="12638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cxnSpLocks/>
          </p:cNvCxnSpPr>
          <p:nvPr/>
        </p:nvCxnSpPr>
        <p:spPr>
          <a:xfrm>
            <a:off x="7363728" y="2360625"/>
            <a:ext cx="637564" cy="12420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a:cxnSpLocks/>
          </p:cNvCxnSpPr>
          <p:nvPr/>
        </p:nvCxnSpPr>
        <p:spPr>
          <a:xfrm flipV="1">
            <a:off x="6268259" y="5137361"/>
            <a:ext cx="0" cy="3161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cxnSpLocks/>
          </p:cNvCxnSpPr>
          <p:nvPr/>
        </p:nvCxnSpPr>
        <p:spPr>
          <a:xfrm flipV="1">
            <a:off x="7249360" y="5112786"/>
            <a:ext cx="0" cy="3411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0" name="Left Bracket 139"/>
          <p:cNvSpPr/>
          <p:nvPr/>
        </p:nvSpPr>
        <p:spPr>
          <a:xfrm rot="5400000">
            <a:off x="4315308" y="-2396208"/>
            <a:ext cx="591025" cy="8468598"/>
          </a:xfrm>
          <a:prstGeom prst="lef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88"/>
          </a:p>
        </p:txBody>
      </p:sp>
      <p:graphicFrame>
        <p:nvGraphicFramePr>
          <p:cNvPr id="167" name="Table 166"/>
          <p:cNvGraphicFramePr>
            <a:graphicFrameLocks noGrp="1"/>
          </p:cNvGraphicFramePr>
          <p:nvPr>
            <p:extLst>
              <p:ext uri="{D42A27DB-BD31-4B8C-83A1-F6EECF244321}">
                <p14:modId xmlns:p14="http://schemas.microsoft.com/office/powerpoint/2010/main" val="831459656"/>
              </p:ext>
            </p:extLst>
          </p:nvPr>
        </p:nvGraphicFramePr>
        <p:xfrm>
          <a:off x="481290" y="3607379"/>
          <a:ext cx="8363829" cy="819178"/>
        </p:xfrm>
        <a:graphic>
          <a:graphicData uri="http://schemas.openxmlformats.org/drawingml/2006/table">
            <a:tbl>
              <a:tblPr firstRow="1" bandRow="1">
                <a:tableStyleId>{5C22544A-7EE6-4342-B048-85BDC9FD1C3A}</a:tableStyleId>
              </a:tblPr>
              <a:tblGrid>
                <a:gridCol w="628875">
                  <a:extLst>
                    <a:ext uri="{9D8B030D-6E8A-4147-A177-3AD203B41FA5}">
                      <a16:colId xmlns:a16="http://schemas.microsoft.com/office/drawing/2014/main" xmlns="" val="1916464399"/>
                    </a:ext>
                  </a:extLst>
                </a:gridCol>
                <a:gridCol w="609808">
                  <a:extLst>
                    <a:ext uri="{9D8B030D-6E8A-4147-A177-3AD203B41FA5}">
                      <a16:colId xmlns:a16="http://schemas.microsoft.com/office/drawing/2014/main" xmlns="" val="57264470"/>
                    </a:ext>
                  </a:extLst>
                </a:gridCol>
                <a:gridCol w="735975">
                  <a:extLst>
                    <a:ext uri="{9D8B030D-6E8A-4147-A177-3AD203B41FA5}">
                      <a16:colId xmlns:a16="http://schemas.microsoft.com/office/drawing/2014/main" xmlns="" val="3831795860"/>
                    </a:ext>
                  </a:extLst>
                </a:gridCol>
                <a:gridCol w="912143">
                  <a:extLst>
                    <a:ext uri="{9D8B030D-6E8A-4147-A177-3AD203B41FA5}">
                      <a16:colId xmlns:a16="http://schemas.microsoft.com/office/drawing/2014/main" xmlns="" val="3144971418"/>
                    </a:ext>
                  </a:extLst>
                </a:gridCol>
                <a:gridCol w="885832">
                  <a:extLst>
                    <a:ext uri="{9D8B030D-6E8A-4147-A177-3AD203B41FA5}">
                      <a16:colId xmlns:a16="http://schemas.microsoft.com/office/drawing/2014/main" xmlns="" val="3841353288"/>
                    </a:ext>
                  </a:extLst>
                </a:gridCol>
                <a:gridCol w="533232">
                  <a:extLst>
                    <a:ext uri="{9D8B030D-6E8A-4147-A177-3AD203B41FA5}">
                      <a16:colId xmlns:a16="http://schemas.microsoft.com/office/drawing/2014/main" xmlns="" val="832115338"/>
                    </a:ext>
                  </a:extLst>
                </a:gridCol>
                <a:gridCol w="756049">
                  <a:extLst>
                    <a:ext uri="{9D8B030D-6E8A-4147-A177-3AD203B41FA5}">
                      <a16:colId xmlns:a16="http://schemas.microsoft.com/office/drawing/2014/main" xmlns="" val="2611399168"/>
                    </a:ext>
                  </a:extLst>
                </a:gridCol>
                <a:gridCol w="791335">
                  <a:extLst>
                    <a:ext uri="{9D8B030D-6E8A-4147-A177-3AD203B41FA5}">
                      <a16:colId xmlns:a16="http://schemas.microsoft.com/office/drawing/2014/main" xmlns="" val="3175455027"/>
                    </a:ext>
                  </a:extLst>
                </a:gridCol>
                <a:gridCol w="903388">
                  <a:extLst>
                    <a:ext uri="{9D8B030D-6E8A-4147-A177-3AD203B41FA5}">
                      <a16:colId xmlns:a16="http://schemas.microsoft.com/office/drawing/2014/main" xmlns="" val="2502582532"/>
                    </a:ext>
                  </a:extLst>
                </a:gridCol>
                <a:gridCol w="533014">
                  <a:extLst>
                    <a:ext uri="{9D8B030D-6E8A-4147-A177-3AD203B41FA5}">
                      <a16:colId xmlns:a16="http://schemas.microsoft.com/office/drawing/2014/main" xmlns="" val="3113602989"/>
                    </a:ext>
                  </a:extLst>
                </a:gridCol>
                <a:gridCol w="404875">
                  <a:extLst>
                    <a:ext uri="{9D8B030D-6E8A-4147-A177-3AD203B41FA5}">
                      <a16:colId xmlns:a16="http://schemas.microsoft.com/office/drawing/2014/main" xmlns="" val="3838231464"/>
                    </a:ext>
                  </a:extLst>
                </a:gridCol>
                <a:gridCol w="669303">
                  <a:extLst>
                    <a:ext uri="{9D8B030D-6E8A-4147-A177-3AD203B41FA5}">
                      <a16:colId xmlns:a16="http://schemas.microsoft.com/office/drawing/2014/main" xmlns="" val="2829244785"/>
                    </a:ext>
                  </a:extLst>
                </a:gridCol>
              </a:tblGrid>
              <a:tr h="819178">
                <a:tc>
                  <a:txBody>
                    <a:bodyPr/>
                    <a:lstStyle/>
                    <a:p>
                      <a:pPr marL="0" indent="0"/>
                      <a:r>
                        <a:rPr lang="en-US" sz="1100" dirty="0">
                          <a:solidFill>
                            <a:schemeClr val="tx1"/>
                          </a:solidFill>
                        </a:rPr>
                        <a:t>GOIEP</a:t>
                      </a:r>
                    </a:p>
                  </a:txBody>
                  <a:tcPr marL="80683" marR="80683" marT="40341" marB="40341">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indent="0">
                        <a:lnSpc>
                          <a:spcPts val="600"/>
                        </a:lnSpc>
                      </a:pPr>
                      <a:endParaRPr lang="en-US" sz="1100" dirty="0">
                        <a:solidFill>
                          <a:schemeClr val="tx1"/>
                        </a:solidFill>
                      </a:endParaRPr>
                    </a:p>
                    <a:p>
                      <a:pPr marL="0" indent="0">
                        <a:lnSpc>
                          <a:spcPts val="600"/>
                        </a:lnSpc>
                      </a:pPr>
                      <a:r>
                        <a:rPr lang="en-US" sz="1100" dirty="0" err="1">
                          <a:solidFill>
                            <a:schemeClr val="tx1"/>
                          </a:solidFill>
                        </a:rPr>
                        <a:t>GoFAR</a:t>
                      </a:r>
                      <a:endParaRPr lang="en-US" sz="1100" dirty="0">
                        <a:solidFill>
                          <a:schemeClr val="tx1"/>
                        </a:solidFill>
                      </a:endParaRP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indent="0">
                        <a:tabLst/>
                      </a:pPr>
                      <a:r>
                        <a:rPr lang="en-US" sz="1100" dirty="0">
                          <a:solidFill>
                            <a:schemeClr val="tx1"/>
                          </a:solidFill>
                        </a:rPr>
                        <a:t>Growth</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Georgia Career Pipeline</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Counselor Companion</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Gifted</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Teacher Resource  </a:t>
                      </a:r>
                    </a:p>
                    <a:p>
                      <a:r>
                        <a:rPr lang="en-US" sz="1100" dirty="0">
                          <a:solidFill>
                            <a:schemeClr val="tx1"/>
                          </a:solidFill>
                        </a:rPr>
                        <a:t>Link</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English Language Learner</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Common</a:t>
                      </a:r>
                    </a:p>
                    <a:p>
                      <a:r>
                        <a:rPr lang="en-US" sz="1100" dirty="0">
                          <a:solidFill>
                            <a:schemeClr val="tx1"/>
                          </a:solidFill>
                        </a:rPr>
                        <a:t>Needs</a:t>
                      </a:r>
                    </a:p>
                    <a:p>
                      <a:r>
                        <a:rPr lang="en-US" sz="1100" dirty="0">
                          <a:solidFill>
                            <a:schemeClr val="tx1"/>
                          </a:solidFill>
                        </a:rPr>
                        <a:t>Assessment</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Equity</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TLE</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100" dirty="0">
                          <a:solidFill>
                            <a:schemeClr val="tx1"/>
                          </a:solidFill>
                        </a:rPr>
                        <a:t>CCRPI</a:t>
                      </a:r>
                    </a:p>
                    <a:p>
                      <a:r>
                        <a:rPr lang="en-US" sz="1100" dirty="0">
                          <a:solidFill>
                            <a:schemeClr val="tx1"/>
                          </a:solidFill>
                        </a:rPr>
                        <a:t>Data</a:t>
                      </a:r>
                    </a:p>
                  </a:txBody>
                  <a:tcPr marL="80683" marR="80683" marT="40341" marB="40341">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2487672169"/>
                  </a:ext>
                </a:extLst>
              </a:tr>
            </a:tbl>
          </a:graphicData>
        </a:graphic>
      </p:graphicFrame>
      <p:graphicFrame>
        <p:nvGraphicFramePr>
          <p:cNvPr id="168" name="Table 167"/>
          <p:cNvGraphicFramePr>
            <a:graphicFrameLocks noGrp="1"/>
          </p:cNvGraphicFramePr>
          <p:nvPr>
            <p:extLst>
              <p:ext uri="{D42A27DB-BD31-4B8C-83A1-F6EECF244321}">
                <p14:modId xmlns:p14="http://schemas.microsoft.com/office/powerpoint/2010/main" val="3125605013"/>
              </p:ext>
            </p:extLst>
          </p:nvPr>
        </p:nvGraphicFramePr>
        <p:xfrm>
          <a:off x="481291" y="4375247"/>
          <a:ext cx="8363828" cy="812202"/>
        </p:xfrm>
        <a:graphic>
          <a:graphicData uri="http://schemas.openxmlformats.org/drawingml/2006/table">
            <a:tbl>
              <a:tblPr firstRow="1" bandRow="1">
                <a:tableStyleId>{5C22544A-7EE6-4342-B048-85BDC9FD1C3A}</a:tableStyleId>
              </a:tblPr>
              <a:tblGrid>
                <a:gridCol w="1095718">
                  <a:extLst>
                    <a:ext uri="{9D8B030D-6E8A-4147-A177-3AD203B41FA5}">
                      <a16:colId xmlns:a16="http://schemas.microsoft.com/office/drawing/2014/main" xmlns="" val="3510463389"/>
                    </a:ext>
                  </a:extLst>
                </a:gridCol>
                <a:gridCol w="682098">
                  <a:extLst>
                    <a:ext uri="{9D8B030D-6E8A-4147-A177-3AD203B41FA5}">
                      <a16:colId xmlns:a16="http://schemas.microsoft.com/office/drawing/2014/main" xmlns="" val="2693066984"/>
                    </a:ext>
                  </a:extLst>
                </a:gridCol>
                <a:gridCol w="1210236">
                  <a:extLst>
                    <a:ext uri="{9D8B030D-6E8A-4147-A177-3AD203B41FA5}">
                      <a16:colId xmlns:a16="http://schemas.microsoft.com/office/drawing/2014/main" xmlns="" val="2829431612"/>
                    </a:ext>
                  </a:extLst>
                </a:gridCol>
                <a:gridCol w="905435">
                  <a:extLst>
                    <a:ext uri="{9D8B030D-6E8A-4147-A177-3AD203B41FA5}">
                      <a16:colId xmlns:a16="http://schemas.microsoft.com/office/drawing/2014/main" xmlns="" val="899027905"/>
                    </a:ext>
                  </a:extLst>
                </a:gridCol>
                <a:gridCol w="1066801">
                  <a:extLst>
                    <a:ext uri="{9D8B030D-6E8A-4147-A177-3AD203B41FA5}">
                      <a16:colId xmlns:a16="http://schemas.microsoft.com/office/drawing/2014/main" xmlns="" val="535107224"/>
                    </a:ext>
                  </a:extLst>
                </a:gridCol>
                <a:gridCol w="1004048">
                  <a:extLst>
                    <a:ext uri="{9D8B030D-6E8A-4147-A177-3AD203B41FA5}">
                      <a16:colId xmlns:a16="http://schemas.microsoft.com/office/drawing/2014/main" xmlns="" val="2216581731"/>
                    </a:ext>
                  </a:extLst>
                </a:gridCol>
                <a:gridCol w="1111625">
                  <a:extLst>
                    <a:ext uri="{9D8B030D-6E8A-4147-A177-3AD203B41FA5}">
                      <a16:colId xmlns:a16="http://schemas.microsoft.com/office/drawing/2014/main" xmlns="" val="1943049790"/>
                    </a:ext>
                  </a:extLst>
                </a:gridCol>
                <a:gridCol w="1287867">
                  <a:extLst>
                    <a:ext uri="{9D8B030D-6E8A-4147-A177-3AD203B41FA5}">
                      <a16:colId xmlns:a16="http://schemas.microsoft.com/office/drawing/2014/main" xmlns="" val="1449109213"/>
                    </a:ext>
                  </a:extLst>
                </a:gridCol>
              </a:tblGrid>
              <a:tr h="762114">
                <a:tc>
                  <a:txBody>
                    <a:bodyPr/>
                    <a:lstStyle/>
                    <a:p>
                      <a:pPr algn="ctr"/>
                      <a:endParaRPr lang="en-US" sz="1200" b="1" kern="1200" dirty="0">
                        <a:solidFill>
                          <a:schemeClr val="tx1"/>
                        </a:solidFill>
                        <a:latin typeface="+mn-lt"/>
                        <a:ea typeface="+mn-ea"/>
                        <a:cs typeface="+mn-cs"/>
                      </a:endParaRPr>
                    </a:p>
                    <a:p>
                      <a:pPr marL="0" algn="ctr" defTabSz="1005840" rtl="0" eaLnBrk="1" latinLnBrk="0" hangingPunct="1"/>
                      <a:r>
                        <a:rPr lang="en-US" sz="1200" b="1" kern="1200" dirty="0">
                          <a:solidFill>
                            <a:schemeClr val="tx1"/>
                          </a:solidFill>
                          <a:latin typeface="+mn-lt"/>
                          <a:ea typeface="+mn-ea"/>
                          <a:cs typeface="+mn-cs"/>
                        </a:rPr>
                        <a:t>Longitudinal </a:t>
                      </a:r>
                    </a:p>
                    <a:p>
                      <a:pPr marL="0" algn="ctr" defTabSz="1005840" rtl="0" eaLnBrk="1" latinLnBrk="0" hangingPunct="1"/>
                      <a:r>
                        <a:rPr lang="en-US" sz="1200" b="1" kern="1200" dirty="0">
                          <a:solidFill>
                            <a:schemeClr val="tx1"/>
                          </a:solidFill>
                          <a:latin typeface="+mn-lt"/>
                          <a:ea typeface="+mn-ea"/>
                          <a:cs typeface="+mn-cs"/>
                        </a:rPr>
                        <a:t>Data </a:t>
                      </a:r>
                    </a:p>
                  </a:txBody>
                  <a:tcPr marL="80683" marR="80683" marT="40341" marB="40341">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marL="0" algn="ctr" defTabSz="1005840" rtl="0" eaLnBrk="1" latinLnBrk="0" hangingPunct="1"/>
                      <a:endParaRPr lang="en-US" sz="1200" b="1" kern="1200" dirty="0">
                        <a:solidFill>
                          <a:schemeClr val="tx1"/>
                        </a:solidFill>
                        <a:latin typeface="+mn-lt"/>
                        <a:ea typeface="+mn-ea"/>
                        <a:cs typeface="+mn-cs"/>
                      </a:endParaRPr>
                    </a:p>
                    <a:p>
                      <a:pPr marL="0" algn="ctr" defTabSz="1005840" rtl="0" eaLnBrk="1" latinLnBrk="0" hangingPunct="1"/>
                      <a:r>
                        <a:rPr lang="en-US" sz="1200" b="1" kern="1200" dirty="0">
                          <a:solidFill>
                            <a:schemeClr val="tx1"/>
                          </a:solidFill>
                          <a:latin typeface="+mn-lt"/>
                          <a:ea typeface="+mn-ea"/>
                          <a:cs typeface="+mn-cs"/>
                        </a:rPr>
                        <a:t>Test </a:t>
                      </a:r>
                    </a:p>
                    <a:p>
                      <a:pPr marL="0" algn="ctr" defTabSz="1005840" rtl="0" eaLnBrk="1" latinLnBrk="0" hangingPunct="1"/>
                      <a:r>
                        <a:rPr lang="en-US" sz="1200" b="1" kern="1200" dirty="0">
                          <a:solidFill>
                            <a:schemeClr val="tx1"/>
                          </a:solidFill>
                          <a:latin typeface="+mn-lt"/>
                          <a:ea typeface="+mn-ea"/>
                          <a:cs typeface="+mn-cs"/>
                        </a:rPr>
                        <a:t>Pad</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marL="0" algn="ctr" defTabSz="1005840" rtl="0" eaLnBrk="1" latinLnBrk="0" hangingPunct="1"/>
                      <a:endParaRPr lang="en-US" sz="1200" b="1" kern="1200" dirty="0">
                        <a:solidFill>
                          <a:schemeClr val="tx1"/>
                        </a:solidFill>
                        <a:latin typeface="+mn-lt"/>
                        <a:ea typeface="+mn-ea"/>
                        <a:cs typeface="+mn-cs"/>
                      </a:endParaRPr>
                    </a:p>
                    <a:p>
                      <a:pPr marL="0" algn="ctr" defTabSz="1005840" rtl="0" eaLnBrk="1" latinLnBrk="0" hangingPunct="1"/>
                      <a:r>
                        <a:rPr lang="en-US" sz="1200" b="1" kern="1200" dirty="0">
                          <a:solidFill>
                            <a:schemeClr val="tx1"/>
                          </a:solidFill>
                          <a:latin typeface="+mn-lt"/>
                          <a:ea typeface="+mn-ea"/>
                          <a:cs typeface="+mn-cs"/>
                        </a:rPr>
                        <a:t>Instructional Improvement</a:t>
                      </a:r>
                    </a:p>
                    <a:p>
                      <a:pPr marL="0" algn="ctr" defTabSz="1005840" rtl="0" eaLnBrk="1" latinLnBrk="0" hangingPunct="1"/>
                      <a:r>
                        <a:rPr lang="en-US" sz="1200" b="1" kern="1200" dirty="0">
                          <a:solidFill>
                            <a:schemeClr val="tx1"/>
                          </a:solidFill>
                          <a:latin typeface="+mn-lt"/>
                          <a:ea typeface="+mn-ea"/>
                          <a:cs typeface="+mn-cs"/>
                        </a:rPr>
                        <a:t>System </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marL="0" algn="ctr" defTabSz="1005840" rtl="0" eaLnBrk="1" latinLnBrk="0" hangingPunct="1"/>
                      <a:endParaRPr lang="en-US" sz="1200" b="1" kern="1200" dirty="0">
                        <a:solidFill>
                          <a:schemeClr val="tx1"/>
                        </a:solidFill>
                        <a:latin typeface="+mn-lt"/>
                        <a:ea typeface="+mn-ea"/>
                        <a:cs typeface="+mn-cs"/>
                      </a:endParaRPr>
                    </a:p>
                    <a:p>
                      <a:pPr marL="0" algn="ctr" defTabSz="1005840" rtl="0" eaLnBrk="1" latinLnBrk="0" hangingPunct="1"/>
                      <a:r>
                        <a:rPr lang="en-US" sz="1200" b="1" kern="1200" dirty="0">
                          <a:solidFill>
                            <a:schemeClr val="tx1"/>
                          </a:solidFill>
                          <a:latin typeface="+mn-lt"/>
                          <a:ea typeface="+mn-ea"/>
                          <a:cs typeface="+mn-cs"/>
                        </a:rPr>
                        <a:t>Parent</a:t>
                      </a:r>
                    </a:p>
                    <a:p>
                      <a:pPr marL="0" algn="ctr" defTabSz="1005840" rtl="0" eaLnBrk="1" latinLnBrk="0" hangingPunct="1"/>
                      <a:r>
                        <a:rPr lang="en-US" sz="1200" b="1" kern="1200" dirty="0">
                          <a:solidFill>
                            <a:schemeClr val="tx1"/>
                          </a:solidFill>
                          <a:latin typeface="+mn-lt"/>
                          <a:ea typeface="+mn-ea"/>
                          <a:cs typeface="+mn-cs"/>
                        </a:rPr>
                        <a:t>Portal</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algn="ctr"/>
                      <a:endParaRPr lang="en-US" sz="1200" b="1" kern="1200" dirty="0">
                        <a:solidFill>
                          <a:schemeClr val="tx1"/>
                        </a:solidFill>
                        <a:latin typeface="+mn-lt"/>
                        <a:ea typeface="+mn-ea"/>
                        <a:cs typeface="+mn-cs"/>
                      </a:endParaRPr>
                    </a:p>
                    <a:p>
                      <a:pPr algn="ctr"/>
                      <a:r>
                        <a:rPr lang="en-US" sz="1200" b="1" kern="1200" dirty="0">
                          <a:solidFill>
                            <a:schemeClr val="tx1"/>
                          </a:solidFill>
                          <a:latin typeface="+mn-lt"/>
                          <a:ea typeface="+mn-ea"/>
                          <a:cs typeface="+mn-cs"/>
                        </a:rPr>
                        <a:t>High School</a:t>
                      </a:r>
                    </a:p>
                    <a:p>
                      <a:pPr algn="ctr"/>
                      <a:r>
                        <a:rPr lang="en-US" sz="1200" b="1" kern="1200" dirty="0">
                          <a:solidFill>
                            <a:schemeClr val="tx1"/>
                          </a:solidFill>
                          <a:latin typeface="+mn-lt"/>
                          <a:ea typeface="+mn-ea"/>
                          <a:cs typeface="+mn-cs"/>
                        </a:rPr>
                        <a:t>Feed back Report</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algn="ctr"/>
                      <a:endParaRPr lang="en-US" sz="1200" b="1" kern="1200" dirty="0">
                        <a:solidFill>
                          <a:schemeClr val="tx1"/>
                        </a:solidFill>
                        <a:latin typeface="+mn-lt"/>
                        <a:ea typeface="+mn-ea"/>
                        <a:cs typeface="+mn-cs"/>
                      </a:endParaRPr>
                    </a:p>
                    <a:p>
                      <a:pPr algn="ctr"/>
                      <a:r>
                        <a:rPr lang="en-US" sz="1200" b="1" kern="1200" dirty="0">
                          <a:solidFill>
                            <a:schemeClr val="tx1"/>
                          </a:solidFill>
                          <a:latin typeface="+mn-lt"/>
                          <a:ea typeface="+mn-ea"/>
                          <a:cs typeface="+mn-cs"/>
                        </a:rPr>
                        <a:t>Foster Information</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algn="ctr"/>
                      <a:endParaRPr lang="en-US" sz="1200" b="1" kern="1200" dirty="0">
                        <a:solidFill>
                          <a:schemeClr val="tx1"/>
                        </a:solidFill>
                        <a:latin typeface="+mn-lt"/>
                        <a:ea typeface="+mn-ea"/>
                        <a:cs typeface="+mn-cs"/>
                      </a:endParaRPr>
                    </a:p>
                    <a:p>
                      <a:pPr algn="ctr"/>
                      <a:r>
                        <a:rPr lang="en-US" sz="1200" b="1" kern="1200" dirty="0">
                          <a:solidFill>
                            <a:schemeClr val="tx1"/>
                          </a:solidFill>
                          <a:latin typeface="+mn-lt"/>
                          <a:ea typeface="+mn-ea"/>
                          <a:cs typeface="+mn-cs"/>
                        </a:rPr>
                        <a:t>Juvenile Justice</a:t>
                      </a:r>
                    </a:p>
                    <a:p>
                      <a:pPr algn="ctr"/>
                      <a:r>
                        <a:rPr lang="en-US" sz="1200" b="1" kern="1200" dirty="0">
                          <a:solidFill>
                            <a:schemeClr val="tx1"/>
                          </a:solidFill>
                          <a:latin typeface="+mn-lt"/>
                          <a:ea typeface="+mn-ea"/>
                          <a:cs typeface="+mn-cs"/>
                        </a:rPr>
                        <a:t> Information</a:t>
                      </a:r>
                    </a:p>
                  </a:txBody>
                  <a:tcPr marL="80683" marR="80683" marT="40341" marB="403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tc>
                  <a:txBody>
                    <a:bodyPr/>
                    <a:lstStyle/>
                    <a:p>
                      <a:pPr algn="ctr"/>
                      <a:endParaRPr lang="en-US" sz="1200" b="1" kern="1200" dirty="0">
                        <a:solidFill>
                          <a:schemeClr val="tx1"/>
                        </a:solidFill>
                        <a:latin typeface="+mn-lt"/>
                        <a:ea typeface="+mn-ea"/>
                        <a:cs typeface="+mn-cs"/>
                      </a:endParaRPr>
                    </a:p>
                    <a:p>
                      <a:pPr algn="ctr"/>
                      <a:r>
                        <a:rPr lang="en-US" sz="1200" b="1" kern="1200" dirty="0">
                          <a:solidFill>
                            <a:schemeClr val="tx1"/>
                          </a:solidFill>
                          <a:latin typeface="+mn-lt"/>
                          <a:ea typeface="+mn-ea"/>
                          <a:cs typeface="+mn-cs"/>
                        </a:rPr>
                        <a:t>Formation Assessment Data</a:t>
                      </a:r>
                    </a:p>
                  </a:txBody>
                  <a:tcPr marL="80683" marR="80683" marT="40341" marB="40341">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206361694"/>
                  </a:ext>
                </a:extLst>
              </a:tr>
            </a:tbl>
          </a:graphicData>
        </a:graphic>
      </p:graphicFrame>
      <p:sp>
        <p:nvSpPr>
          <p:cNvPr id="178" name="Rectangle: Rounded Corners 177"/>
          <p:cNvSpPr/>
          <p:nvPr/>
        </p:nvSpPr>
        <p:spPr>
          <a:xfrm>
            <a:off x="4328749" y="5436471"/>
            <a:ext cx="1537778" cy="88705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Board of Regents / Technical College System of Georgia</a:t>
            </a:r>
          </a:p>
          <a:p>
            <a:pPr algn="ctr"/>
            <a:r>
              <a:rPr lang="en-US" sz="1235" b="1" dirty="0"/>
              <a:t>GA - Awards </a:t>
            </a:r>
          </a:p>
        </p:txBody>
      </p:sp>
      <p:sp>
        <p:nvSpPr>
          <p:cNvPr id="179" name="Rectangle: Rounded Corners 178"/>
          <p:cNvSpPr/>
          <p:nvPr/>
        </p:nvSpPr>
        <p:spPr>
          <a:xfrm>
            <a:off x="5951166" y="5436657"/>
            <a:ext cx="822189" cy="88687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Dept. of Human Services</a:t>
            </a:r>
          </a:p>
        </p:txBody>
      </p:sp>
      <p:sp>
        <p:nvSpPr>
          <p:cNvPr id="180" name="Rectangle: Rounded Corners 179"/>
          <p:cNvSpPr/>
          <p:nvPr/>
        </p:nvSpPr>
        <p:spPr>
          <a:xfrm>
            <a:off x="6795033" y="5437626"/>
            <a:ext cx="1059644" cy="69179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Dept. of Juvenile Justice </a:t>
            </a:r>
          </a:p>
        </p:txBody>
      </p:sp>
      <p:sp>
        <p:nvSpPr>
          <p:cNvPr id="181" name="Rectangle: Rounded Corners 180"/>
          <p:cNvSpPr/>
          <p:nvPr/>
        </p:nvSpPr>
        <p:spPr>
          <a:xfrm>
            <a:off x="7957343" y="5438046"/>
            <a:ext cx="779929" cy="66783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US" sz="1235" b="1" dirty="0"/>
              <a:t>Vendors</a:t>
            </a:r>
          </a:p>
        </p:txBody>
      </p:sp>
      <p:cxnSp>
        <p:nvCxnSpPr>
          <p:cNvPr id="187" name="Straight Arrow Connector 186"/>
          <p:cNvCxnSpPr>
            <a:cxnSpLocks/>
          </p:cNvCxnSpPr>
          <p:nvPr/>
        </p:nvCxnSpPr>
        <p:spPr>
          <a:xfrm>
            <a:off x="4428401" y="2345840"/>
            <a:ext cx="54223" cy="12684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6" name="Rectangle: Rounded Corners 195"/>
          <p:cNvSpPr/>
          <p:nvPr/>
        </p:nvSpPr>
        <p:spPr>
          <a:xfrm>
            <a:off x="681071" y="5443715"/>
            <a:ext cx="3545025" cy="70292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endParaRPr lang="en-US" sz="400" b="1" dirty="0"/>
          </a:p>
          <a:p>
            <a:pPr algn="ctr"/>
            <a:r>
              <a:rPr lang="en-US" sz="1413" b="1" dirty="0"/>
              <a:t>School District</a:t>
            </a:r>
          </a:p>
          <a:p>
            <a:pPr algn="ctr"/>
            <a:r>
              <a:rPr lang="en-US" sz="1413" b="1" dirty="0"/>
              <a:t>Department of Early Learning</a:t>
            </a:r>
          </a:p>
        </p:txBody>
      </p:sp>
      <p:cxnSp>
        <p:nvCxnSpPr>
          <p:cNvPr id="202" name="Straight Arrow Connector 201"/>
          <p:cNvCxnSpPr>
            <a:cxnSpLocks/>
          </p:cNvCxnSpPr>
          <p:nvPr/>
        </p:nvCxnSpPr>
        <p:spPr>
          <a:xfrm flipV="1">
            <a:off x="8261266" y="5112786"/>
            <a:ext cx="0" cy="3411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4" name="Straight Arrow Connector 203"/>
          <p:cNvCxnSpPr>
            <a:cxnSpLocks/>
          </p:cNvCxnSpPr>
          <p:nvPr/>
        </p:nvCxnSpPr>
        <p:spPr>
          <a:xfrm flipH="1" flipV="1">
            <a:off x="5007045" y="5110273"/>
            <a:ext cx="1111" cy="3192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cxnSpLocks/>
          </p:cNvCxnSpPr>
          <p:nvPr/>
        </p:nvCxnSpPr>
        <p:spPr>
          <a:xfrm flipV="1">
            <a:off x="1913755" y="5112791"/>
            <a:ext cx="0" cy="3371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7" name="Left Bracket 206"/>
          <p:cNvSpPr/>
          <p:nvPr/>
        </p:nvSpPr>
        <p:spPr>
          <a:xfrm>
            <a:off x="365724" y="3447300"/>
            <a:ext cx="360476" cy="1855894"/>
          </a:xfrm>
          <a:prstGeom prst="lef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88"/>
          </a:p>
        </p:txBody>
      </p:sp>
      <p:sp>
        <p:nvSpPr>
          <p:cNvPr id="208" name="TextBox 207"/>
          <p:cNvSpPr txBox="1"/>
          <p:nvPr/>
        </p:nvSpPr>
        <p:spPr>
          <a:xfrm rot="16200000">
            <a:off x="-1134094" y="4270352"/>
            <a:ext cx="2823113" cy="255326"/>
          </a:xfrm>
          <a:prstGeom prst="rect">
            <a:avLst/>
          </a:prstGeom>
          <a:noFill/>
        </p:spPr>
        <p:txBody>
          <a:bodyPr wrap="square" rtlCol="0">
            <a:spAutoFit/>
          </a:bodyPr>
          <a:lstStyle/>
          <a:p>
            <a:pPr algn="ctr"/>
            <a:r>
              <a:rPr lang="en-US" sz="1059" b="1" dirty="0">
                <a:solidFill>
                  <a:srgbClr val="0070C0"/>
                </a:solidFill>
              </a:rPr>
              <a:t>Statewide Longitudinal Data System</a:t>
            </a:r>
          </a:p>
        </p:txBody>
      </p:sp>
      <p:pic>
        <p:nvPicPr>
          <p:cNvPr id="2" name="Picture 1"/>
          <p:cNvPicPr>
            <a:picLocks noChangeAspect="1"/>
          </p:cNvPicPr>
          <p:nvPr/>
        </p:nvPicPr>
        <p:blipFill>
          <a:blip r:embed="rId3"/>
          <a:stretch>
            <a:fillRect/>
          </a:stretch>
        </p:blipFill>
        <p:spPr>
          <a:xfrm>
            <a:off x="3815963" y="5027085"/>
            <a:ext cx="211095" cy="427745"/>
          </a:xfrm>
          <a:prstGeom prst="rect">
            <a:avLst/>
          </a:prstGeom>
        </p:spPr>
      </p:pic>
      <p:pic>
        <p:nvPicPr>
          <p:cNvPr id="3" name="Picture 2"/>
          <p:cNvPicPr>
            <a:picLocks noChangeAspect="1"/>
          </p:cNvPicPr>
          <p:nvPr/>
        </p:nvPicPr>
        <p:blipFill>
          <a:blip r:embed="rId3"/>
          <a:stretch>
            <a:fillRect/>
          </a:stretch>
        </p:blipFill>
        <p:spPr>
          <a:xfrm>
            <a:off x="759951" y="5006306"/>
            <a:ext cx="204413" cy="414206"/>
          </a:xfrm>
          <a:prstGeom prst="rect">
            <a:avLst/>
          </a:prstGeom>
        </p:spPr>
      </p:pic>
      <p:pic>
        <p:nvPicPr>
          <p:cNvPr id="13" name="Picture 12"/>
          <p:cNvPicPr>
            <a:picLocks noChangeAspect="1"/>
          </p:cNvPicPr>
          <p:nvPr/>
        </p:nvPicPr>
        <p:blipFill>
          <a:blip r:embed="rId4"/>
          <a:stretch>
            <a:fillRect/>
          </a:stretch>
        </p:blipFill>
        <p:spPr>
          <a:xfrm>
            <a:off x="2742945" y="5020408"/>
            <a:ext cx="204413" cy="441101"/>
          </a:xfrm>
          <a:prstGeom prst="rect">
            <a:avLst/>
          </a:prstGeom>
        </p:spPr>
      </p:pic>
      <p:sp>
        <p:nvSpPr>
          <p:cNvPr id="40" name="TextBox 39">
            <a:extLst>
              <a:ext uri="{FF2B5EF4-FFF2-40B4-BE49-F238E27FC236}">
                <a16:creationId xmlns:a16="http://schemas.microsoft.com/office/drawing/2014/main" xmlns="" id="{3B8E643C-003E-48ED-9E2C-EB01AD084EC6}"/>
              </a:ext>
            </a:extLst>
          </p:cNvPr>
          <p:cNvSpPr txBox="1"/>
          <p:nvPr/>
        </p:nvSpPr>
        <p:spPr>
          <a:xfrm>
            <a:off x="-282594" y="-25030"/>
            <a:ext cx="8729994" cy="923330"/>
          </a:xfrm>
          <a:prstGeom prst="rect">
            <a:avLst/>
          </a:prstGeom>
          <a:noFill/>
        </p:spPr>
        <p:txBody>
          <a:bodyPr wrap="square" rtlCol="0">
            <a:spAutoFit/>
          </a:bodyPr>
          <a:lstStyle/>
          <a:p>
            <a:r>
              <a:rPr lang="en-US" sz="5400" dirty="0"/>
              <a:t>    </a:t>
            </a:r>
            <a:r>
              <a:rPr lang="en-US" sz="3200" b="1" dirty="0">
                <a:ea typeface="+mj-ea"/>
                <a:cs typeface="+mj-cs"/>
              </a:rPr>
              <a:t>Statewide Longitudinal Data System (SLDS)</a:t>
            </a:r>
            <a:endParaRPr lang="en-US" sz="5400" b="1" dirty="0">
              <a:ea typeface="+mj-ea"/>
              <a:cs typeface="+mj-cs"/>
            </a:endParaRPr>
          </a:p>
        </p:txBody>
      </p:sp>
      <p:pic>
        <p:nvPicPr>
          <p:cNvPr id="4" name="Picture 3">
            <a:extLst>
              <a:ext uri="{FF2B5EF4-FFF2-40B4-BE49-F238E27FC236}">
                <a16:creationId xmlns:a16="http://schemas.microsoft.com/office/drawing/2014/main" xmlns="" id="{D433E5F0-3108-4990-8428-99D56EF325C8}"/>
              </a:ext>
            </a:extLst>
          </p:cNvPr>
          <p:cNvPicPr>
            <a:picLocks noChangeAspect="1"/>
          </p:cNvPicPr>
          <p:nvPr/>
        </p:nvPicPr>
        <p:blipFill>
          <a:blip r:embed="rId5"/>
          <a:stretch>
            <a:fillRect/>
          </a:stretch>
        </p:blipFill>
        <p:spPr>
          <a:xfrm>
            <a:off x="7854677" y="-232289"/>
            <a:ext cx="1144958" cy="1310754"/>
          </a:xfrm>
          <a:prstGeom prst="rect">
            <a:avLst/>
          </a:prstGeom>
        </p:spPr>
      </p:pic>
    </p:spTree>
    <p:extLst>
      <p:ext uri="{BB962C8B-B14F-4D97-AF65-F5344CB8AC3E}">
        <p14:creationId xmlns:p14="http://schemas.microsoft.com/office/powerpoint/2010/main" val="2467151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DFE20-C022-42F3-AD80-DDEB1E9241CB}"/>
              </a:ext>
            </a:extLst>
          </p:cNvPr>
          <p:cNvSpPr>
            <a:spLocks noGrp="1"/>
          </p:cNvSpPr>
          <p:nvPr>
            <p:ph type="ctrTitle"/>
          </p:nvPr>
        </p:nvSpPr>
        <p:spPr>
          <a:xfrm>
            <a:off x="869975" y="3710327"/>
            <a:ext cx="9041116" cy="2387600"/>
          </a:xfrm>
        </p:spPr>
        <p:txBody>
          <a:bodyPr>
            <a:normAutofit fontScale="90000"/>
          </a:bodyPr>
          <a:lstStyle/>
          <a:p>
            <a:pPr algn="l">
              <a:spcAft>
                <a:spcPts val="0"/>
              </a:spcAft>
            </a:pPr>
            <a:r>
              <a:rPr lang="en-US" b="1" dirty="0">
                <a:latin typeface="+mn-lt"/>
              </a:rPr>
              <a:t/>
            </a:r>
            <a:br>
              <a:rPr lang="en-US" b="1" dirty="0">
                <a:latin typeface="+mn-lt"/>
              </a:rPr>
            </a:br>
            <a:r>
              <a:rPr lang="en-US" sz="3100" b="1" dirty="0">
                <a:latin typeface="+mn-lt"/>
              </a:rPr>
              <a:t/>
            </a:r>
            <a:br>
              <a:rPr lang="en-US" sz="3100" b="1" dirty="0">
                <a:latin typeface="+mn-lt"/>
              </a:rPr>
            </a:br>
            <a:r>
              <a:rPr lang="en-US" sz="3100" b="1" dirty="0">
                <a:latin typeface="+mn-lt"/>
              </a:rPr>
              <a:t/>
            </a:r>
            <a:br>
              <a:rPr lang="en-US" sz="3100" b="1" dirty="0">
                <a:latin typeface="+mn-lt"/>
              </a:rPr>
            </a:br>
            <a:r>
              <a:rPr lang="en-US" sz="3100" b="1" dirty="0">
                <a:latin typeface="+mn-lt"/>
              </a:rPr>
              <a:t/>
            </a:r>
            <a:br>
              <a:rPr lang="en-US" sz="3100" b="1" dirty="0">
                <a:latin typeface="+mn-lt"/>
              </a:rPr>
            </a:br>
            <a:r>
              <a:rPr lang="en-US" sz="3100" b="1" dirty="0">
                <a:latin typeface="+mn-lt"/>
              </a:rPr>
              <a:t/>
            </a:r>
            <a:br>
              <a:rPr lang="en-US" sz="3100" b="1" dirty="0">
                <a:latin typeface="+mn-lt"/>
              </a:rPr>
            </a:br>
            <a:r>
              <a:rPr lang="en-US" sz="3100" b="1" dirty="0">
                <a:latin typeface="+mn-lt"/>
              </a:rPr>
              <a:t/>
            </a:r>
            <a:br>
              <a:rPr lang="en-US" sz="3100" b="1" dirty="0">
                <a:latin typeface="+mn-lt"/>
              </a:rPr>
            </a:br>
            <a:r>
              <a:rPr lang="en-US" sz="3100" b="1" dirty="0">
                <a:latin typeface="+mn-lt"/>
              </a:rPr>
              <a:t/>
            </a:r>
            <a:br>
              <a:rPr lang="en-US" sz="3100" b="1" dirty="0">
                <a:latin typeface="+mn-lt"/>
              </a:rPr>
            </a:br>
            <a:endParaRPr lang="en-US" b="1" dirty="0">
              <a:latin typeface="+mn-lt"/>
            </a:endParaRPr>
          </a:p>
        </p:txBody>
      </p:sp>
      <p:pic>
        <p:nvPicPr>
          <p:cNvPr id="4" name="Picture 3">
            <a:extLst>
              <a:ext uri="{FF2B5EF4-FFF2-40B4-BE49-F238E27FC236}">
                <a16:creationId xmlns:a16="http://schemas.microsoft.com/office/drawing/2014/main" xmlns="" id="{99D58FB6-E027-432E-B70F-A674C607A783}"/>
              </a:ext>
            </a:extLst>
          </p:cNvPr>
          <p:cNvPicPr>
            <a:picLocks noChangeAspect="1"/>
          </p:cNvPicPr>
          <p:nvPr/>
        </p:nvPicPr>
        <p:blipFill>
          <a:blip r:embed="rId2"/>
          <a:stretch>
            <a:fillRect/>
          </a:stretch>
        </p:blipFill>
        <p:spPr>
          <a:xfrm>
            <a:off x="7715898" y="-227201"/>
            <a:ext cx="1307758" cy="1307758"/>
          </a:xfrm>
          <a:prstGeom prst="rect">
            <a:avLst/>
          </a:prstGeom>
        </p:spPr>
      </p:pic>
      <p:sp>
        <p:nvSpPr>
          <p:cNvPr id="3" name="TextBox 2">
            <a:extLst>
              <a:ext uri="{FF2B5EF4-FFF2-40B4-BE49-F238E27FC236}">
                <a16:creationId xmlns:a16="http://schemas.microsoft.com/office/drawing/2014/main" xmlns="" id="{B95A221E-722A-4DD0-BB94-E5D93FFF6896}"/>
              </a:ext>
            </a:extLst>
          </p:cNvPr>
          <p:cNvSpPr txBox="1"/>
          <p:nvPr/>
        </p:nvSpPr>
        <p:spPr>
          <a:xfrm>
            <a:off x="470730" y="250754"/>
            <a:ext cx="9193428" cy="8833187"/>
          </a:xfrm>
          <a:prstGeom prst="rect">
            <a:avLst/>
          </a:prstGeom>
          <a:noFill/>
        </p:spPr>
        <p:txBody>
          <a:bodyPr wrap="square" rtlCol="0">
            <a:spAutoFit/>
          </a:bodyPr>
          <a:lstStyle/>
          <a:p>
            <a:r>
              <a:rPr lang="en-US" sz="4400" b="1" dirty="0"/>
              <a:t>Benefits:</a:t>
            </a:r>
          </a:p>
          <a:p>
            <a:endParaRPr lang="en-US" sz="4400" b="1" dirty="0"/>
          </a:p>
          <a:p>
            <a:pPr marL="914400" lvl="1" indent="-457200">
              <a:buFont typeface="Arial" panose="020B0604020202020204" pitchFamily="34" charset="0"/>
              <a:buChar char="•"/>
            </a:pPr>
            <a:r>
              <a:rPr lang="en-US" sz="2800" b="1" dirty="0"/>
              <a:t>Reduces duplication of effort, data and records</a:t>
            </a:r>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r>
              <a:rPr lang="en-US" sz="2800" b="1" dirty="0"/>
              <a:t>Provides one source of data for reporting purposes</a:t>
            </a:r>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r>
              <a:rPr lang="en-US" sz="2800" b="1" dirty="0"/>
              <a:t>Ensures the quality and consistency of the data</a:t>
            </a:r>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r>
              <a:rPr lang="en-US" sz="2800" b="1" dirty="0"/>
              <a:t>Delivers information directly to the end consumer</a:t>
            </a:r>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r>
              <a:rPr lang="en-US" sz="2800" b="1" dirty="0"/>
              <a:t>Enables more timely cross agency analysis</a:t>
            </a:r>
          </a:p>
          <a:p>
            <a:pPr marL="457200" indent="-457200">
              <a:buFont typeface="Arial" panose="020B0604020202020204" pitchFamily="34" charset="0"/>
              <a:buChar char="•"/>
            </a:pPr>
            <a:endParaRPr lang="en-US" sz="2800" b="1" dirty="0"/>
          </a:p>
          <a:p>
            <a:pPr marL="914400" lvl="1" indent="-457200">
              <a:buFont typeface="Arial" panose="020B0604020202020204" pitchFamily="34" charset="0"/>
              <a:buChar char="•"/>
            </a:pPr>
            <a:r>
              <a:rPr lang="en-US" sz="2800" b="1" dirty="0"/>
              <a:t>Enables technology innovation</a:t>
            </a:r>
          </a:p>
          <a:p>
            <a:r>
              <a:rPr lang="en-US" sz="2800" b="1" dirty="0"/>
              <a:t/>
            </a:r>
            <a:br>
              <a:rPr lang="en-US" sz="2800" b="1" dirty="0"/>
            </a:br>
            <a:endParaRPr lang="en-US" sz="2800" b="1" dirty="0"/>
          </a:p>
          <a:p>
            <a:pPr marL="457200" indent="-457200">
              <a:buFont typeface="Arial" panose="020B0604020202020204" pitchFamily="34" charset="0"/>
              <a:buChar char="•"/>
            </a:pPr>
            <a:endParaRPr lang="en-US" sz="2800" b="1" dirty="0"/>
          </a:p>
          <a:p>
            <a:endParaRPr lang="en-US" sz="4400" b="1" dirty="0"/>
          </a:p>
          <a:p>
            <a:endParaRPr lang="en-US" sz="4400" dirty="0"/>
          </a:p>
        </p:txBody>
      </p:sp>
    </p:spTree>
    <p:extLst>
      <p:ext uri="{BB962C8B-B14F-4D97-AF65-F5344CB8AC3E}">
        <p14:creationId xmlns:p14="http://schemas.microsoft.com/office/powerpoint/2010/main" val="4139537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549" y="0"/>
            <a:ext cx="9234152" cy="1325563"/>
          </a:xfrm>
        </p:spPr>
        <p:txBody>
          <a:bodyPr>
            <a:normAutofit/>
          </a:bodyPr>
          <a:lstStyle/>
          <a:p>
            <a:r>
              <a:rPr lang="en-US" sz="3200" b="1" dirty="0">
                <a:latin typeface="+mn-lt"/>
              </a:rPr>
              <a:t>Student Data Privacy, Accessibility </a:t>
            </a:r>
            <a:br>
              <a:rPr lang="en-US" sz="3200" b="1" dirty="0">
                <a:latin typeface="+mn-lt"/>
              </a:rPr>
            </a:br>
            <a:r>
              <a:rPr lang="en-US" sz="3200" b="1" dirty="0">
                <a:latin typeface="+mn-lt"/>
              </a:rPr>
              <a:t>and Transparency Act</a:t>
            </a:r>
          </a:p>
        </p:txBody>
      </p:sp>
      <p:sp>
        <p:nvSpPr>
          <p:cNvPr id="3" name="Content Placeholder 2"/>
          <p:cNvSpPr>
            <a:spLocks noGrp="1"/>
          </p:cNvSpPr>
          <p:nvPr>
            <p:ph idx="1"/>
          </p:nvPr>
        </p:nvSpPr>
        <p:spPr>
          <a:xfrm>
            <a:off x="579549" y="481806"/>
            <a:ext cx="8306873" cy="4351338"/>
          </a:xfrm>
        </p:spPr>
        <p:txBody>
          <a:bodyPr/>
          <a:lstStyle/>
          <a:p>
            <a:pPr marL="114301" indent="0" algn="ctr">
              <a:buNone/>
            </a:pPr>
            <a:endParaRPr lang="en-US" i="1" dirty="0"/>
          </a:p>
          <a:p>
            <a:pPr marL="114301" indent="0" algn="ctr">
              <a:buNone/>
            </a:pPr>
            <a:endParaRPr lang="en-US" i="1" dirty="0"/>
          </a:p>
          <a:p>
            <a:pPr marL="114301" indent="0" algn="ctr">
              <a:buNone/>
            </a:pPr>
            <a:endParaRPr lang="en-US" i="1" dirty="0"/>
          </a:p>
          <a:p>
            <a:pPr marL="114301" indent="0" algn="ctr">
              <a:buNone/>
            </a:pPr>
            <a:r>
              <a:rPr lang="en-US" i="1" dirty="0"/>
              <a:t>Student information is important for educational purposes and it is also critically important to ensure that student information is protected, safeguarded, kept private, and used only by appropriate educational authorities to serve the best interest of the student.  </a:t>
            </a:r>
            <a:r>
              <a:rPr lang="en-US" dirty="0"/>
              <a:t>§20-2-661(6)</a:t>
            </a:r>
          </a:p>
          <a:p>
            <a:endParaRPr lang="en-US" dirty="0"/>
          </a:p>
        </p:txBody>
      </p:sp>
      <p:pic>
        <p:nvPicPr>
          <p:cNvPr id="4" name="Picture 3" descr="C:\Users\Levette.Williams\AppData\Local\Microsoft\Windows\Temporary Internet Files\Content.IE5\KMMEZ1XZ\usa-jur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026" y="4833144"/>
            <a:ext cx="1981200" cy="12084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xmlns="" id="{BA00C719-CFE9-4B67-8881-D762391C23B3}"/>
              </a:ext>
            </a:extLst>
          </p:cNvPr>
          <p:cNvPicPr>
            <a:picLocks noChangeAspect="1"/>
          </p:cNvPicPr>
          <p:nvPr/>
        </p:nvPicPr>
        <p:blipFill>
          <a:blip r:embed="rId3"/>
          <a:stretch>
            <a:fillRect/>
          </a:stretch>
        </p:blipFill>
        <p:spPr>
          <a:xfrm>
            <a:off x="7701014" y="-180975"/>
            <a:ext cx="1307758" cy="1307758"/>
          </a:xfrm>
          <a:prstGeom prst="rect">
            <a:avLst/>
          </a:prstGeom>
        </p:spPr>
      </p:pic>
    </p:spTree>
    <p:extLst>
      <p:ext uri="{BB962C8B-B14F-4D97-AF65-F5344CB8AC3E}">
        <p14:creationId xmlns:p14="http://schemas.microsoft.com/office/powerpoint/2010/main" val="2296898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761" y="154674"/>
            <a:ext cx="8608515" cy="1325563"/>
          </a:xfrm>
        </p:spPr>
        <p:txBody>
          <a:bodyPr>
            <a:normAutofit/>
          </a:bodyPr>
          <a:lstStyle/>
          <a:p>
            <a:r>
              <a:rPr lang="en-US" sz="3200" b="1" dirty="0">
                <a:latin typeface="+mn-lt"/>
              </a:rPr>
              <a:t>Student Data Privacy, Accessibility and Transparency Act</a:t>
            </a:r>
          </a:p>
        </p:txBody>
      </p:sp>
      <p:sp>
        <p:nvSpPr>
          <p:cNvPr id="3" name="Content Placeholder 2"/>
          <p:cNvSpPr>
            <a:spLocks noGrp="1"/>
          </p:cNvSpPr>
          <p:nvPr>
            <p:ph idx="1"/>
          </p:nvPr>
        </p:nvSpPr>
        <p:spPr>
          <a:xfrm>
            <a:off x="450761" y="1442017"/>
            <a:ext cx="8178084" cy="4945720"/>
          </a:xfrm>
        </p:spPr>
        <p:txBody>
          <a:bodyPr>
            <a:normAutofit fontScale="77500" lnSpcReduction="20000"/>
          </a:bodyPr>
          <a:lstStyle/>
          <a:p>
            <a:pPr marL="114301" indent="0">
              <a:buNone/>
            </a:pPr>
            <a:r>
              <a:rPr lang="en-US" b="1" u="sng" dirty="0"/>
              <a:t>GaDOE – Privacy</a:t>
            </a:r>
          </a:p>
          <a:p>
            <a:r>
              <a:rPr lang="en-US" dirty="0"/>
              <a:t>Implemented internal policies to ensure student data privacy</a:t>
            </a:r>
          </a:p>
          <a:p>
            <a:r>
              <a:rPr lang="en-US" dirty="0"/>
              <a:t>Created model policies for school districts to comply with the Family Education Rights and Privacy Act (FERPA)</a:t>
            </a:r>
          </a:p>
          <a:p>
            <a:r>
              <a:rPr lang="en-US" dirty="0"/>
              <a:t>Conducted training sessions (internally and externally)</a:t>
            </a:r>
          </a:p>
          <a:p>
            <a:endParaRPr lang="en-US" dirty="0"/>
          </a:p>
          <a:p>
            <a:pPr marL="114301" indent="0">
              <a:buNone/>
            </a:pPr>
            <a:r>
              <a:rPr lang="en-US" b="1" u="sng" dirty="0"/>
              <a:t>GaDOE – Accessibility</a:t>
            </a:r>
          </a:p>
          <a:p>
            <a:r>
              <a:rPr lang="en-US" dirty="0"/>
              <a:t>Created official procedures for gaining access student education data – internally and externally</a:t>
            </a:r>
          </a:p>
          <a:p>
            <a:endParaRPr lang="en-US" dirty="0"/>
          </a:p>
          <a:p>
            <a:pPr marL="114301" indent="0">
              <a:buNone/>
            </a:pPr>
            <a:r>
              <a:rPr lang="en-US" b="1" u="sng" dirty="0"/>
              <a:t>GaDOE Transparency</a:t>
            </a:r>
          </a:p>
          <a:p>
            <a:r>
              <a:rPr lang="en-US" dirty="0"/>
              <a:t>Publish all new student-level data elements for a public 60-day comment period.</a:t>
            </a:r>
          </a:p>
          <a:p>
            <a:r>
              <a:rPr lang="en-US" dirty="0"/>
              <a:t>Publish all student-related data elements to website.</a:t>
            </a:r>
          </a:p>
          <a:p>
            <a:endParaRPr lang="en-US" dirty="0"/>
          </a:p>
        </p:txBody>
      </p:sp>
      <p:pic>
        <p:nvPicPr>
          <p:cNvPr id="5" name="Picture 4">
            <a:extLst>
              <a:ext uri="{FF2B5EF4-FFF2-40B4-BE49-F238E27FC236}">
                <a16:creationId xmlns:a16="http://schemas.microsoft.com/office/drawing/2014/main" xmlns="" id="{662966EE-12D3-4D4F-BEB8-9B556DAFF596}"/>
              </a:ext>
            </a:extLst>
          </p:cNvPr>
          <p:cNvPicPr>
            <a:picLocks noChangeAspect="1"/>
          </p:cNvPicPr>
          <p:nvPr/>
        </p:nvPicPr>
        <p:blipFill>
          <a:blip r:embed="rId2"/>
          <a:stretch>
            <a:fillRect/>
          </a:stretch>
        </p:blipFill>
        <p:spPr>
          <a:xfrm>
            <a:off x="7539403" y="-177934"/>
            <a:ext cx="1304657" cy="1310754"/>
          </a:xfrm>
          <a:prstGeom prst="rect">
            <a:avLst/>
          </a:prstGeom>
        </p:spPr>
      </p:pic>
    </p:spTree>
    <p:extLst>
      <p:ext uri="{BB962C8B-B14F-4D97-AF65-F5344CB8AC3E}">
        <p14:creationId xmlns:p14="http://schemas.microsoft.com/office/powerpoint/2010/main" val="783386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18" y="236338"/>
            <a:ext cx="7536556" cy="1325563"/>
          </a:xfrm>
        </p:spPr>
        <p:txBody>
          <a:bodyPr>
            <a:normAutofit/>
          </a:bodyPr>
          <a:lstStyle/>
          <a:p>
            <a:r>
              <a:rPr lang="en-US" sz="3200" b="1" dirty="0">
                <a:latin typeface="+mn-lt"/>
              </a:rPr>
              <a:t>Student Data Privacy, Accessibility and Transparency Act</a:t>
            </a:r>
          </a:p>
        </p:txBody>
      </p:sp>
      <p:sp>
        <p:nvSpPr>
          <p:cNvPr id="3" name="Content Placeholder 2"/>
          <p:cNvSpPr>
            <a:spLocks noGrp="1"/>
          </p:cNvSpPr>
          <p:nvPr>
            <p:ph idx="1"/>
          </p:nvPr>
        </p:nvSpPr>
        <p:spPr>
          <a:xfrm>
            <a:off x="476518" y="2308951"/>
            <a:ext cx="7920507" cy="4351338"/>
          </a:xfrm>
        </p:spPr>
        <p:txBody>
          <a:bodyPr/>
          <a:lstStyle/>
          <a:p>
            <a:pPr marL="114301" indent="0">
              <a:buNone/>
            </a:pPr>
            <a:r>
              <a:rPr lang="en-US" sz="2400" b="1" u="sng" dirty="0"/>
              <a:t>Annual Report to Governor and General Assembly</a:t>
            </a:r>
          </a:p>
          <a:p>
            <a:pPr marL="114301" indent="0">
              <a:buNone/>
            </a:pPr>
            <a:endParaRPr lang="en-US" sz="2400" b="1" u="sng" dirty="0"/>
          </a:p>
          <a:p>
            <a:r>
              <a:rPr lang="en-US" dirty="0"/>
              <a:t>O.C.G.A. §20-2-664(6)requires the department to notify the Governor and the General Assembly annually of any new student data proposed for inclusion in the state data system as well as </a:t>
            </a:r>
            <a:r>
              <a:rPr lang="en-US" i="1" u="sng" dirty="0"/>
              <a:t>any new special approvals granted by the department regarding the release of student personally identifiable data</a:t>
            </a:r>
            <a:r>
              <a:rPr lang="en-US" dirty="0"/>
              <a:t>.  </a:t>
            </a:r>
          </a:p>
          <a:p>
            <a:endParaRPr lang="en-US" dirty="0"/>
          </a:p>
        </p:txBody>
      </p:sp>
      <p:pic>
        <p:nvPicPr>
          <p:cNvPr id="5" name="Picture 4">
            <a:extLst>
              <a:ext uri="{FF2B5EF4-FFF2-40B4-BE49-F238E27FC236}">
                <a16:creationId xmlns:a16="http://schemas.microsoft.com/office/drawing/2014/main" xmlns="" id="{07BF59A4-5072-46C5-B407-A304963CD1F8}"/>
              </a:ext>
            </a:extLst>
          </p:cNvPr>
          <p:cNvPicPr>
            <a:picLocks noChangeAspect="1"/>
          </p:cNvPicPr>
          <p:nvPr/>
        </p:nvPicPr>
        <p:blipFill>
          <a:blip r:embed="rId2"/>
          <a:stretch>
            <a:fillRect/>
          </a:stretch>
        </p:blipFill>
        <p:spPr>
          <a:xfrm>
            <a:off x="7741648" y="-141668"/>
            <a:ext cx="1310754" cy="1310754"/>
          </a:xfrm>
          <a:prstGeom prst="rect">
            <a:avLst/>
          </a:prstGeom>
        </p:spPr>
      </p:pic>
    </p:spTree>
    <p:extLst>
      <p:ext uri="{BB962C8B-B14F-4D97-AF65-F5344CB8AC3E}">
        <p14:creationId xmlns:p14="http://schemas.microsoft.com/office/powerpoint/2010/main" val="3876914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706562"/>
          </a:xfrm>
        </p:spPr>
        <p:txBody>
          <a:bodyPr/>
          <a:lstStyle/>
          <a:p>
            <a:r>
              <a:rPr lang="en-US" sz="3600" dirty="0"/>
              <a:t>Student Data Privacy, Accessibility and Transparency Act</a:t>
            </a:r>
            <a:r>
              <a:rPr lang="en-US" sz="4000" dirty="0"/>
              <a:t/>
            </a:r>
            <a:br>
              <a:rPr lang="en-US" sz="4000" dirty="0"/>
            </a:br>
            <a:r>
              <a:rPr lang="en-US" sz="3600" dirty="0"/>
              <a:t>Memorandum of Understanding</a:t>
            </a:r>
          </a:p>
        </p:txBody>
      </p:sp>
      <p:graphicFrame>
        <p:nvGraphicFramePr>
          <p:cNvPr id="5" name="Content Placeholder 4"/>
          <p:cNvGraphicFramePr>
            <a:graphicFrameLocks noGrp="1"/>
          </p:cNvGraphicFramePr>
          <p:nvPr>
            <p:ph idx="1"/>
            <p:extLst/>
          </p:nvPr>
        </p:nvGraphicFramePr>
        <p:xfrm>
          <a:off x="609601" y="2057399"/>
          <a:ext cx="7246048" cy="4393609"/>
        </p:xfrm>
        <a:graphic>
          <a:graphicData uri="http://schemas.openxmlformats.org/drawingml/2006/table">
            <a:tbl>
              <a:tblPr>
                <a:tableStyleId>{5C22544A-7EE6-4342-B048-85BDC9FD1C3A}</a:tableStyleId>
              </a:tblPr>
              <a:tblGrid>
                <a:gridCol w="3029284">
                  <a:extLst>
                    <a:ext uri="{9D8B030D-6E8A-4147-A177-3AD203B41FA5}">
                      <a16:colId xmlns:a16="http://schemas.microsoft.com/office/drawing/2014/main" xmlns="" val="20000"/>
                    </a:ext>
                  </a:extLst>
                </a:gridCol>
                <a:gridCol w="4216764">
                  <a:extLst>
                    <a:ext uri="{9D8B030D-6E8A-4147-A177-3AD203B41FA5}">
                      <a16:colId xmlns:a16="http://schemas.microsoft.com/office/drawing/2014/main" xmlns="" val="20001"/>
                    </a:ext>
                  </a:extLst>
                </a:gridCol>
              </a:tblGrid>
              <a:tr h="417324">
                <a:tc>
                  <a:txBody>
                    <a:bodyPr/>
                    <a:lstStyle/>
                    <a:p>
                      <a:pPr algn="l" fontAlgn="b"/>
                      <a:r>
                        <a:rPr lang="en-US" sz="1200" b="1" i="1" u="none" strike="noStrike" dirty="0">
                          <a:solidFill>
                            <a:srgbClr val="000000"/>
                          </a:solidFill>
                          <a:effectLst/>
                          <a:latin typeface="+mj-lt"/>
                        </a:rPr>
                        <a:t>Alliance of Agency Heads</a:t>
                      </a: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mn-lt"/>
                        </a:rPr>
                        <a:t>Georgia Academic and Workforce Analysis and Research Data System (GA-AWARDS)</a:t>
                      </a:r>
                      <a:endParaRPr lang="en-US" sz="1100" b="0" i="0" u="none" strike="noStrike" dirty="0">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417324">
                <a:tc>
                  <a:txBody>
                    <a:bodyPr/>
                    <a:lstStyle/>
                    <a:p>
                      <a:pPr algn="l" fontAlgn="b"/>
                      <a:r>
                        <a:rPr lang="en-US" sz="1200" b="1" i="1" u="none" strike="noStrike" dirty="0">
                          <a:effectLst/>
                          <a:latin typeface="+mj-lt"/>
                        </a:rPr>
                        <a:t>Department of Audits and Accounts</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b="0" i="0" u="none" strike="noStrike" dirty="0">
                          <a:solidFill>
                            <a:schemeClr val="dk1"/>
                          </a:solidFill>
                          <a:effectLst/>
                          <a:latin typeface="+mn-lt"/>
                        </a:rPr>
                        <a:t>Annual</a:t>
                      </a:r>
                      <a:r>
                        <a:rPr lang="en-US" sz="1100" b="0" i="0" u="none" strike="noStrike" baseline="0" dirty="0">
                          <a:solidFill>
                            <a:schemeClr val="dk1"/>
                          </a:solidFill>
                          <a:effectLst/>
                          <a:latin typeface="+mn-lt"/>
                        </a:rPr>
                        <a:t> State Auditor Report</a:t>
                      </a:r>
                      <a:endParaRPr lang="en-US" sz="1100" b="0" i="0" u="none" strike="noStrike" dirty="0">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497077">
                <a:tc>
                  <a:txBody>
                    <a:bodyPr/>
                    <a:lstStyle/>
                    <a:p>
                      <a:pPr algn="l" fontAlgn="b"/>
                      <a:r>
                        <a:rPr lang="en-US" sz="1200" b="1" i="1" u="none" strike="noStrike" dirty="0">
                          <a:effectLst/>
                          <a:latin typeface="+mj-lt"/>
                        </a:rPr>
                        <a:t>Georgia Vocational Rehabilitation Agency</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To conduct studies designed to improve instruction for students with disabilities in Georgia</a:t>
                      </a:r>
                      <a:endParaRPr lang="en-US" sz="1100" b="0" i="0" u="none" strike="noStrike">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457200">
                <a:tc>
                  <a:txBody>
                    <a:bodyPr/>
                    <a:lstStyle/>
                    <a:p>
                      <a:pPr algn="l" fontAlgn="b"/>
                      <a:r>
                        <a:rPr lang="en-US" sz="1200" b="1" i="1" u="none" strike="noStrike" dirty="0">
                          <a:effectLst/>
                          <a:latin typeface="+mj-lt"/>
                        </a:rPr>
                        <a:t>Georgia Department of Human Services</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To track and improve the educational performance of children in foster care.</a:t>
                      </a:r>
                      <a:endParaRPr lang="en-US" sz="1100" b="0" i="0" u="none" strike="noStrike">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533400">
                <a:tc>
                  <a:txBody>
                    <a:bodyPr/>
                    <a:lstStyle/>
                    <a:p>
                      <a:pPr algn="l" fontAlgn="b"/>
                      <a:r>
                        <a:rPr lang="en-US" sz="1200" b="1" i="1" u="none" strike="noStrike" dirty="0">
                          <a:effectLst/>
                          <a:latin typeface="+mj-lt"/>
                        </a:rPr>
                        <a:t>U. S. Department of Education</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To comply with federal reporting requirement to the Migrant Student Information Exchange (MSIX) system.</a:t>
                      </a:r>
                      <a:endParaRPr lang="en-US" sz="1100" b="0" i="0" u="none" strike="noStrike">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533400">
                <a:tc>
                  <a:txBody>
                    <a:bodyPr/>
                    <a:lstStyle/>
                    <a:p>
                      <a:pPr algn="l" fontAlgn="b"/>
                      <a:r>
                        <a:rPr lang="en-US" sz="1200" b="1" i="1" u="none" strike="noStrike" dirty="0">
                          <a:effectLst/>
                          <a:latin typeface="+mj-lt"/>
                        </a:rPr>
                        <a:t>Department of Early Care and Learning </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For the purpose of conducting research and to support curriculum enhancement, program support and inform policy makers that support children from birth to 5 years of age.</a:t>
                      </a:r>
                      <a:endParaRPr lang="en-US" sz="1100" b="0" i="0" u="none" strike="noStrike">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533400">
                <a:tc>
                  <a:txBody>
                    <a:bodyPr/>
                    <a:lstStyle/>
                    <a:p>
                      <a:pPr algn="l" fontAlgn="b"/>
                      <a:r>
                        <a:rPr lang="en-US" sz="1200" b="1" i="1" u="none" strike="noStrike" dirty="0">
                          <a:effectLst/>
                          <a:latin typeface="+mj-lt"/>
                        </a:rPr>
                        <a:t>Georgia Appleseed Center for Law and Justice</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For the purpose of improving instruction in Georgia's K-12 public schools through evaluating data relating to student discipline practices and outcomes.</a:t>
                      </a:r>
                      <a:endParaRPr lang="en-US" sz="1100" b="0" i="0" u="none" strike="noStrike" dirty="0">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497076">
                <a:tc>
                  <a:txBody>
                    <a:bodyPr/>
                    <a:lstStyle/>
                    <a:p>
                      <a:pPr algn="l" fontAlgn="b"/>
                      <a:r>
                        <a:rPr lang="en-US" sz="1200" b="1" i="1" u="none" strike="noStrike" dirty="0">
                          <a:effectLst/>
                          <a:latin typeface="+mj-lt"/>
                        </a:rPr>
                        <a:t>Governor's Office of Student Achievement</a:t>
                      </a:r>
                      <a:endParaRPr lang="en-US" sz="1200" b="1" i="1" u="none" strike="noStrike" dirty="0">
                        <a:solidFill>
                          <a:srgbClr val="000000"/>
                        </a:solidFill>
                        <a:effectLst/>
                        <a:latin typeface="+mj-lt"/>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GOSA is charged under state law O.C.G.A §20-14-26, to audit and evaluate federal and state supported educational programs.</a:t>
                      </a:r>
                      <a:endParaRPr lang="en-US" sz="1100" b="0" i="0" u="none" strike="noStrike" dirty="0">
                        <a:solidFill>
                          <a:srgbClr val="000000"/>
                        </a:solidFill>
                        <a:effectLst/>
                        <a:latin typeface="Calibri"/>
                      </a:endParaRPr>
                    </a:p>
                  </a:txBody>
                  <a:tcPr marL="6001" marR="6001" marT="600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507408">
                <a:tc>
                  <a:txBody>
                    <a:bodyPr/>
                    <a:lstStyle/>
                    <a:p>
                      <a:pPr algn="l" fontAlgn="b"/>
                      <a:r>
                        <a:rPr lang="en-US" sz="1200" b="1" i="1" u="none" strike="noStrike" dirty="0">
                          <a:solidFill>
                            <a:srgbClr val="000000"/>
                          </a:solidFill>
                          <a:effectLst/>
                          <a:latin typeface="+mj-lt"/>
                        </a:rPr>
                        <a:t>Department</a:t>
                      </a:r>
                      <a:r>
                        <a:rPr lang="en-US" sz="1200" b="1" i="1" u="none" strike="noStrike" baseline="0" dirty="0">
                          <a:solidFill>
                            <a:srgbClr val="000000"/>
                          </a:solidFill>
                          <a:effectLst/>
                          <a:latin typeface="+mj-lt"/>
                        </a:rPr>
                        <a:t> of Corrections</a:t>
                      </a:r>
                      <a:endParaRPr lang="en-US" sz="1200" b="1" i="1" u="none" strike="noStrike" dirty="0">
                        <a:solidFill>
                          <a:srgbClr val="000000"/>
                        </a:solidFill>
                        <a:effectLst/>
                        <a:latin typeface="+mj-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DOC needs educational information about</a:t>
                      </a:r>
                      <a:r>
                        <a:rPr lang="en-US" sz="1100" b="0" i="0" u="none" strike="noStrike" baseline="0" dirty="0">
                          <a:solidFill>
                            <a:srgbClr val="000000"/>
                          </a:solidFill>
                          <a:effectLst/>
                          <a:latin typeface="Calibri"/>
                        </a:rPr>
                        <a:t> offenders in its custody in order to provide appropriate education services to these individuals.</a:t>
                      </a:r>
                      <a:endParaRPr lang="en-US" sz="1100" b="0" i="0" u="none" strike="noStrike" dirty="0">
                        <a:solidFill>
                          <a:srgbClr val="000000"/>
                        </a:solidFill>
                        <a:effectLst/>
                        <a:latin typeface="Calibri"/>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
        <p:nvSpPr>
          <p:cNvPr id="4" name="Footer Placeholder 3"/>
          <p:cNvSpPr>
            <a:spLocks noGrp="1"/>
          </p:cNvSpPr>
          <p:nvPr>
            <p:ph type="ftr" sz="quarter" idx="11"/>
          </p:nvPr>
        </p:nvSpPr>
        <p:spPr/>
        <p:txBody>
          <a:bodyPr/>
          <a:lstStyle/>
          <a:p>
            <a:r>
              <a:rPr lang="en-US"/>
              <a:t>Georgia Department of Education</a:t>
            </a:r>
          </a:p>
        </p:txBody>
      </p:sp>
    </p:spTree>
    <p:extLst>
      <p:ext uri="{BB962C8B-B14F-4D97-AF65-F5344CB8AC3E}">
        <p14:creationId xmlns:p14="http://schemas.microsoft.com/office/powerpoint/2010/main" val="3038315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latin typeface="+mn-lt"/>
              </a:rPr>
              <a:t>Contact Information</a:t>
            </a:r>
          </a:p>
        </p:txBody>
      </p:sp>
      <p:sp>
        <p:nvSpPr>
          <p:cNvPr id="3" name="Content Placeholder 2"/>
          <p:cNvSpPr>
            <a:spLocks noGrp="1"/>
          </p:cNvSpPr>
          <p:nvPr>
            <p:ph idx="1"/>
          </p:nvPr>
        </p:nvSpPr>
        <p:spPr>
          <a:xfrm>
            <a:off x="457201" y="1219205"/>
            <a:ext cx="7467600" cy="4906963"/>
          </a:xfrm>
        </p:spPr>
        <p:txBody>
          <a:bodyPr>
            <a:normAutofit/>
          </a:bodyPr>
          <a:lstStyle/>
          <a:p>
            <a:pPr marL="0" indent="0" algn="ctr">
              <a:buNone/>
            </a:pPr>
            <a:endParaRPr lang="en-US" sz="2600" b="1" i="1" dirty="0"/>
          </a:p>
          <a:p>
            <a:pPr marL="0" indent="0" algn="ctr">
              <a:buNone/>
            </a:pPr>
            <a:r>
              <a:rPr lang="en-US" sz="2600" b="1" i="1" dirty="0"/>
              <a:t>Robert Swiggum</a:t>
            </a:r>
          </a:p>
          <a:p>
            <a:pPr marL="0" indent="0" algn="ctr">
              <a:buNone/>
            </a:pPr>
            <a:r>
              <a:rPr lang="en-US" sz="2600" dirty="0"/>
              <a:t>Chief Information Officer</a:t>
            </a:r>
          </a:p>
          <a:p>
            <a:pPr marL="0" indent="0" algn="ctr">
              <a:buNone/>
            </a:pPr>
            <a:r>
              <a:rPr lang="en-US" sz="2600" dirty="0">
                <a:hlinkClick r:id="rId2"/>
              </a:rPr>
              <a:t>rswiggum@doe.k12.ga.us</a:t>
            </a:r>
            <a:endParaRPr lang="en-US" sz="2600" dirty="0"/>
          </a:p>
          <a:p>
            <a:pPr marL="0" indent="0">
              <a:buNone/>
            </a:pPr>
            <a:endParaRPr lang="en-US" sz="3000" dirty="0"/>
          </a:p>
          <a:p>
            <a:pPr marL="0" indent="0" algn="ctr">
              <a:buNone/>
            </a:pPr>
            <a:r>
              <a:rPr lang="en-US" sz="2600" b="1" i="1" dirty="0"/>
              <a:t>Levette Williams</a:t>
            </a:r>
          </a:p>
          <a:p>
            <a:pPr marL="0" indent="0" algn="ctr">
              <a:buNone/>
            </a:pPr>
            <a:r>
              <a:rPr lang="en-US" sz="2600" dirty="0"/>
              <a:t>Chief Privacy Officer</a:t>
            </a:r>
          </a:p>
          <a:p>
            <a:pPr marL="0" indent="0" algn="ctr">
              <a:buNone/>
            </a:pPr>
            <a:r>
              <a:rPr lang="en-US" sz="2600" dirty="0">
                <a:hlinkClick r:id="rId3"/>
              </a:rPr>
              <a:t>lewillia@doe.k12.ga.u</a:t>
            </a:r>
            <a:r>
              <a:rPr lang="en-US" sz="3000" dirty="0">
                <a:hlinkClick r:id="rId3"/>
              </a:rPr>
              <a:t>s</a:t>
            </a:r>
            <a:endParaRPr lang="en-US" sz="3000" dirty="0"/>
          </a:p>
          <a:p>
            <a:pPr marL="0" indent="0" algn="ctr">
              <a:buNone/>
            </a:pPr>
            <a:endParaRPr lang="en-US" sz="3000" dirty="0"/>
          </a:p>
          <a:p>
            <a:endParaRPr lang="en-US" dirty="0"/>
          </a:p>
        </p:txBody>
      </p:sp>
      <p:pic>
        <p:nvPicPr>
          <p:cNvPr id="5" name="Picture 4">
            <a:extLst>
              <a:ext uri="{FF2B5EF4-FFF2-40B4-BE49-F238E27FC236}">
                <a16:creationId xmlns:a16="http://schemas.microsoft.com/office/drawing/2014/main" xmlns="" id="{2692DF8A-8A9C-4CA7-AE25-F488D21D256E}"/>
              </a:ext>
            </a:extLst>
          </p:cNvPr>
          <p:cNvPicPr>
            <a:picLocks noChangeAspect="1"/>
          </p:cNvPicPr>
          <p:nvPr/>
        </p:nvPicPr>
        <p:blipFill>
          <a:blip r:embed="rId4"/>
          <a:stretch>
            <a:fillRect/>
          </a:stretch>
        </p:blipFill>
        <p:spPr>
          <a:xfrm>
            <a:off x="7670644" y="-108716"/>
            <a:ext cx="1304657" cy="1310754"/>
          </a:xfrm>
          <a:prstGeom prst="rect">
            <a:avLst/>
          </a:prstGeom>
        </p:spPr>
      </p:pic>
    </p:spTree>
    <p:extLst>
      <p:ext uri="{BB962C8B-B14F-4D97-AF65-F5344CB8AC3E}">
        <p14:creationId xmlns:p14="http://schemas.microsoft.com/office/powerpoint/2010/main" val="130451792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24E93CC-358C-45F5-AE65-141CBAA1F9E7}"/>
</file>

<file path=customXml/itemProps2.xml><?xml version="1.0" encoding="utf-8"?>
<ds:datastoreItem xmlns:ds="http://schemas.openxmlformats.org/officeDocument/2006/customXml" ds:itemID="{17B49C31-F183-40DD-AAB3-15E3B6BE49F6}"/>
</file>

<file path=customXml/itemProps3.xml><?xml version="1.0" encoding="utf-8"?>
<ds:datastoreItem xmlns:ds="http://schemas.openxmlformats.org/officeDocument/2006/customXml" ds:itemID="{47494EBC-ECA1-478A-A2C0-44DE84F156B4}"/>
</file>

<file path=docProps/app.xml><?xml version="1.0" encoding="utf-8"?>
<Properties xmlns="http://schemas.openxmlformats.org/officeDocument/2006/extended-properties" xmlns:vt="http://schemas.openxmlformats.org/officeDocument/2006/docPropsVTypes">
  <TotalTime>1346</TotalTime>
  <Words>572</Words>
  <Application>Microsoft Office PowerPoint</Application>
  <PresentationFormat>Letter Paper (8.5x11 in)</PresentationFormat>
  <Paragraphs>125</Paragraphs>
  <Slides>9</Slides>
  <Notes>0</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1_Office Theme</vt:lpstr>
      <vt:lpstr>Office Theme</vt:lpstr>
      <vt:lpstr>Georgia Department of Education (GaDOE)</vt:lpstr>
      <vt:lpstr>How does GaDOE efficiently  and securely share data  between and within state agencies?</vt:lpstr>
      <vt:lpstr>PowerPoint Presentation</vt:lpstr>
      <vt:lpstr>       </vt:lpstr>
      <vt:lpstr>Student Data Privacy, Accessibility  and Transparency Act</vt:lpstr>
      <vt:lpstr>Student Data Privacy, Accessibility and Transparency Act</vt:lpstr>
      <vt:lpstr>Student Data Privacy, Accessibility and Transparency Act</vt:lpstr>
      <vt:lpstr>Student Data Privacy, Accessibility and Transparency Act Memorandum of Understanding</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Providing Education Data to State Agencies</dc:title>
  <dc:creator>Robert Swiggum</dc:creator>
  <cp:lastModifiedBy>Windows User</cp:lastModifiedBy>
  <cp:revision>26</cp:revision>
  <cp:lastPrinted>2017-09-08T13:10:38Z</cp:lastPrinted>
  <dcterms:created xsi:type="dcterms:W3CDTF">2017-08-23T22:07:22Z</dcterms:created>
  <dcterms:modified xsi:type="dcterms:W3CDTF">2017-09-08T14:02:09Z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