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customXml/itemProps1.xml" ContentType="application/vnd.openxmlformats-officedocument.customXmlProperties+xml"/>
  <Default Extension="rels" ContentType="application/vnd.openxmlformats-package.relationships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diagrams/layout3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customXml/itemProps2.xml" ContentType="application/vnd.openxmlformats-officedocument.customXmlProperties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3.xml" ContentType="application/vnd.openxmlformats-officedocument.drawingml.diagramStyle+xml"/>
  <Default Extension="jpeg" ContentType="image/jpeg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4"/>
  </p:notesMasterIdLst>
  <p:sldIdLst>
    <p:sldId id="258" r:id="rId2"/>
    <p:sldId id="271" r:id="rId3"/>
    <p:sldId id="268" r:id="rId4"/>
    <p:sldId id="270" r:id="rId5"/>
    <p:sldId id="269" r:id="rId6"/>
    <p:sldId id="260" r:id="rId7"/>
    <p:sldId id="259" r:id="rId8"/>
    <p:sldId id="262" r:id="rId9"/>
    <p:sldId id="263" r:id="rId10"/>
    <p:sldId id="265" r:id="rId11"/>
    <p:sldId id="267" r:id="rId12"/>
    <p:sldId id="264" r:id="rId13"/>
  </p:sldIdLst>
  <p:sldSz cx="9144000" cy="6858000" type="screen4x3"/>
  <p:notesSz cx="6858000" cy="9144000"/>
  <p:photoAlbum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99"/>
    <a:srgbClr val="990000"/>
    <a:srgbClr val="008000"/>
    <a:srgbClr val="009900"/>
    <a:srgbClr val="00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21" autoAdjust="0"/>
    <p:restoredTop sz="94660"/>
  </p:normalViewPr>
  <p:slideViewPr>
    <p:cSldViewPr>
      <p:cViewPr varScale="1">
        <p:scale>
          <a:sx n="85" d="100"/>
          <a:sy n="85" d="100"/>
        </p:scale>
        <p:origin x="912" y="51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-17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customXml" Target="../customXml/item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20" Type="http://schemas.openxmlformats.org/officeDocument/2006/relationships/customXml" Target="../customXml/item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customXml" Target="../customXml/item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4525F83-EF76-44E2-A75D-3659299220A9}" type="doc">
      <dgm:prSet loTypeId="urn:microsoft.com/office/officeart/2005/8/layout/cycle3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CD4E2662-5D10-426A-964E-AF86107EBF4E}">
      <dgm:prSet phldrT="[Text]" custT="1"/>
      <dgm:spPr>
        <a:solidFill>
          <a:srgbClr val="7030A0"/>
        </a:solidFill>
        <a:ln>
          <a:solidFill>
            <a:schemeClr val="tx1"/>
          </a:solidFill>
        </a:ln>
      </dgm:spPr>
      <dgm:t>
        <a:bodyPr/>
        <a:lstStyle/>
        <a:p>
          <a:r>
            <a:rPr lang="en-US" sz="1900" dirty="0"/>
            <a:t>COMPLIANCE</a:t>
          </a:r>
        </a:p>
      </dgm:t>
    </dgm:pt>
    <dgm:pt modelId="{7C4B5B32-93CB-44C5-B8D0-6629DF2BE7A1}" type="parTrans" cxnId="{4A74C9AE-F70A-4D9A-BC82-DA7F6682456D}">
      <dgm:prSet/>
      <dgm:spPr/>
      <dgm:t>
        <a:bodyPr/>
        <a:lstStyle/>
        <a:p>
          <a:endParaRPr lang="en-US"/>
        </a:p>
      </dgm:t>
    </dgm:pt>
    <dgm:pt modelId="{F1A4AA82-A47F-4842-B2E6-B52F9E6B0EA7}" type="sibTrans" cxnId="{4A74C9AE-F70A-4D9A-BC82-DA7F6682456D}">
      <dgm:prSet/>
      <dgm:spPr/>
      <dgm:t>
        <a:bodyPr/>
        <a:lstStyle/>
        <a:p>
          <a:endParaRPr lang="en-US"/>
        </a:p>
      </dgm:t>
    </dgm:pt>
    <dgm:pt modelId="{AF8CC202-8FC5-4C2A-AD9D-A2DEA73BB651}">
      <dgm:prSet phldrT="[Text]" custT="1"/>
      <dgm:spPr>
        <a:solidFill>
          <a:srgbClr val="00B0F0"/>
        </a:solidFill>
        <a:ln>
          <a:solidFill>
            <a:schemeClr val="tx1"/>
          </a:solidFill>
        </a:ln>
      </dgm:spPr>
      <dgm:t>
        <a:bodyPr/>
        <a:lstStyle/>
        <a:p>
          <a:r>
            <a:rPr lang="en-US" sz="2200" cap="all" baseline="0" dirty="0">
              <a:solidFill>
                <a:schemeClr val="bg1"/>
              </a:solidFill>
            </a:rPr>
            <a:t>Innovation</a:t>
          </a:r>
        </a:p>
      </dgm:t>
    </dgm:pt>
    <dgm:pt modelId="{68769CF6-C304-4A16-B4F2-426D3109B4DA}" type="parTrans" cxnId="{CCDEB772-2604-4F17-9847-48C8226AC7CE}">
      <dgm:prSet/>
      <dgm:spPr/>
      <dgm:t>
        <a:bodyPr/>
        <a:lstStyle/>
        <a:p>
          <a:endParaRPr lang="en-US"/>
        </a:p>
      </dgm:t>
    </dgm:pt>
    <dgm:pt modelId="{E80C9CF0-1931-4247-8C25-19B04A7E6126}" type="sibTrans" cxnId="{CCDEB772-2604-4F17-9847-48C8226AC7CE}">
      <dgm:prSet/>
      <dgm:spPr/>
      <dgm:t>
        <a:bodyPr/>
        <a:lstStyle/>
        <a:p>
          <a:endParaRPr lang="en-US"/>
        </a:p>
      </dgm:t>
    </dgm:pt>
    <dgm:pt modelId="{E36C811E-E99A-4784-B253-D88CF98953B5}">
      <dgm:prSet phldrT="[Text]" custT="1"/>
      <dgm:spPr>
        <a:solidFill>
          <a:schemeClr val="accent6">
            <a:lumMod val="75000"/>
          </a:schemeClr>
        </a:solidFill>
        <a:ln>
          <a:solidFill>
            <a:schemeClr val="tx1"/>
          </a:solidFill>
        </a:ln>
      </dgm:spPr>
      <dgm:t>
        <a:bodyPr/>
        <a:lstStyle/>
        <a:p>
          <a:r>
            <a:rPr lang="en-US" sz="2000" dirty="0"/>
            <a:t>TRUST</a:t>
          </a:r>
        </a:p>
      </dgm:t>
    </dgm:pt>
    <dgm:pt modelId="{774F9AE9-A53B-4BB9-8040-C0EFCDAECB54}" type="parTrans" cxnId="{22744D42-1FBE-4EE3-9163-AA5AB05A4B82}">
      <dgm:prSet/>
      <dgm:spPr/>
      <dgm:t>
        <a:bodyPr/>
        <a:lstStyle/>
        <a:p>
          <a:endParaRPr lang="en-US"/>
        </a:p>
      </dgm:t>
    </dgm:pt>
    <dgm:pt modelId="{8F074895-1081-4167-BA00-7E3CCE896B53}" type="sibTrans" cxnId="{22744D42-1FBE-4EE3-9163-AA5AB05A4B82}">
      <dgm:prSet/>
      <dgm:spPr/>
      <dgm:t>
        <a:bodyPr/>
        <a:lstStyle/>
        <a:p>
          <a:endParaRPr lang="en-US"/>
        </a:p>
      </dgm:t>
    </dgm:pt>
    <dgm:pt modelId="{C6F36D39-6CF8-4AD7-B96E-928EF678587F}">
      <dgm:prSet phldrT="[Text]" custT="1"/>
      <dgm:spPr>
        <a:ln>
          <a:solidFill>
            <a:schemeClr val="tx1"/>
          </a:solidFill>
        </a:ln>
      </dgm:spPr>
      <dgm:t>
        <a:bodyPr/>
        <a:lstStyle/>
        <a:p>
          <a:r>
            <a:rPr lang="en-US" sz="1800" dirty="0"/>
            <a:t>INCREASED REVENUE FOR GEORGIA</a:t>
          </a:r>
        </a:p>
      </dgm:t>
    </dgm:pt>
    <dgm:pt modelId="{DF276126-28CC-44A2-9898-4EAE84131803}" type="parTrans" cxnId="{B7D488A7-3498-4674-9F23-B65EBCF2D582}">
      <dgm:prSet/>
      <dgm:spPr/>
      <dgm:t>
        <a:bodyPr/>
        <a:lstStyle/>
        <a:p>
          <a:endParaRPr lang="en-US"/>
        </a:p>
      </dgm:t>
    </dgm:pt>
    <dgm:pt modelId="{38057974-A734-41AF-A447-662306770E4B}" type="sibTrans" cxnId="{B7D488A7-3498-4674-9F23-B65EBCF2D582}">
      <dgm:prSet/>
      <dgm:spPr/>
      <dgm:t>
        <a:bodyPr/>
        <a:lstStyle/>
        <a:p>
          <a:endParaRPr lang="en-US"/>
        </a:p>
      </dgm:t>
    </dgm:pt>
    <dgm:pt modelId="{878E5063-599A-48F0-83F4-5748837C7F1A}">
      <dgm:prSet phldrT="[Text]" custT="1"/>
      <dgm:spPr>
        <a:solidFill>
          <a:srgbClr val="25F715"/>
        </a:solidFill>
        <a:ln>
          <a:solidFill>
            <a:schemeClr val="tx1"/>
          </a:solidFill>
        </a:ln>
      </dgm:spPr>
      <dgm:t>
        <a:bodyPr/>
        <a:lstStyle/>
        <a:p>
          <a:r>
            <a:rPr lang="en-US" sz="1800" cap="all" baseline="0" dirty="0">
              <a:solidFill>
                <a:schemeClr val="bg1"/>
              </a:solidFill>
            </a:rPr>
            <a:t>Statutory </a:t>
          </a:r>
        </a:p>
        <a:p>
          <a:r>
            <a:rPr lang="en-US" sz="1800" cap="all" baseline="0" dirty="0">
              <a:solidFill>
                <a:schemeClr val="bg1"/>
              </a:solidFill>
            </a:rPr>
            <a:t>foundation</a:t>
          </a:r>
        </a:p>
      </dgm:t>
    </dgm:pt>
    <dgm:pt modelId="{64E18C55-E88B-4014-8CFA-9168E7441EDA}" type="parTrans" cxnId="{277B8E08-356F-4DB2-99BA-850BA3C1A4FF}">
      <dgm:prSet/>
      <dgm:spPr/>
      <dgm:t>
        <a:bodyPr/>
        <a:lstStyle/>
        <a:p>
          <a:endParaRPr lang="en-US"/>
        </a:p>
      </dgm:t>
    </dgm:pt>
    <dgm:pt modelId="{41CD5B74-1900-47D6-9A05-EF975B6B5E86}" type="sibTrans" cxnId="{277B8E08-356F-4DB2-99BA-850BA3C1A4FF}">
      <dgm:prSet/>
      <dgm:spPr/>
      <dgm:t>
        <a:bodyPr/>
        <a:lstStyle/>
        <a:p>
          <a:endParaRPr lang="en-US"/>
        </a:p>
      </dgm:t>
    </dgm:pt>
    <dgm:pt modelId="{23D6B5A6-1751-4BB2-826F-EF36EE919A84}" type="pres">
      <dgm:prSet presAssocID="{44525F83-EF76-44E2-A75D-3659299220A9}" presName="Name0" presStyleCnt="0">
        <dgm:presLayoutVars>
          <dgm:dir/>
          <dgm:resizeHandles val="exact"/>
        </dgm:presLayoutVars>
      </dgm:prSet>
      <dgm:spPr/>
    </dgm:pt>
    <dgm:pt modelId="{FACA29AB-BC41-4D31-B093-ADB1252A1358}" type="pres">
      <dgm:prSet presAssocID="{44525F83-EF76-44E2-A75D-3659299220A9}" presName="cycle" presStyleCnt="0"/>
      <dgm:spPr/>
    </dgm:pt>
    <dgm:pt modelId="{2BAA65B9-3C88-435B-811B-E22C3E9E2D62}" type="pres">
      <dgm:prSet presAssocID="{CD4E2662-5D10-426A-964E-AF86107EBF4E}" presName="nodeFirstNode" presStyleLbl="node1" presStyleIdx="0" presStyleCnt="5">
        <dgm:presLayoutVars>
          <dgm:bulletEnabled val="1"/>
        </dgm:presLayoutVars>
      </dgm:prSet>
      <dgm:spPr/>
    </dgm:pt>
    <dgm:pt modelId="{F1736D2D-B779-4B8B-AF46-A9BBB00E4036}" type="pres">
      <dgm:prSet presAssocID="{F1A4AA82-A47F-4842-B2E6-B52F9E6B0EA7}" presName="sibTransFirstNode" presStyleLbl="bgShp" presStyleIdx="0" presStyleCnt="1"/>
      <dgm:spPr/>
    </dgm:pt>
    <dgm:pt modelId="{5A4B66B1-9489-4139-86E7-268030BB895E}" type="pres">
      <dgm:prSet presAssocID="{AF8CC202-8FC5-4C2A-AD9D-A2DEA73BB651}" presName="nodeFollowingNodes" presStyleLbl="node1" presStyleIdx="1" presStyleCnt="5" custScaleX="109345">
        <dgm:presLayoutVars>
          <dgm:bulletEnabled val="1"/>
        </dgm:presLayoutVars>
      </dgm:prSet>
      <dgm:spPr/>
    </dgm:pt>
    <dgm:pt modelId="{60E080A5-6747-4D15-AD19-28F271F3EC4C}" type="pres">
      <dgm:prSet presAssocID="{E36C811E-E99A-4784-B253-D88CF98953B5}" presName="nodeFollowingNodes" presStyleLbl="node1" presStyleIdx="2" presStyleCnt="5" custScaleX="102872" custRadScaleRad="101534" custRadScaleInc="1044">
        <dgm:presLayoutVars>
          <dgm:bulletEnabled val="1"/>
        </dgm:presLayoutVars>
      </dgm:prSet>
      <dgm:spPr/>
    </dgm:pt>
    <dgm:pt modelId="{13507DAF-25C1-4097-956E-F4263E66DCF8}" type="pres">
      <dgm:prSet presAssocID="{C6F36D39-6CF8-4AD7-B96E-928EF678587F}" presName="nodeFollowingNodes" presStyleLbl="node1" presStyleIdx="3" presStyleCnt="5" custScaleX="98569">
        <dgm:presLayoutVars>
          <dgm:bulletEnabled val="1"/>
        </dgm:presLayoutVars>
      </dgm:prSet>
      <dgm:spPr/>
    </dgm:pt>
    <dgm:pt modelId="{12757BBA-0239-4E5C-AF8A-4A9396A89A14}" type="pres">
      <dgm:prSet presAssocID="{878E5063-599A-48F0-83F4-5748837C7F1A}" presName="nodeFollowingNodes" presStyleLbl="node1" presStyleIdx="4" presStyleCnt="5">
        <dgm:presLayoutVars>
          <dgm:bulletEnabled val="1"/>
        </dgm:presLayoutVars>
      </dgm:prSet>
      <dgm:spPr/>
    </dgm:pt>
  </dgm:ptLst>
  <dgm:cxnLst>
    <dgm:cxn modelId="{277B8E08-356F-4DB2-99BA-850BA3C1A4FF}" srcId="{44525F83-EF76-44E2-A75D-3659299220A9}" destId="{878E5063-599A-48F0-83F4-5748837C7F1A}" srcOrd="4" destOrd="0" parTransId="{64E18C55-E88B-4014-8CFA-9168E7441EDA}" sibTransId="{41CD5B74-1900-47D6-9A05-EF975B6B5E86}"/>
    <dgm:cxn modelId="{79718E0C-6221-4515-9238-0DE20DF8301C}" type="presOf" srcId="{AF8CC202-8FC5-4C2A-AD9D-A2DEA73BB651}" destId="{5A4B66B1-9489-4139-86E7-268030BB895E}" srcOrd="0" destOrd="0" presId="urn:microsoft.com/office/officeart/2005/8/layout/cycle3"/>
    <dgm:cxn modelId="{3780680E-470A-41FE-92C6-24144166CB17}" type="presOf" srcId="{CD4E2662-5D10-426A-964E-AF86107EBF4E}" destId="{2BAA65B9-3C88-435B-811B-E22C3E9E2D62}" srcOrd="0" destOrd="0" presId="urn:microsoft.com/office/officeart/2005/8/layout/cycle3"/>
    <dgm:cxn modelId="{CE05E828-4199-4F97-8E92-BA90ECE81864}" type="presOf" srcId="{E36C811E-E99A-4784-B253-D88CF98953B5}" destId="{60E080A5-6747-4D15-AD19-28F271F3EC4C}" srcOrd="0" destOrd="0" presId="urn:microsoft.com/office/officeart/2005/8/layout/cycle3"/>
    <dgm:cxn modelId="{22026235-73D3-434A-9735-7E995C4E2258}" type="presOf" srcId="{C6F36D39-6CF8-4AD7-B96E-928EF678587F}" destId="{13507DAF-25C1-4097-956E-F4263E66DCF8}" srcOrd="0" destOrd="0" presId="urn:microsoft.com/office/officeart/2005/8/layout/cycle3"/>
    <dgm:cxn modelId="{22744D42-1FBE-4EE3-9163-AA5AB05A4B82}" srcId="{44525F83-EF76-44E2-A75D-3659299220A9}" destId="{E36C811E-E99A-4784-B253-D88CF98953B5}" srcOrd="2" destOrd="0" parTransId="{774F9AE9-A53B-4BB9-8040-C0EFCDAECB54}" sibTransId="{8F074895-1081-4167-BA00-7E3CCE896B53}"/>
    <dgm:cxn modelId="{58AC3271-EDCC-4AD5-919A-116D55917A75}" type="presOf" srcId="{878E5063-599A-48F0-83F4-5748837C7F1A}" destId="{12757BBA-0239-4E5C-AF8A-4A9396A89A14}" srcOrd="0" destOrd="0" presId="urn:microsoft.com/office/officeart/2005/8/layout/cycle3"/>
    <dgm:cxn modelId="{CCDEB772-2604-4F17-9847-48C8226AC7CE}" srcId="{44525F83-EF76-44E2-A75D-3659299220A9}" destId="{AF8CC202-8FC5-4C2A-AD9D-A2DEA73BB651}" srcOrd="1" destOrd="0" parTransId="{68769CF6-C304-4A16-B4F2-426D3109B4DA}" sibTransId="{E80C9CF0-1931-4247-8C25-19B04A7E6126}"/>
    <dgm:cxn modelId="{B7D488A7-3498-4674-9F23-B65EBCF2D582}" srcId="{44525F83-EF76-44E2-A75D-3659299220A9}" destId="{C6F36D39-6CF8-4AD7-B96E-928EF678587F}" srcOrd="3" destOrd="0" parTransId="{DF276126-28CC-44A2-9898-4EAE84131803}" sibTransId="{38057974-A734-41AF-A447-662306770E4B}"/>
    <dgm:cxn modelId="{4A74C9AE-F70A-4D9A-BC82-DA7F6682456D}" srcId="{44525F83-EF76-44E2-A75D-3659299220A9}" destId="{CD4E2662-5D10-426A-964E-AF86107EBF4E}" srcOrd="0" destOrd="0" parTransId="{7C4B5B32-93CB-44C5-B8D0-6629DF2BE7A1}" sibTransId="{F1A4AA82-A47F-4842-B2E6-B52F9E6B0EA7}"/>
    <dgm:cxn modelId="{4EC20FCD-4401-4644-94B6-228452D63411}" type="presOf" srcId="{F1A4AA82-A47F-4842-B2E6-B52F9E6B0EA7}" destId="{F1736D2D-B779-4B8B-AF46-A9BBB00E4036}" srcOrd="0" destOrd="0" presId="urn:microsoft.com/office/officeart/2005/8/layout/cycle3"/>
    <dgm:cxn modelId="{6480FBF3-D02C-4FCA-B471-F83AE9FA6D2D}" type="presOf" srcId="{44525F83-EF76-44E2-A75D-3659299220A9}" destId="{23D6B5A6-1751-4BB2-826F-EF36EE919A84}" srcOrd="0" destOrd="0" presId="urn:microsoft.com/office/officeart/2005/8/layout/cycle3"/>
    <dgm:cxn modelId="{62ACB653-FC8A-4983-83E7-05D091F54852}" type="presParOf" srcId="{23D6B5A6-1751-4BB2-826F-EF36EE919A84}" destId="{FACA29AB-BC41-4D31-B093-ADB1252A1358}" srcOrd="0" destOrd="0" presId="urn:microsoft.com/office/officeart/2005/8/layout/cycle3"/>
    <dgm:cxn modelId="{97500599-CBB1-41B2-9A79-33963AC51F63}" type="presParOf" srcId="{FACA29AB-BC41-4D31-B093-ADB1252A1358}" destId="{2BAA65B9-3C88-435B-811B-E22C3E9E2D62}" srcOrd="0" destOrd="0" presId="urn:microsoft.com/office/officeart/2005/8/layout/cycle3"/>
    <dgm:cxn modelId="{CA897197-F9F8-4646-8C48-77C74155471D}" type="presParOf" srcId="{FACA29AB-BC41-4D31-B093-ADB1252A1358}" destId="{F1736D2D-B779-4B8B-AF46-A9BBB00E4036}" srcOrd="1" destOrd="0" presId="urn:microsoft.com/office/officeart/2005/8/layout/cycle3"/>
    <dgm:cxn modelId="{CE59C9F9-B606-4E9B-876B-39BDD493D7AC}" type="presParOf" srcId="{FACA29AB-BC41-4D31-B093-ADB1252A1358}" destId="{5A4B66B1-9489-4139-86E7-268030BB895E}" srcOrd="2" destOrd="0" presId="urn:microsoft.com/office/officeart/2005/8/layout/cycle3"/>
    <dgm:cxn modelId="{EDD5E6DB-2495-4AB1-ABD5-096C122E7F88}" type="presParOf" srcId="{FACA29AB-BC41-4D31-B093-ADB1252A1358}" destId="{60E080A5-6747-4D15-AD19-28F271F3EC4C}" srcOrd="3" destOrd="0" presId="urn:microsoft.com/office/officeart/2005/8/layout/cycle3"/>
    <dgm:cxn modelId="{92CA52D4-85A6-4D98-83F7-A60D11E087CF}" type="presParOf" srcId="{FACA29AB-BC41-4D31-B093-ADB1252A1358}" destId="{13507DAF-25C1-4097-956E-F4263E66DCF8}" srcOrd="4" destOrd="0" presId="urn:microsoft.com/office/officeart/2005/8/layout/cycle3"/>
    <dgm:cxn modelId="{013EDC08-0AE4-4901-839E-18DF9491EE1F}" type="presParOf" srcId="{FACA29AB-BC41-4D31-B093-ADB1252A1358}" destId="{12757BBA-0239-4E5C-AF8A-4A9396A89A14}" srcOrd="5" destOrd="0" presId="urn:microsoft.com/office/officeart/2005/8/layout/cycle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4525F83-EF76-44E2-A75D-3659299220A9}" type="doc">
      <dgm:prSet loTypeId="urn:microsoft.com/office/officeart/2005/8/layout/cycle8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CD4E2662-5D10-426A-964E-AF86107EBF4E}">
      <dgm:prSet phldrT="[Text]" custT="1"/>
      <dgm:spPr>
        <a:solidFill>
          <a:srgbClr val="7030A0"/>
        </a:solidFill>
        <a:ln>
          <a:solidFill>
            <a:schemeClr val="tx1"/>
          </a:solidFill>
        </a:ln>
      </dgm:spPr>
      <dgm:t>
        <a:bodyPr/>
        <a:lstStyle/>
        <a:p>
          <a:r>
            <a:rPr lang="en-US" sz="2100" dirty="0"/>
            <a:t>Impractical </a:t>
          </a:r>
        </a:p>
        <a:p>
          <a:r>
            <a:rPr lang="en-US" sz="2200" dirty="0"/>
            <a:t>Restraints</a:t>
          </a:r>
        </a:p>
      </dgm:t>
    </dgm:pt>
    <dgm:pt modelId="{7C4B5B32-93CB-44C5-B8D0-6629DF2BE7A1}" type="parTrans" cxnId="{4A74C9AE-F70A-4D9A-BC82-DA7F6682456D}">
      <dgm:prSet/>
      <dgm:spPr/>
      <dgm:t>
        <a:bodyPr/>
        <a:lstStyle/>
        <a:p>
          <a:endParaRPr lang="en-US"/>
        </a:p>
      </dgm:t>
    </dgm:pt>
    <dgm:pt modelId="{F1A4AA82-A47F-4842-B2E6-B52F9E6B0EA7}" type="sibTrans" cxnId="{4A74C9AE-F70A-4D9A-BC82-DA7F6682456D}">
      <dgm:prSet/>
      <dgm:spPr/>
      <dgm:t>
        <a:bodyPr/>
        <a:lstStyle/>
        <a:p>
          <a:endParaRPr lang="en-US"/>
        </a:p>
      </dgm:t>
    </dgm:pt>
    <dgm:pt modelId="{AF8CC202-8FC5-4C2A-AD9D-A2DEA73BB651}">
      <dgm:prSet phldrT="[Text]" custT="1"/>
      <dgm:spPr>
        <a:solidFill>
          <a:srgbClr val="00B0F0"/>
        </a:solidFill>
        <a:ln>
          <a:solidFill>
            <a:schemeClr val="tx1"/>
          </a:solidFill>
        </a:ln>
      </dgm:spPr>
      <dgm:t>
        <a:bodyPr/>
        <a:lstStyle/>
        <a:p>
          <a:r>
            <a:rPr lang="en-US" sz="1700" cap="none" baseline="0" dirty="0">
              <a:solidFill>
                <a:schemeClr val="bg1"/>
              </a:solidFill>
            </a:rPr>
            <a:t>Unreasonable</a:t>
          </a:r>
        </a:p>
        <a:p>
          <a:r>
            <a:rPr lang="en-US" sz="1700" cap="none" baseline="0" dirty="0">
              <a:solidFill>
                <a:schemeClr val="bg1"/>
              </a:solidFill>
            </a:rPr>
            <a:t>Expectation</a:t>
          </a:r>
        </a:p>
      </dgm:t>
    </dgm:pt>
    <dgm:pt modelId="{68769CF6-C304-4A16-B4F2-426D3109B4DA}" type="parTrans" cxnId="{CCDEB772-2604-4F17-9847-48C8226AC7CE}">
      <dgm:prSet/>
      <dgm:spPr/>
      <dgm:t>
        <a:bodyPr/>
        <a:lstStyle/>
        <a:p>
          <a:endParaRPr lang="en-US"/>
        </a:p>
      </dgm:t>
    </dgm:pt>
    <dgm:pt modelId="{E80C9CF0-1931-4247-8C25-19B04A7E6126}" type="sibTrans" cxnId="{CCDEB772-2604-4F17-9847-48C8226AC7CE}">
      <dgm:prSet/>
      <dgm:spPr/>
      <dgm:t>
        <a:bodyPr/>
        <a:lstStyle/>
        <a:p>
          <a:endParaRPr lang="en-US"/>
        </a:p>
      </dgm:t>
    </dgm:pt>
    <dgm:pt modelId="{E36C811E-E99A-4784-B253-D88CF98953B5}">
      <dgm:prSet phldrT="[Text]" custT="1"/>
      <dgm:spPr>
        <a:solidFill>
          <a:schemeClr val="accent6">
            <a:lumMod val="75000"/>
          </a:schemeClr>
        </a:solidFill>
        <a:ln>
          <a:solidFill>
            <a:schemeClr val="tx1"/>
          </a:solidFill>
        </a:ln>
      </dgm:spPr>
      <dgm:t>
        <a:bodyPr/>
        <a:lstStyle/>
        <a:p>
          <a:r>
            <a:rPr lang="en-US" sz="2200" baseline="0" dirty="0"/>
            <a:t>Inequity</a:t>
          </a:r>
        </a:p>
      </dgm:t>
    </dgm:pt>
    <dgm:pt modelId="{774F9AE9-A53B-4BB9-8040-C0EFCDAECB54}" type="parTrans" cxnId="{22744D42-1FBE-4EE3-9163-AA5AB05A4B82}">
      <dgm:prSet/>
      <dgm:spPr/>
      <dgm:t>
        <a:bodyPr/>
        <a:lstStyle/>
        <a:p>
          <a:endParaRPr lang="en-US"/>
        </a:p>
      </dgm:t>
    </dgm:pt>
    <dgm:pt modelId="{8F074895-1081-4167-BA00-7E3CCE896B53}" type="sibTrans" cxnId="{22744D42-1FBE-4EE3-9163-AA5AB05A4B82}">
      <dgm:prSet/>
      <dgm:spPr/>
      <dgm:t>
        <a:bodyPr/>
        <a:lstStyle/>
        <a:p>
          <a:endParaRPr lang="en-US"/>
        </a:p>
      </dgm:t>
    </dgm:pt>
    <dgm:pt modelId="{C6F36D39-6CF8-4AD7-B96E-928EF678587F}">
      <dgm:prSet phldrT="[Text]" custT="1"/>
      <dgm:spPr>
        <a:ln>
          <a:solidFill>
            <a:schemeClr val="tx1"/>
          </a:solidFill>
        </a:ln>
      </dgm:spPr>
      <dgm:t>
        <a:bodyPr/>
        <a:lstStyle/>
        <a:p>
          <a:r>
            <a:rPr lang="en-US" sz="1900" dirty="0"/>
            <a:t>Lack of technical innovation</a:t>
          </a:r>
        </a:p>
      </dgm:t>
    </dgm:pt>
    <dgm:pt modelId="{DF276126-28CC-44A2-9898-4EAE84131803}" type="parTrans" cxnId="{B7D488A7-3498-4674-9F23-B65EBCF2D582}">
      <dgm:prSet/>
      <dgm:spPr/>
      <dgm:t>
        <a:bodyPr/>
        <a:lstStyle/>
        <a:p>
          <a:endParaRPr lang="en-US"/>
        </a:p>
      </dgm:t>
    </dgm:pt>
    <dgm:pt modelId="{38057974-A734-41AF-A447-662306770E4B}" type="sibTrans" cxnId="{B7D488A7-3498-4674-9F23-B65EBCF2D582}">
      <dgm:prSet/>
      <dgm:spPr/>
      <dgm:t>
        <a:bodyPr/>
        <a:lstStyle/>
        <a:p>
          <a:endParaRPr lang="en-US"/>
        </a:p>
      </dgm:t>
    </dgm:pt>
    <dgm:pt modelId="{16FD18FC-61EA-4C3F-96E5-F89A57803AC8}" type="pres">
      <dgm:prSet presAssocID="{44525F83-EF76-44E2-A75D-3659299220A9}" presName="compositeShape" presStyleCnt="0">
        <dgm:presLayoutVars>
          <dgm:chMax val="7"/>
          <dgm:dir/>
          <dgm:resizeHandles val="exact"/>
        </dgm:presLayoutVars>
      </dgm:prSet>
      <dgm:spPr/>
    </dgm:pt>
    <dgm:pt modelId="{83526D03-0D8F-4082-BE6F-332EEFE5D3B6}" type="pres">
      <dgm:prSet presAssocID="{44525F83-EF76-44E2-A75D-3659299220A9}" presName="wedge1" presStyleLbl="node1" presStyleIdx="0" presStyleCnt="4"/>
      <dgm:spPr/>
    </dgm:pt>
    <dgm:pt modelId="{0EA366FE-8004-4F58-936C-190C6DE186B2}" type="pres">
      <dgm:prSet presAssocID="{44525F83-EF76-44E2-A75D-3659299220A9}" presName="dummy1a" presStyleCnt="0"/>
      <dgm:spPr/>
    </dgm:pt>
    <dgm:pt modelId="{C23892BF-7517-481F-81F3-4DF4DCD2E286}" type="pres">
      <dgm:prSet presAssocID="{44525F83-EF76-44E2-A75D-3659299220A9}" presName="dummy1b" presStyleCnt="0"/>
      <dgm:spPr/>
    </dgm:pt>
    <dgm:pt modelId="{971F6BB0-41D3-462D-B698-E62D05772488}" type="pres">
      <dgm:prSet presAssocID="{44525F83-EF76-44E2-A75D-3659299220A9}" presName="wedge1Tx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0C1BAA01-29B4-4AEA-B538-ED7AEC307DE9}" type="pres">
      <dgm:prSet presAssocID="{44525F83-EF76-44E2-A75D-3659299220A9}" presName="wedge2" presStyleLbl="node1" presStyleIdx="1" presStyleCnt="4"/>
      <dgm:spPr/>
    </dgm:pt>
    <dgm:pt modelId="{67560D1C-02B1-4375-957B-FEB1FBEBBE30}" type="pres">
      <dgm:prSet presAssocID="{44525F83-EF76-44E2-A75D-3659299220A9}" presName="dummy2a" presStyleCnt="0"/>
      <dgm:spPr/>
    </dgm:pt>
    <dgm:pt modelId="{9ED374FF-EBE1-4C22-A9D8-CFABF9BDA477}" type="pres">
      <dgm:prSet presAssocID="{44525F83-EF76-44E2-A75D-3659299220A9}" presName="dummy2b" presStyleCnt="0"/>
      <dgm:spPr/>
    </dgm:pt>
    <dgm:pt modelId="{1440C12A-850E-44B0-8833-8EDA6B571CAE}" type="pres">
      <dgm:prSet presAssocID="{44525F83-EF76-44E2-A75D-3659299220A9}" presName="wedge2Tx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C0C5A8C8-1081-49AB-B310-63C437E55D69}" type="pres">
      <dgm:prSet presAssocID="{44525F83-EF76-44E2-A75D-3659299220A9}" presName="wedge3" presStyleLbl="node1" presStyleIdx="2" presStyleCnt="4"/>
      <dgm:spPr/>
    </dgm:pt>
    <dgm:pt modelId="{7B510BAC-8FF2-4612-A8A7-FDA7703969F3}" type="pres">
      <dgm:prSet presAssocID="{44525F83-EF76-44E2-A75D-3659299220A9}" presName="dummy3a" presStyleCnt="0"/>
      <dgm:spPr/>
    </dgm:pt>
    <dgm:pt modelId="{94E7BB33-BEDB-4E93-8F64-58E1235DA0E1}" type="pres">
      <dgm:prSet presAssocID="{44525F83-EF76-44E2-A75D-3659299220A9}" presName="dummy3b" presStyleCnt="0"/>
      <dgm:spPr/>
    </dgm:pt>
    <dgm:pt modelId="{A63EF26E-8129-431A-B559-97AF674F0864}" type="pres">
      <dgm:prSet presAssocID="{44525F83-EF76-44E2-A75D-3659299220A9}" presName="wedge3Tx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8A129A38-BB31-4BBC-B1D0-2473BFA579F7}" type="pres">
      <dgm:prSet presAssocID="{44525F83-EF76-44E2-A75D-3659299220A9}" presName="wedge4" presStyleLbl="node1" presStyleIdx="3" presStyleCnt="4"/>
      <dgm:spPr/>
    </dgm:pt>
    <dgm:pt modelId="{0681D434-3906-4BA8-9258-3A26E10C7746}" type="pres">
      <dgm:prSet presAssocID="{44525F83-EF76-44E2-A75D-3659299220A9}" presName="dummy4a" presStyleCnt="0"/>
      <dgm:spPr/>
    </dgm:pt>
    <dgm:pt modelId="{A6C08D12-E0B5-4569-BFB0-EDBEB935C436}" type="pres">
      <dgm:prSet presAssocID="{44525F83-EF76-44E2-A75D-3659299220A9}" presName="dummy4b" presStyleCnt="0"/>
      <dgm:spPr/>
    </dgm:pt>
    <dgm:pt modelId="{6D33344A-21CA-4F49-BF1D-1AB842CC74BA}" type="pres">
      <dgm:prSet presAssocID="{44525F83-EF76-44E2-A75D-3659299220A9}" presName="wedge4Tx" presStyleLbl="node1" presStyleIdx="3" presStyleCnt="4">
        <dgm:presLayoutVars>
          <dgm:chMax val="0"/>
          <dgm:chPref val="0"/>
          <dgm:bulletEnabled val="1"/>
        </dgm:presLayoutVars>
      </dgm:prSet>
      <dgm:spPr/>
    </dgm:pt>
    <dgm:pt modelId="{353173AB-E3F0-4C64-BC79-8CF08245E3CD}" type="pres">
      <dgm:prSet presAssocID="{F1A4AA82-A47F-4842-B2E6-B52F9E6B0EA7}" presName="arrowWedge1" presStyleLbl="fgSibTrans2D1" presStyleIdx="0" presStyleCnt="4"/>
      <dgm:spPr/>
    </dgm:pt>
    <dgm:pt modelId="{A8AD9227-D8BD-4858-B11B-53BC0C490E56}" type="pres">
      <dgm:prSet presAssocID="{E80C9CF0-1931-4247-8C25-19B04A7E6126}" presName="arrowWedge2" presStyleLbl="fgSibTrans2D1" presStyleIdx="1" presStyleCnt="4"/>
      <dgm:spPr/>
    </dgm:pt>
    <dgm:pt modelId="{DDF9F2B5-F375-45AF-BBA9-B5B51656B474}" type="pres">
      <dgm:prSet presAssocID="{8F074895-1081-4167-BA00-7E3CCE896B53}" presName="arrowWedge3" presStyleLbl="fgSibTrans2D1" presStyleIdx="2" presStyleCnt="4"/>
      <dgm:spPr/>
    </dgm:pt>
    <dgm:pt modelId="{1DA9D464-D5FD-4259-A27E-B952FA4E1450}" type="pres">
      <dgm:prSet presAssocID="{38057974-A734-41AF-A447-662306770E4B}" presName="arrowWedge4" presStyleLbl="fgSibTrans2D1" presStyleIdx="3" presStyleCnt="4"/>
      <dgm:spPr/>
    </dgm:pt>
  </dgm:ptLst>
  <dgm:cxnLst>
    <dgm:cxn modelId="{16ACB201-6C16-4DE9-8DA6-4CA029DCA18C}" type="presOf" srcId="{44525F83-EF76-44E2-A75D-3659299220A9}" destId="{16FD18FC-61EA-4C3F-96E5-F89A57803AC8}" srcOrd="0" destOrd="0" presId="urn:microsoft.com/office/officeart/2005/8/layout/cycle8"/>
    <dgm:cxn modelId="{ED511325-2ED1-4CF1-AB9A-6F91C739AB73}" type="presOf" srcId="{AF8CC202-8FC5-4C2A-AD9D-A2DEA73BB651}" destId="{1440C12A-850E-44B0-8833-8EDA6B571CAE}" srcOrd="1" destOrd="0" presId="urn:microsoft.com/office/officeart/2005/8/layout/cycle8"/>
    <dgm:cxn modelId="{2790D036-FD08-43FB-84B1-F8BF35E57281}" type="presOf" srcId="{C6F36D39-6CF8-4AD7-B96E-928EF678587F}" destId="{6D33344A-21CA-4F49-BF1D-1AB842CC74BA}" srcOrd="1" destOrd="0" presId="urn:microsoft.com/office/officeart/2005/8/layout/cycle8"/>
    <dgm:cxn modelId="{22744D42-1FBE-4EE3-9163-AA5AB05A4B82}" srcId="{44525F83-EF76-44E2-A75D-3659299220A9}" destId="{E36C811E-E99A-4784-B253-D88CF98953B5}" srcOrd="2" destOrd="0" parTransId="{774F9AE9-A53B-4BB9-8040-C0EFCDAECB54}" sibTransId="{8F074895-1081-4167-BA00-7E3CCE896B53}"/>
    <dgm:cxn modelId="{CCDEB772-2604-4F17-9847-48C8226AC7CE}" srcId="{44525F83-EF76-44E2-A75D-3659299220A9}" destId="{AF8CC202-8FC5-4C2A-AD9D-A2DEA73BB651}" srcOrd="1" destOrd="0" parTransId="{68769CF6-C304-4A16-B4F2-426D3109B4DA}" sibTransId="{E80C9CF0-1931-4247-8C25-19B04A7E6126}"/>
    <dgm:cxn modelId="{C0569DA1-DFC3-45E7-BD46-98E17542E943}" type="presOf" srcId="{AF8CC202-8FC5-4C2A-AD9D-A2DEA73BB651}" destId="{0C1BAA01-29B4-4AEA-B538-ED7AEC307DE9}" srcOrd="0" destOrd="0" presId="urn:microsoft.com/office/officeart/2005/8/layout/cycle8"/>
    <dgm:cxn modelId="{B7D488A7-3498-4674-9F23-B65EBCF2D582}" srcId="{44525F83-EF76-44E2-A75D-3659299220A9}" destId="{C6F36D39-6CF8-4AD7-B96E-928EF678587F}" srcOrd="3" destOrd="0" parTransId="{DF276126-28CC-44A2-9898-4EAE84131803}" sibTransId="{38057974-A734-41AF-A447-662306770E4B}"/>
    <dgm:cxn modelId="{55244CA9-7D21-43B7-8FC4-C0B6348B56CB}" type="presOf" srcId="{C6F36D39-6CF8-4AD7-B96E-928EF678587F}" destId="{8A129A38-BB31-4BBC-B1D0-2473BFA579F7}" srcOrd="0" destOrd="0" presId="urn:microsoft.com/office/officeart/2005/8/layout/cycle8"/>
    <dgm:cxn modelId="{4A74C9AE-F70A-4D9A-BC82-DA7F6682456D}" srcId="{44525F83-EF76-44E2-A75D-3659299220A9}" destId="{CD4E2662-5D10-426A-964E-AF86107EBF4E}" srcOrd="0" destOrd="0" parTransId="{7C4B5B32-93CB-44C5-B8D0-6629DF2BE7A1}" sibTransId="{F1A4AA82-A47F-4842-B2E6-B52F9E6B0EA7}"/>
    <dgm:cxn modelId="{B83746BA-2013-4A83-84D4-2F717F08EAF0}" type="presOf" srcId="{E36C811E-E99A-4784-B253-D88CF98953B5}" destId="{A63EF26E-8129-431A-B559-97AF674F0864}" srcOrd="1" destOrd="0" presId="urn:microsoft.com/office/officeart/2005/8/layout/cycle8"/>
    <dgm:cxn modelId="{3E31BACF-C2EF-43F3-9294-29AA8C964AB5}" type="presOf" srcId="{CD4E2662-5D10-426A-964E-AF86107EBF4E}" destId="{83526D03-0D8F-4082-BE6F-332EEFE5D3B6}" srcOrd="0" destOrd="0" presId="urn:microsoft.com/office/officeart/2005/8/layout/cycle8"/>
    <dgm:cxn modelId="{3A72D9D9-44CD-466A-B176-FDBF9241C66A}" type="presOf" srcId="{CD4E2662-5D10-426A-964E-AF86107EBF4E}" destId="{971F6BB0-41D3-462D-B698-E62D05772488}" srcOrd="1" destOrd="0" presId="urn:microsoft.com/office/officeart/2005/8/layout/cycle8"/>
    <dgm:cxn modelId="{D68275FD-A974-4A6E-A397-B80EE6B215EF}" type="presOf" srcId="{E36C811E-E99A-4784-B253-D88CF98953B5}" destId="{C0C5A8C8-1081-49AB-B310-63C437E55D69}" srcOrd="0" destOrd="0" presId="urn:microsoft.com/office/officeart/2005/8/layout/cycle8"/>
    <dgm:cxn modelId="{AC3D8D30-1AE7-42BF-B6F2-C5609032E449}" type="presParOf" srcId="{16FD18FC-61EA-4C3F-96E5-F89A57803AC8}" destId="{83526D03-0D8F-4082-BE6F-332EEFE5D3B6}" srcOrd="0" destOrd="0" presId="urn:microsoft.com/office/officeart/2005/8/layout/cycle8"/>
    <dgm:cxn modelId="{BB5F7C1A-98C6-4433-A2F1-24A4E6B382E3}" type="presParOf" srcId="{16FD18FC-61EA-4C3F-96E5-F89A57803AC8}" destId="{0EA366FE-8004-4F58-936C-190C6DE186B2}" srcOrd="1" destOrd="0" presId="urn:microsoft.com/office/officeart/2005/8/layout/cycle8"/>
    <dgm:cxn modelId="{B88FF400-37CF-416F-84A9-03CAC4C774E5}" type="presParOf" srcId="{16FD18FC-61EA-4C3F-96E5-F89A57803AC8}" destId="{C23892BF-7517-481F-81F3-4DF4DCD2E286}" srcOrd="2" destOrd="0" presId="urn:microsoft.com/office/officeart/2005/8/layout/cycle8"/>
    <dgm:cxn modelId="{703C3E0D-0F0F-4F8F-9EF4-DA6BC897B78C}" type="presParOf" srcId="{16FD18FC-61EA-4C3F-96E5-F89A57803AC8}" destId="{971F6BB0-41D3-462D-B698-E62D05772488}" srcOrd="3" destOrd="0" presId="urn:microsoft.com/office/officeart/2005/8/layout/cycle8"/>
    <dgm:cxn modelId="{FE7B7F39-E79B-4228-A148-AA0A56508C61}" type="presParOf" srcId="{16FD18FC-61EA-4C3F-96E5-F89A57803AC8}" destId="{0C1BAA01-29B4-4AEA-B538-ED7AEC307DE9}" srcOrd="4" destOrd="0" presId="urn:microsoft.com/office/officeart/2005/8/layout/cycle8"/>
    <dgm:cxn modelId="{8DF0BB31-3151-456E-8E9F-D17B07E6DD8C}" type="presParOf" srcId="{16FD18FC-61EA-4C3F-96E5-F89A57803AC8}" destId="{67560D1C-02B1-4375-957B-FEB1FBEBBE30}" srcOrd="5" destOrd="0" presId="urn:microsoft.com/office/officeart/2005/8/layout/cycle8"/>
    <dgm:cxn modelId="{FCCFB054-885E-436E-8552-F2560A39C4FF}" type="presParOf" srcId="{16FD18FC-61EA-4C3F-96E5-F89A57803AC8}" destId="{9ED374FF-EBE1-4C22-A9D8-CFABF9BDA477}" srcOrd="6" destOrd="0" presId="urn:microsoft.com/office/officeart/2005/8/layout/cycle8"/>
    <dgm:cxn modelId="{7FA7F2EE-A2BC-4D69-8ACB-51CAFE236B58}" type="presParOf" srcId="{16FD18FC-61EA-4C3F-96E5-F89A57803AC8}" destId="{1440C12A-850E-44B0-8833-8EDA6B571CAE}" srcOrd="7" destOrd="0" presId="urn:microsoft.com/office/officeart/2005/8/layout/cycle8"/>
    <dgm:cxn modelId="{E6BAFC24-7360-415E-BF68-615F199948E3}" type="presParOf" srcId="{16FD18FC-61EA-4C3F-96E5-F89A57803AC8}" destId="{C0C5A8C8-1081-49AB-B310-63C437E55D69}" srcOrd="8" destOrd="0" presId="urn:microsoft.com/office/officeart/2005/8/layout/cycle8"/>
    <dgm:cxn modelId="{5560C71B-44E0-4AB0-B5CC-808268A1B00D}" type="presParOf" srcId="{16FD18FC-61EA-4C3F-96E5-F89A57803AC8}" destId="{7B510BAC-8FF2-4612-A8A7-FDA7703969F3}" srcOrd="9" destOrd="0" presId="urn:microsoft.com/office/officeart/2005/8/layout/cycle8"/>
    <dgm:cxn modelId="{75BFE952-213B-41E8-B60F-7FAD935CD1CF}" type="presParOf" srcId="{16FD18FC-61EA-4C3F-96E5-F89A57803AC8}" destId="{94E7BB33-BEDB-4E93-8F64-58E1235DA0E1}" srcOrd="10" destOrd="0" presId="urn:microsoft.com/office/officeart/2005/8/layout/cycle8"/>
    <dgm:cxn modelId="{4626C1D5-BCDA-4179-AB79-FE6D8B442D5C}" type="presParOf" srcId="{16FD18FC-61EA-4C3F-96E5-F89A57803AC8}" destId="{A63EF26E-8129-431A-B559-97AF674F0864}" srcOrd="11" destOrd="0" presId="urn:microsoft.com/office/officeart/2005/8/layout/cycle8"/>
    <dgm:cxn modelId="{06E74298-C1AD-4409-82E5-3B2354B5B6EA}" type="presParOf" srcId="{16FD18FC-61EA-4C3F-96E5-F89A57803AC8}" destId="{8A129A38-BB31-4BBC-B1D0-2473BFA579F7}" srcOrd="12" destOrd="0" presId="urn:microsoft.com/office/officeart/2005/8/layout/cycle8"/>
    <dgm:cxn modelId="{845AB74A-031E-4308-90D9-605A99AF710B}" type="presParOf" srcId="{16FD18FC-61EA-4C3F-96E5-F89A57803AC8}" destId="{0681D434-3906-4BA8-9258-3A26E10C7746}" srcOrd="13" destOrd="0" presId="urn:microsoft.com/office/officeart/2005/8/layout/cycle8"/>
    <dgm:cxn modelId="{A4A4BA1D-094C-4691-89A5-1B5FD6D73429}" type="presParOf" srcId="{16FD18FC-61EA-4C3F-96E5-F89A57803AC8}" destId="{A6C08D12-E0B5-4569-BFB0-EDBEB935C436}" srcOrd="14" destOrd="0" presId="urn:microsoft.com/office/officeart/2005/8/layout/cycle8"/>
    <dgm:cxn modelId="{EB9E24AF-55A3-4691-8B1F-C1DA9F67F0D1}" type="presParOf" srcId="{16FD18FC-61EA-4C3F-96E5-F89A57803AC8}" destId="{6D33344A-21CA-4F49-BF1D-1AB842CC74BA}" srcOrd="15" destOrd="0" presId="urn:microsoft.com/office/officeart/2005/8/layout/cycle8"/>
    <dgm:cxn modelId="{9916CB0B-FE1D-4D6A-AEF8-28D46EA6D548}" type="presParOf" srcId="{16FD18FC-61EA-4C3F-96E5-F89A57803AC8}" destId="{353173AB-E3F0-4C64-BC79-8CF08245E3CD}" srcOrd="16" destOrd="0" presId="urn:microsoft.com/office/officeart/2005/8/layout/cycle8"/>
    <dgm:cxn modelId="{D25AC2E9-0D59-47FF-99CD-78EBB6C78675}" type="presParOf" srcId="{16FD18FC-61EA-4C3F-96E5-F89A57803AC8}" destId="{A8AD9227-D8BD-4858-B11B-53BC0C490E56}" srcOrd="17" destOrd="0" presId="urn:microsoft.com/office/officeart/2005/8/layout/cycle8"/>
    <dgm:cxn modelId="{DBF95F3C-F1BE-474E-A7D6-276839909342}" type="presParOf" srcId="{16FD18FC-61EA-4C3F-96E5-F89A57803AC8}" destId="{DDF9F2B5-F375-45AF-BBA9-B5B51656B474}" srcOrd="18" destOrd="0" presId="urn:microsoft.com/office/officeart/2005/8/layout/cycle8"/>
    <dgm:cxn modelId="{DA9AC0A5-F17F-4292-A7FB-F2BD6B8D7225}" type="presParOf" srcId="{16FD18FC-61EA-4C3F-96E5-F89A57803AC8}" destId="{1DA9D464-D5FD-4259-A27E-B952FA4E1450}" srcOrd="19" destOrd="0" presId="urn:microsoft.com/office/officeart/2005/8/layout/cycle8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0B475D94-A903-47DF-A1CA-B8298DBAC20F}" type="doc">
      <dgm:prSet loTypeId="urn:microsoft.com/office/officeart/2005/8/layout/gear1" loCatId="cycle" qsTypeId="urn:microsoft.com/office/officeart/2005/8/quickstyle/simple1" qsCatId="simple" csTypeId="urn:microsoft.com/office/officeart/2005/8/colors/accent1_2" csCatId="accent1" phldr="1"/>
      <dgm:spPr/>
    </dgm:pt>
    <dgm:pt modelId="{A3F5DDC6-FFC6-478A-A8B4-29B435CF3CFF}">
      <dgm:prSet phldrT="[Text]"/>
      <dgm:spPr/>
      <dgm:t>
        <a:bodyPr/>
        <a:lstStyle/>
        <a:p>
          <a:r>
            <a:rPr lang="en-US" dirty="0"/>
            <a:t>Lack of Free Market Operation through legislation restraints</a:t>
          </a:r>
        </a:p>
      </dgm:t>
    </dgm:pt>
    <dgm:pt modelId="{700BB4BF-34DB-4B73-A3C2-B69CA72BEC8A}" type="parTrans" cxnId="{B150DA89-D0E6-46C2-824B-7F09E38EEBA7}">
      <dgm:prSet/>
      <dgm:spPr/>
      <dgm:t>
        <a:bodyPr/>
        <a:lstStyle/>
        <a:p>
          <a:endParaRPr lang="en-US"/>
        </a:p>
      </dgm:t>
    </dgm:pt>
    <dgm:pt modelId="{8CCFCC42-9B2E-4CB6-850F-A8C111DB27D8}" type="sibTrans" cxnId="{B150DA89-D0E6-46C2-824B-7F09E38EEBA7}">
      <dgm:prSet/>
      <dgm:spPr/>
      <dgm:t>
        <a:bodyPr/>
        <a:lstStyle/>
        <a:p>
          <a:endParaRPr lang="en-US"/>
        </a:p>
      </dgm:t>
    </dgm:pt>
    <dgm:pt modelId="{F9DF7AE7-AC9E-41CF-888E-3DA5EF2D358B}">
      <dgm:prSet phldrT="[Text]"/>
      <dgm:spPr/>
      <dgm:t>
        <a:bodyPr/>
        <a:lstStyle/>
        <a:p>
          <a:r>
            <a:rPr lang="en-US" dirty="0"/>
            <a:t>Unlawful to</a:t>
          </a:r>
        </a:p>
        <a:p>
          <a:r>
            <a:rPr lang="en-US" dirty="0"/>
            <a:t>Provide Inducement</a:t>
          </a:r>
        </a:p>
      </dgm:t>
    </dgm:pt>
    <dgm:pt modelId="{6FAE9B0C-2A13-452B-85D2-C4757DA890C3}" type="parTrans" cxnId="{008B1FFB-96FE-4517-9D94-C0F299EA1DB5}">
      <dgm:prSet/>
      <dgm:spPr/>
      <dgm:t>
        <a:bodyPr/>
        <a:lstStyle/>
        <a:p>
          <a:endParaRPr lang="en-US"/>
        </a:p>
      </dgm:t>
    </dgm:pt>
    <dgm:pt modelId="{643A9427-28A5-44E1-9437-438680AF6C79}" type="sibTrans" cxnId="{008B1FFB-96FE-4517-9D94-C0F299EA1DB5}">
      <dgm:prSet/>
      <dgm:spPr/>
      <dgm:t>
        <a:bodyPr/>
        <a:lstStyle/>
        <a:p>
          <a:endParaRPr lang="en-US"/>
        </a:p>
      </dgm:t>
    </dgm:pt>
    <dgm:pt modelId="{20CF485D-B61A-47EA-9743-B132087449D0}">
      <dgm:prSet phldrT="[Text]"/>
      <dgm:spPr/>
      <dgm:t>
        <a:bodyPr/>
        <a:lstStyle/>
        <a:p>
          <a:endParaRPr lang="en-US" dirty="0"/>
        </a:p>
        <a:p>
          <a:r>
            <a:rPr lang="en-US" dirty="0"/>
            <a:t>9-Month </a:t>
          </a:r>
        </a:p>
        <a:p>
          <a:r>
            <a:rPr lang="en-US" dirty="0"/>
            <a:t>Rule</a:t>
          </a:r>
        </a:p>
        <a:p>
          <a:endParaRPr lang="en-US" dirty="0"/>
        </a:p>
      </dgm:t>
    </dgm:pt>
    <dgm:pt modelId="{83500C5D-D1BE-46BC-BD1A-63829FC0EC6D}" type="parTrans" cxnId="{192AF884-192D-4CAA-B9C6-ED41B2172558}">
      <dgm:prSet/>
      <dgm:spPr/>
      <dgm:t>
        <a:bodyPr/>
        <a:lstStyle/>
        <a:p>
          <a:endParaRPr lang="en-US"/>
        </a:p>
      </dgm:t>
    </dgm:pt>
    <dgm:pt modelId="{B3C4407F-4847-42BA-BE4B-50B8875E2BFF}" type="sibTrans" cxnId="{192AF884-192D-4CAA-B9C6-ED41B2172558}">
      <dgm:prSet/>
      <dgm:spPr/>
      <dgm:t>
        <a:bodyPr/>
        <a:lstStyle/>
        <a:p>
          <a:endParaRPr lang="en-US"/>
        </a:p>
      </dgm:t>
    </dgm:pt>
    <dgm:pt modelId="{8946B121-9313-4ED2-88DF-DB9FC943C8E9}" type="pres">
      <dgm:prSet presAssocID="{0B475D94-A903-47DF-A1CA-B8298DBAC20F}" presName="composite" presStyleCnt="0">
        <dgm:presLayoutVars>
          <dgm:chMax val="3"/>
          <dgm:animLvl val="lvl"/>
          <dgm:resizeHandles val="exact"/>
        </dgm:presLayoutVars>
      </dgm:prSet>
      <dgm:spPr/>
    </dgm:pt>
    <dgm:pt modelId="{2562A80B-1862-46DD-85C0-6CB4B807E12B}" type="pres">
      <dgm:prSet presAssocID="{A3F5DDC6-FFC6-478A-A8B4-29B435CF3CFF}" presName="gear1" presStyleLbl="node1" presStyleIdx="0" presStyleCnt="3">
        <dgm:presLayoutVars>
          <dgm:chMax val="1"/>
          <dgm:bulletEnabled val="1"/>
        </dgm:presLayoutVars>
      </dgm:prSet>
      <dgm:spPr/>
    </dgm:pt>
    <dgm:pt modelId="{05813651-BDAA-4EA2-A91C-CF18D4D8545B}" type="pres">
      <dgm:prSet presAssocID="{A3F5DDC6-FFC6-478A-A8B4-29B435CF3CFF}" presName="gear1srcNode" presStyleLbl="node1" presStyleIdx="0" presStyleCnt="3"/>
      <dgm:spPr/>
    </dgm:pt>
    <dgm:pt modelId="{81E94938-04EA-4BBD-BE2B-7C5DD1325E86}" type="pres">
      <dgm:prSet presAssocID="{A3F5DDC6-FFC6-478A-A8B4-29B435CF3CFF}" presName="gear1dstNode" presStyleLbl="node1" presStyleIdx="0" presStyleCnt="3"/>
      <dgm:spPr/>
    </dgm:pt>
    <dgm:pt modelId="{060DBACD-A616-4E4B-9938-41B7CD4828B3}" type="pres">
      <dgm:prSet presAssocID="{F9DF7AE7-AC9E-41CF-888E-3DA5EF2D358B}" presName="gear2" presStyleLbl="node1" presStyleIdx="1" presStyleCnt="3">
        <dgm:presLayoutVars>
          <dgm:chMax val="1"/>
          <dgm:bulletEnabled val="1"/>
        </dgm:presLayoutVars>
      </dgm:prSet>
      <dgm:spPr/>
    </dgm:pt>
    <dgm:pt modelId="{3F197235-A1C2-45A7-9CCC-86C64EFC6EC3}" type="pres">
      <dgm:prSet presAssocID="{F9DF7AE7-AC9E-41CF-888E-3DA5EF2D358B}" presName="gear2srcNode" presStyleLbl="node1" presStyleIdx="1" presStyleCnt="3"/>
      <dgm:spPr/>
    </dgm:pt>
    <dgm:pt modelId="{55F447C7-327C-4701-BEDC-68C4DBFF1FD2}" type="pres">
      <dgm:prSet presAssocID="{F9DF7AE7-AC9E-41CF-888E-3DA5EF2D358B}" presName="gear2dstNode" presStyleLbl="node1" presStyleIdx="1" presStyleCnt="3"/>
      <dgm:spPr/>
    </dgm:pt>
    <dgm:pt modelId="{07FF65F7-FE04-4A19-84B0-340AFFE7BFC1}" type="pres">
      <dgm:prSet presAssocID="{20CF485D-B61A-47EA-9743-B132087449D0}" presName="gear3" presStyleLbl="node1" presStyleIdx="2" presStyleCnt="3"/>
      <dgm:spPr/>
    </dgm:pt>
    <dgm:pt modelId="{F8BDBA97-1841-4EAF-B4A1-471A66F2144E}" type="pres">
      <dgm:prSet presAssocID="{20CF485D-B61A-47EA-9743-B132087449D0}" presName="gear3tx" presStyleLbl="node1" presStyleIdx="2" presStyleCnt="3">
        <dgm:presLayoutVars>
          <dgm:chMax val="1"/>
          <dgm:bulletEnabled val="1"/>
        </dgm:presLayoutVars>
      </dgm:prSet>
      <dgm:spPr/>
    </dgm:pt>
    <dgm:pt modelId="{1CD502D7-3164-43EE-8B07-2162F52125D0}" type="pres">
      <dgm:prSet presAssocID="{20CF485D-B61A-47EA-9743-B132087449D0}" presName="gear3srcNode" presStyleLbl="node1" presStyleIdx="2" presStyleCnt="3"/>
      <dgm:spPr/>
    </dgm:pt>
    <dgm:pt modelId="{08579AF7-1321-4BFF-988A-92D308CEF18A}" type="pres">
      <dgm:prSet presAssocID="{20CF485D-B61A-47EA-9743-B132087449D0}" presName="gear3dstNode" presStyleLbl="node1" presStyleIdx="2" presStyleCnt="3"/>
      <dgm:spPr/>
    </dgm:pt>
    <dgm:pt modelId="{F3C24FEF-4E51-473A-8DEC-65FBDA7400F1}" type="pres">
      <dgm:prSet presAssocID="{8CCFCC42-9B2E-4CB6-850F-A8C111DB27D8}" presName="connector1" presStyleLbl="sibTrans2D1" presStyleIdx="0" presStyleCnt="3"/>
      <dgm:spPr/>
    </dgm:pt>
    <dgm:pt modelId="{EA8E35F2-698F-4A2B-92A8-56A9E3A32C73}" type="pres">
      <dgm:prSet presAssocID="{643A9427-28A5-44E1-9437-438680AF6C79}" presName="connector2" presStyleLbl="sibTrans2D1" presStyleIdx="1" presStyleCnt="3"/>
      <dgm:spPr/>
    </dgm:pt>
    <dgm:pt modelId="{78BE5DEF-D0AD-4DCA-A80C-8F78BF9E760C}" type="pres">
      <dgm:prSet presAssocID="{B3C4407F-4847-42BA-BE4B-50B8875E2BFF}" presName="connector3" presStyleLbl="sibTrans2D1" presStyleIdx="2" presStyleCnt="3"/>
      <dgm:spPr/>
    </dgm:pt>
  </dgm:ptLst>
  <dgm:cxnLst>
    <dgm:cxn modelId="{C947D214-D79A-4C9A-BDBD-5B72115C34A2}" type="presOf" srcId="{643A9427-28A5-44E1-9437-438680AF6C79}" destId="{EA8E35F2-698F-4A2B-92A8-56A9E3A32C73}" srcOrd="0" destOrd="0" presId="urn:microsoft.com/office/officeart/2005/8/layout/gear1"/>
    <dgm:cxn modelId="{D54DD636-59C4-49F2-B938-7A20903266CA}" type="presOf" srcId="{F9DF7AE7-AC9E-41CF-888E-3DA5EF2D358B}" destId="{55F447C7-327C-4701-BEDC-68C4DBFF1FD2}" srcOrd="2" destOrd="0" presId="urn:microsoft.com/office/officeart/2005/8/layout/gear1"/>
    <dgm:cxn modelId="{8D6BF937-3FBD-4067-AF97-685B0E6BD804}" type="presOf" srcId="{20CF485D-B61A-47EA-9743-B132087449D0}" destId="{1CD502D7-3164-43EE-8B07-2162F52125D0}" srcOrd="2" destOrd="0" presId="urn:microsoft.com/office/officeart/2005/8/layout/gear1"/>
    <dgm:cxn modelId="{6DF62860-A1D8-481E-AB1B-FA60CC422252}" type="presOf" srcId="{20CF485D-B61A-47EA-9743-B132087449D0}" destId="{07FF65F7-FE04-4A19-84B0-340AFFE7BFC1}" srcOrd="0" destOrd="0" presId="urn:microsoft.com/office/officeart/2005/8/layout/gear1"/>
    <dgm:cxn modelId="{3D1A2D41-15CA-4C81-93E7-E9E0E3DAB885}" type="presOf" srcId="{F9DF7AE7-AC9E-41CF-888E-3DA5EF2D358B}" destId="{3F197235-A1C2-45A7-9CCC-86C64EFC6EC3}" srcOrd="1" destOrd="0" presId="urn:microsoft.com/office/officeart/2005/8/layout/gear1"/>
    <dgm:cxn modelId="{AF61E863-C81D-4A53-81D9-82331CDC1377}" type="presOf" srcId="{B3C4407F-4847-42BA-BE4B-50B8875E2BFF}" destId="{78BE5DEF-D0AD-4DCA-A80C-8F78BF9E760C}" srcOrd="0" destOrd="0" presId="urn:microsoft.com/office/officeart/2005/8/layout/gear1"/>
    <dgm:cxn modelId="{2F8AD16D-0408-4E17-8D25-23CFAA87CF46}" type="presOf" srcId="{A3F5DDC6-FFC6-478A-A8B4-29B435CF3CFF}" destId="{2562A80B-1862-46DD-85C0-6CB4B807E12B}" srcOrd="0" destOrd="0" presId="urn:microsoft.com/office/officeart/2005/8/layout/gear1"/>
    <dgm:cxn modelId="{33213771-FDCC-439A-AAA9-CB2891A8FDD1}" type="presOf" srcId="{F9DF7AE7-AC9E-41CF-888E-3DA5EF2D358B}" destId="{060DBACD-A616-4E4B-9938-41B7CD4828B3}" srcOrd="0" destOrd="0" presId="urn:microsoft.com/office/officeart/2005/8/layout/gear1"/>
    <dgm:cxn modelId="{3D6FC754-343D-4C02-95DF-1B360FD48044}" type="presOf" srcId="{20CF485D-B61A-47EA-9743-B132087449D0}" destId="{08579AF7-1321-4BFF-988A-92D308CEF18A}" srcOrd="3" destOrd="0" presId="urn:microsoft.com/office/officeart/2005/8/layout/gear1"/>
    <dgm:cxn modelId="{39B14C7C-9C76-4793-A5FB-962F8601DA39}" type="presOf" srcId="{A3F5DDC6-FFC6-478A-A8B4-29B435CF3CFF}" destId="{05813651-BDAA-4EA2-A91C-CF18D4D8545B}" srcOrd="1" destOrd="0" presId="urn:microsoft.com/office/officeart/2005/8/layout/gear1"/>
    <dgm:cxn modelId="{04375D7D-90BB-44E0-AFFF-024F59662C2B}" type="presOf" srcId="{20CF485D-B61A-47EA-9743-B132087449D0}" destId="{F8BDBA97-1841-4EAF-B4A1-471A66F2144E}" srcOrd="1" destOrd="0" presId="urn:microsoft.com/office/officeart/2005/8/layout/gear1"/>
    <dgm:cxn modelId="{192AF884-192D-4CAA-B9C6-ED41B2172558}" srcId="{0B475D94-A903-47DF-A1CA-B8298DBAC20F}" destId="{20CF485D-B61A-47EA-9743-B132087449D0}" srcOrd="2" destOrd="0" parTransId="{83500C5D-D1BE-46BC-BD1A-63829FC0EC6D}" sibTransId="{B3C4407F-4847-42BA-BE4B-50B8875E2BFF}"/>
    <dgm:cxn modelId="{B150DA89-D0E6-46C2-824B-7F09E38EEBA7}" srcId="{0B475D94-A903-47DF-A1CA-B8298DBAC20F}" destId="{A3F5DDC6-FFC6-478A-A8B4-29B435CF3CFF}" srcOrd="0" destOrd="0" parTransId="{700BB4BF-34DB-4B73-A3C2-B69CA72BEC8A}" sibTransId="{8CCFCC42-9B2E-4CB6-850F-A8C111DB27D8}"/>
    <dgm:cxn modelId="{23ED64CF-1BDE-4F3B-B98B-47880D1F9F16}" type="presOf" srcId="{0B475D94-A903-47DF-A1CA-B8298DBAC20F}" destId="{8946B121-9313-4ED2-88DF-DB9FC943C8E9}" srcOrd="0" destOrd="0" presId="urn:microsoft.com/office/officeart/2005/8/layout/gear1"/>
    <dgm:cxn modelId="{8E321AE7-08A2-46F1-AF2D-3B39D9361BB1}" type="presOf" srcId="{A3F5DDC6-FFC6-478A-A8B4-29B435CF3CFF}" destId="{81E94938-04EA-4BBD-BE2B-7C5DD1325E86}" srcOrd="2" destOrd="0" presId="urn:microsoft.com/office/officeart/2005/8/layout/gear1"/>
    <dgm:cxn modelId="{7C848DF6-C115-45DF-925B-A05E88983D7D}" type="presOf" srcId="{8CCFCC42-9B2E-4CB6-850F-A8C111DB27D8}" destId="{F3C24FEF-4E51-473A-8DEC-65FBDA7400F1}" srcOrd="0" destOrd="0" presId="urn:microsoft.com/office/officeart/2005/8/layout/gear1"/>
    <dgm:cxn modelId="{008B1FFB-96FE-4517-9D94-C0F299EA1DB5}" srcId="{0B475D94-A903-47DF-A1CA-B8298DBAC20F}" destId="{F9DF7AE7-AC9E-41CF-888E-3DA5EF2D358B}" srcOrd="1" destOrd="0" parTransId="{6FAE9B0C-2A13-452B-85D2-C4757DA890C3}" sibTransId="{643A9427-28A5-44E1-9437-438680AF6C79}"/>
    <dgm:cxn modelId="{33819341-F3B4-4088-8D2F-7D9E61F6A3BF}" type="presParOf" srcId="{8946B121-9313-4ED2-88DF-DB9FC943C8E9}" destId="{2562A80B-1862-46DD-85C0-6CB4B807E12B}" srcOrd="0" destOrd="0" presId="urn:microsoft.com/office/officeart/2005/8/layout/gear1"/>
    <dgm:cxn modelId="{BF346685-641C-4C90-A86D-9A607AE81B7B}" type="presParOf" srcId="{8946B121-9313-4ED2-88DF-DB9FC943C8E9}" destId="{05813651-BDAA-4EA2-A91C-CF18D4D8545B}" srcOrd="1" destOrd="0" presId="urn:microsoft.com/office/officeart/2005/8/layout/gear1"/>
    <dgm:cxn modelId="{3BB6D0C6-1E67-4E43-B45B-D6EE4F67875D}" type="presParOf" srcId="{8946B121-9313-4ED2-88DF-DB9FC943C8E9}" destId="{81E94938-04EA-4BBD-BE2B-7C5DD1325E86}" srcOrd="2" destOrd="0" presId="urn:microsoft.com/office/officeart/2005/8/layout/gear1"/>
    <dgm:cxn modelId="{DEACF311-CB00-48C1-B493-18AE9065E320}" type="presParOf" srcId="{8946B121-9313-4ED2-88DF-DB9FC943C8E9}" destId="{060DBACD-A616-4E4B-9938-41B7CD4828B3}" srcOrd="3" destOrd="0" presId="urn:microsoft.com/office/officeart/2005/8/layout/gear1"/>
    <dgm:cxn modelId="{65CA3B23-7891-4432-BE9A-A10AA65B2D61}" type="presParOf" srcId="{8946B121-9313-4ED2-88DF-DB9FC943C8E9}" destId="{3F197235-A1C2-45A7-9CCC-86C64EFC6EC3}" srcOrd="4" destOrd="0" presId="urn:microsoft.com/office/officeart/2005/8/layout/gear1"/>
    <dgm:cxn modelId="{DCFD8831-8B11-4019-B851-29820754494F}" type="presParOf" srcId="{8946B121-9313-4ED2-88DF-DB9FC943C8E9}" destId="{55F447C7-327C-4701-BEDC-68C4DBFF1FD2}" srcOrd="5" destOrd="0" presId="urn:microsoft.com/office/officeart/2005/8/layout/gear1"/>
    <dgm:cxn modelId="{751484DB-D932-4692-858E-2ED7B6B0C8B7}" type="presParOf" srcId="{8946B121-9313-4ED2-88DF-DB9FC943C8E9}" destId="{07FF65F7-FE04-4A19-84B0-340AFFE7BFC1}" srcOrd="6" destOrd="0" presId="urn:microsoft.com/office/officeart/2005/8/layout/gear1"/>
    <dgm:cxn modelId="{FAE6135F-8DBA-4E93-AA7A-C86E3B5AA1B6}" type="presParOf" srcId="{8946B121-9313-4ED2-88DF-DB9FC943C8E9}" destId="{F8BDBA97-1841-4EAF-B4A1-471A66F2144E}" srcOrd="7" destOrd="0" presId="urn:microsoft.com/office/officeart/2005/8/layout/gear1"/>
    <dgm:cxn modelId="{A53F6A03-656A-4A27-92C5-DDF88FB4CD12}" type="presParOf" srcId="{8946B121-9313-4ED2-88DF-DB9FC943C8E9}" destId="{1CD502D7-3164-43EE-8B07-2162F52125D0}" srcOrd="8" destOrd="0" presId="urn:microsoft.com/office/officeart/2005/8/layout/gear1"/>
    <dgm:cxn modelId="{AB55B473-6C29-4046-BAE9-E3904A60897F}" type="presParOf" srcId="{8946B121-9313-4ED2-88DF-DB9FC943C8E9}" destId="{08579AF7-1321-4BFF-988A-92D308CEF18A}" srcOrd="9" destOrd="0" presId="urn:microsoft.com/office/officeart/2005/8/layout/gear1"/>
    <dgm:cxn modelId="{6595C6CE-6DD1-4A80-B178-2FFE54699598}" type="presParOf" srcId="{8946B121-9313-4ED2-88DF-DB9FC943C8E9}" destId="{F3C24FEF-4E51-473A-8DEC-65FBDA7400F1}" srcOrd="10" destOrd="0" presId="urn:microsoft.com/office/officeart/2005/8/layout/gear1"/>
    <dgm:cxn modelId="{F550C0FB-00A5-436A-A3E7-FD86DB639E8C}" type="presParOf" srcId="{8946B121-9313-4ED2-88DF-DB9FC943C8E9}" destId="{EA8E35F2-698F-4A2B-92A8-56A9E3A32C73}" srcOrd="11" destOrd="0" presId="urn:microsoft.com/office/officeart/2005/8/layout/gear1"/>
    <dgm:cxn modelId="{F7824F12-6B7A-4FD5-8B4D-6A4CFD7395E9}" type="presParOf" srcId="{8946B121-9313-4ED2-88DF-DB9FC943C8E9}" destId="{78BE5DEF-D0AD-4DCA-A80C-8F78BF9E760C}" srcOrd="12" destOrd="0" presId="urn:microsoft.com/office/officeart/2005/8/layout/gear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1736D2D-B779-4B8B-AF46-A9BBB00E4036}">
      <dsp:nvSpPr>
        <dsp:cNvPr id="0" name=""/>
        <dsp:cNvSpPr/>
      </dsp:nvSpPr>
      <dsp:spPr>
        <a:xfrm>
          <a:off x="974414" y="-22021"/>
          <a:ext cx="4043276" cy="4043276"/>
        </a:xfrm>
        <a:prstGeom prst="circularArrow">
          <a:avLst>
            <a:gd name="adj1" fmla="val 5544"/>
            <a:gd name="adj2" fmla="val 330680"/>
            <a:gd name="adj3" fmla="val 13815233"/>
            <a:gd name="adj4" fmla="val 17362088"/>
            <a:gd name="adj5" fmla="val 5757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BAA65B9-3C88-435B-811B-E22C3E9E2D62}">
      <dsp:nvSpPr>
        <dsp:cNvPr id="0" name=""/>
        <dsp:cNvSpPr/>
      </dsp:nvSpPr>
      <dsp:spPr>
        <a:xfrm>
          <a:off x="2065492" y="1511"/>
          <a:ext cx="1861120" cy="930560"/>
        </a:xfrm>
        <a:prstGeom prst="roundRect">
          <a:avLst/>
        </a:prstGeom>
        <a:solidFill>
          <a:srgbClr val="7030A0"/>
        </a:solidFill>
        <a:ln w="254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COMPLIANCE</a:t>
          </a:r>
        </a:p>
      </dsp:txBody>
      <dsp:txXfrm>
        <a:off x="2110918" y="46937"/>
        <a:ext cx="1770268" cy="839708"/>
      </dsp:txXfrm>
    </dsp:sp>
    <dsp:sp modelId="{5A4B66B1-9489-4139-86E7-268030BB895E}">
      <dsp:nvSpPr>
        <dsp:cNvPr id="0" name=""/>
        <dsp:cNvSpPr/>
      </dsp:nvSpPr>
      <dsp:spPr>
        <a:xfrm>
          <a:off x="3618354" y="1192912"/>
          <a:ext cx="2035042" cy="930560"/>
        </a:xfrm>
        <a:prstGeom prst="roundRect">
          <a:avLst/>
        </a:prstGeom>
        <a:solidFill>
          <a:srgbClr val="00B0F0"/>
        </a:solidFill>
        <a:ln w="254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cap="all" baseline="0" dirty="0">
              <a:solidFill>
                <a:schemeClr val="bg1"/>
              </a:solidFill>
            </a:rPr>
            <a:t>Innovation</a:t>
          </a:r>
        </a:p>
      </dsp:txBody>
      <dsp:txXfrm>
        <a:off x="3663780" y="1238338"/>
        <a:ext cx="1944190" cy="839708"/>
      </dsp:txXfrm>
    </dsp:sp>
    <dsp:sp modelId="{60E080A5-6747-4D15-AD19-28F271F3EC4C}">
      <dsp:nvSpPr>
        <dsp:cNvPr id="0" name=""/>
        <dsp:cNvSpPr/>
      </dsp:nvSpPr>
      <dsp:spPr>
        <a:xfrm>
          <a:off x="3052234" y="3122150"/>
          <a:ext cx="1914571" cy="930560"/>
        </a:xfrm>
        <a:prstGeom prst="roundRect">
          <a:avLst/>
        </a:prstGeom>
        <a:solidFill>
          <a:schemeClr val="accent6">
            <a:lumMod val="75000"/>
          </a:schemeClr>
        </a:solidFill>
        <a:ln w="254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TRUST</a:t>
          </a:r>
        </a:p>
      </dsp:txBody>
      <dsp:txXfrm>
        <a:off x="3097660" y="3167576"/>
        <a:ext cx="1823719" cy="839708"/>
      </dsp:txXfrm>
    </dsp:sp>
    <dsp:sp modelId="{13507DAF-25C1-4097-956E-F4263E66DCF8}">
      <dsp:nvSpPr>
        <dsp:cNvPr id="0" name=""/>
        <dsp:cNvSpPr/>
      </dsp:nvSpPr>
      <dsp:spPr>
        <a:xfrm>
          <a:off x="1065342" y="3120639"/>
          <a:ext cx="1834487" cy="9305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INCREASED REVENUE FOR GEORGIA</a:t>
          </a:r>
        </a:p>
      </dsp:txBody>
      <dsp:txXfrm>
        <a:off x="1110768" y="3166065"/>
        <a:ext cx="1743635" cy="839708"/>
      </dsp:txXfrm>
    </dsp:sp>
    <dsp:sp modelId="{12757BBA-0239-4E5C-AF8A-4A9396A89A14}">
      <dsp:nvSpPr>
        <dsp:cNvPr id="0" name=""/>
        <dsp:cNvSpPr/>
      </dsp:nvSpPr>
      <dsp:spPr>
        <a:xfrm>
          <a:off x="425669" y="1192912"/>
          <a:ext cx="1861120" cy="930560"/>
        </a:xfrm>
        <a:prstGeom prst="roundRect">
          <a:avLst/>
        </a:prstGeom>
        <a:solidFill>
          <a:srgbClr val="25F715"/>
        </a:solidFill>
        <a:ln w="254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cap="all" baseline="0" dirty="0">
              <a:solidFill>
                <a:schemeClr val="bg1"/>
              </a:solidFill>
            </a:rPr>
            <a:t>Statutory 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cap="all" baseline="0" dirty="0">
              <a:solidFill>
                <a:schemeClr val="bg1"/>
              </a:solidFill>
            </a:rPr>
            <a:t>foundation</a:t>
          </a:r>
        </a:p>
      </dsp:txBody>
      <dsp:txXfrm>
        <a:off x="471095" y="1238338"/>
        <a:ext cx="1770268" cy="83970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3526D03-0D8F-4082-BE6F-332EEFE5D3B6}">
      <dsp:nvSpPr>
        <dsp:cNvPr id="0" name=""/>
        <dsp:cNvSpPr/>
      </dsp:nvSpPr>
      <dsp:spPr>
        <a:xfrm>
          <a:off x="1567282" y="280650"/>
          <a:ext cx="3806768" cy="3806768"/>
        </a:xfrm>
        <a:prstGeom prst="pie">
          <a:avLst>
            <a:gd name="adj1" fmla="val 16200000"/>
            <a:gd name="adj2" fmla="val 0"/>
          </a:avLst>
        </a:prstGeom>
        <a:solidFill>
          <a:srgbClr val="7030A0"/>
        </a:solidFill>
        <a:ln w="254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Impractical </a:t>
          </a:r>
        </a:p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Restraints</a:t>
          </a:r>
        </a:p>
      </dsp:txBody>
      <dsp:txXfrm>
        <a:off x="3588041" y="1069648"/>
        <a:ext cx="1404878" cy="1042329"/>
      </dsp:txXfrm>
    </dsp:sp>
    <dsp:sp modelId="{0C1BAA01-29B4-4AEA-B538-ED7AEC307DE9}">
      <dsp:nvSpPr>
        <dsp:cNvPr id="0" name=""/>
        <dsp:cNvSpPr/>
      </dsp:nvSpPr>
      <dsp:spPr>
        <a:xfrm>
          <a:off x="1567282" y="408448"/>
          <a:ext cx="3806768" cy="3806768"/>
        </a:xfrm>
        <a:prstGeom prst="pie">
          <a:avLst>
            <a:gd name="adj1" fmla="val 0"/>
            <a:gd name="adj2" fmla="val 5400000"/>
          </a:avLst>
        </a:prstGeom>
        <a:solidFill>
          <a:srgbClr val="00B0F0"/>
        </a:solidFill>
        <a:ln w="254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cap="none" baseline="0" dirty="0">
              <a:solidFill>
                <a:schemeClr val="bg1"/>
              </a:solidFill>
            </a:rPr>
            <a:t>Unreasonable</a:t>
          </a:r>
        </a:p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cap="none" baseline="0" dirty="0">
              <a:solidFill>
                <a:schemeClr val="bg1"/>
              </a:solidFill>
            </a:rPr>
            <a:t>Expectation</a:t>
          </a:r>
        </a:p>
      </dsp:txBody>
      <dsp:txXfrm>
        <a:off x="3588041" y="2383889"/>
        <a:ext cx="1404878" cy="1042329"/>
      </dsp:txXfrm>
    </dsp:sp>
    <dsp:sp modelId="{C0C5A8C8-1081-49AB-B310-63C437E55D69}">
      <dsp:nvSpPr>
        <dsp:cNvPr id="0" name=""/>
        <dsp:cNvSpPr/>
      </dsp:nvSpPr>
      <dsp:spPr>
        <a:xfrm>
          <a:off x="1439483" y="408448"/>
          <a:ext cx="3806768" cy="3806768"/>
        </a:xfrm>
        <a:prstGeom prst="pie">
          <a:avLst>
            <a:gd name="adj1" fmla="val 5400000"/>
            <a:gd name="adj2" fmla="val 10800000"/>
          </a:avLst>
        </a:prstGeom>
        <a:solidFill>
          <a:schemeClr val="accent6">
            <a:lumMod val="75000"/>
          </a:schemeClr>
        </a:solidFill>
        <a:ln w="254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baseline="0" dirty="0"/>
            <a:t>Inequity</a:t>
          </a:r>
        </a:p>
      </dsp:txBody>
      <dsp:txXfrm>
        <a:off x="1820613" y="2383889"/>
        <a:ext cx="1404878" cy="1042329"/>
      </dsp:txXfrm>
    </dsp:sp>
    <dsp:sp modelId="{8A129A38-BB31-4BBC-B1D0-2473BFA579F7}">
      <dsp:nvSpPr>
        <dsp:cNvPr id="0" name=""/>
        <dsp:cNvSpPr/>
      </dsp:nvSpPr>
      <dsp:spPr>
        <a:xfrm>
          <a:off x="1439483" y="280650"/>
          <a:ext cx="3806768" cy="3806768"/>
        </a:xfrm>
        <a:prstGeom prst="pie">
          <a:avLst>
            <a:gd name="adj1" fmla="val 108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Lack of technical innovation</a:t>
          </a:r>
        </a:p>
      </dsp:txBody>
      <dsp:txXfrm>
        <a:off x="1820613" y="1069648"/>
        <a:ext cx="1404878" cy="1042329"/>
      </dsp:txXfrm>
    </dsp:sp>
    <dsp:sp modelId="{353173AB-E3F0-4C64-BC79-8CF08245E3CD}">
      <dsp:nvSpPr>
        <dsp:cNvPr id="0" name=""/>
        <dsp:cNvSpPr/>
      </dsp:nvSpPr>
      <dsp:spPr>
        <a:xfrm>
          <a:off x="1331625" y="44992"/>
          <a:ext cx="4278082" cy="4278082"/>
        </a:xfrm>
        <a:prstGeom prst="circularArrow">
          <a:avLst>
            <a:gd name="adj1" fmla="val 5085"/>
            <a:gd name="adj2" fmla="val 327528"/>
            <a:gd name="adj3" fmla="val 21272472"/>
            <a:gd name="adj4" fmla="val 16200000"/>
            <a:gd name="adj5" fmla="val 593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8AD9227-D8BD-4858-B11B-53BC0C490E56}">
      <dsp:nvSpPr>
        <dsp:cNvPr id="0" name=""/>
        <dsp:cNvSpPr/>
      </dsp:nvSpPr>
      <dsp:spPr>
        <a:xfrm>
          <a:off x="1331625" y="172791"/>
          <a:ext cx="4278082" cy="4278082"/>
        </a:xfrm>
        <a:prstGeom prst="circularArrow">
          <a:avLst>
            <a:gd name="adj1" fmla="val 5085"/>
            <a:gd name="adj2" fmla="val 327528"/>
            <a:gd name="adj3" fmla="val 5072472"/>
            <a:gd name="adj4" fmla="val 0"/>
            <a:gd name="adj5" fmla="val 593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DF9F2B5-F375-45AF-BBA9-B5B51656B474}">
      <dsp:nvSpPr>
        <dsp:cNvPr id="0" name=""/>
        <dsp:cNvSpPr/>
      </dsp:nvSpPr>
      <dsp:spPr>
        <a:xfrm>
          <a:off x="1203826" y="172791"/>
          <a:ext cx="4278082" cy="4278082"/>
        </a:xfrm>
        <a:prstGeom prst="circularArrow">
          <a:avLst>
            <a:gd name="adj1" fmla="val 5085"/>
            <a:gd name="adj2" fmla="val 327528"/>
            <a:gd name="adj3" fmla="val 10472472"/>
            <a:gd name="adj4" fmla="val 5400000"/>
            <a:gd name="adj5" fmla="val 593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DA9D464-D5FD-4259-A27E-B952FA4E1450}">
      <dsp:nvSpPr>
        <dsp:cNvPr id="0" name=""/>
        <dsp:cNvSpPr/>
      </dsp:nvSpPr>
      <dsp:spPr>
        <a:xfrm>
          <a:off x="1203826" y="44992"/>
          <a:ext cx="4278082" cy="4278082"/>
        </a:xfrm>
        <a:prstGeom prst="circularArrow">
          <a:avLst>
            <a:gd name="adj1" fmla="val 5085"/>
            <a:gd name="adj2" fmla="val 327528"/>
            <a:gd name="adj3" fmla="val 15872472"/>
            <a:gd name="adj4" fmla="val 10800000"/>
            <a:gd name="adj5" fmla="val 593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562A80B-1862-46DD-85C0-6CB4B807E12B}">
      <dsp:nvSpPr>
        <dsp:cNvPr id="0" name=""/>
        <dsp:cNvSpPr/>
      </dsp:nvSpPr>
      <dsp:spPr>
        <a:xfrm>
          <a:off x="3262629" y="2183130"/>
          <a:ext cx="2668270" cy="2668270"/>
        </a:xfrm>
        <a:prstGeom prst="gear9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/>
            <a:t>Lack of Free Market Operation through legislation restraints</a:t>
          </a:r>
        </a:p>
      </dsp:txBody>
      <dsp:txXfrm>
        <a:off x="3799070" y="2808160"/>
        <a:ext cx="1595388" cy="1371545"/>
      </dsp:txXfrm>
    </dsp:sp>
    <dsp:sp modelId="{060DBACD-A616-4E4B-9938-41B7CD4828B3}">
      <dsp:nvSpPr>
        <dsp:cNvPr id="0" name=""/>
        <dsp:cNvSpPr/>
      </dsp:nvSpPr>
      <dsp:spPr>
        <a:xfrm>
          <a:off x="1710181" y="1552448"/>
          <a:ext cx="1940560" cy="1940560"/>
        </a:xfrm>
        <a:prstGeom prst="gear6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/>
            <a:t>Unlawful to</a:t>
          </a:r>
        </a:p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/>
            <a:t>Provide Inducement</a:t>
          </a:r>
        </a:p>
      </dsp:txBody>
      <dsp:txXfrm>
        <a:off x="2198723" y="2043943"/>
        <a:ext cx="963476" cy="957570"/>
      </dsp:txXfrm>
    </dsp:sp>
    <dsp:sp modelId="{07FF65F7-FE04-4A19-84B0-340AFFE7BFC1}">
      <dsp:nvSpPr>
        <dsp:cNvPr id="0" name=""/>
        <dsp:cNvSpPr/>
      </dsp:nvSpPr>
      <dsp:spPr>
        <a:xfrm rot="20700000">
          <a:off x="2797093" y="213659"/>
          <a:ext cx="1901352" cy="1901352"/>
        </a:xfrm>
        <a:prstGeom prst="gear6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300" kern="1200" dirty="0"/>
        </a:p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/>
            <a:t>9-Month </a:t>
          </a:r>
        </a:p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/>
            <a:t>Rule</a:t>
          </a:r>
        </a:p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300" kern="1200" dirty="0"/>
        </a:p>
      </dsp:txBody>
      <dsp:txXfrm rot="-20700000">
        <a:off x="3214116" y="630682"/>
        <a:ext cx="1067308" cy="1067308"/>
      </dsp:txXfrm>
    </dsp:sp>
    <dsp:sp modelId="{F3C24FEF-4E51-473A-8DEC-65FBDA7400F1}">
      <dsp:nvSpPr>
        <dsp:cNvPr id="0" name=""/>
        <dsp:cNvSpPr/>
      </dsp:nvSpPr>
      <dsp:spPr>
        <a:xfrm>
          <a:off x="3064737" y="1776340"/>
          <a:ext cx="3415385" cy="3415385"/>
        </a:xfrm>
        <a:prstGeom prst="circularArrow">
          <a:avLst>
            <a:gd name="adj1" fmla="val 4688"/>
            <a:gd name="adj2" fmla="val 299029"/>
            <a:gd name="adj3" fmla="val 2529899"/>
            <a:gd name="adj4" fmla="val 15832004"/>
            <a:gd name="adj5" fmla="val 5469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A8E35F2-698F-4A2B-92A8-56A9E3A32C73}">
      <dsp:nvSpPr>
        <dsp:cNvPr id="0" name=""/>
        <dsp:cNvSpPr/>
      </dsp:nvSpPr>
      <dsp:spPr>
        <a:xfrm>
          <a:off x="1366512" y="1120255"/>
          <a:ext cx="2481491" cy="2481491"/>
        </a:xfrm>
        <a:prstGeom prst="leftCircularArrow">
          <a:avLst>
            <a:gd name="adj1" fmla="val 6452"/>
            <a:gd name="adj2" fmla="val 429999"/>
            <a:gd name="adj3" fmla="val 10489124"/>
            <a:gd name="adj4" fmla="val 14837806"/>
            <a:gd name="adj5" fmla="val 7527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8BE5DEF-D0AD-4DCA-A80C-8F78BF9E760C}">
      <dsp:nvSpPr>
        <dsp:cNvPr id="0" name=""/>
        <dsp:cNvSpPr/>
      </dsp:nvSpPr>
      <dsp:spPr>
        <a:xfrm>
          <a:off x="2357291" y="-205628"/>
          <a:ext cx="2675547" cy="2675547"/>
        </a:xfrm>
        <a:prstGeom prst="circularArrow">
          <a:avLst>
            <a:gd name="adj1" fmla="val 5984"/>
            <a:gd name="adj2" fmla="val 394124"/>
            <a:gd name="adj3" fmla="val 13313824"/>
            <a:gd name="adj4" fmla="val 10508221"/>
            <a:gd name="adj5" fmla="val 6981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3">
  <dgm:title val=""/>
  <dgm:desc val=""/>
  <dgm:catLst>
    <dgm:cat type="cycle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ch" ptType="node" func="cnt" op="equ" val="2">
        <dgm:alg type="composite">
          <dgm:param type="ar" val="0.9"/>
        </dgm:alg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  <dgm:constr type="ctrX" for="ch" forName="node1" refType="w" fact="0.5"/>
          <dgm:constr type="t" for="ch" forName="node1"/>
          <dgm:constr type="w" for="ch" forName="node1" refType="w" fact="0.8"/>
          <dgm:constr type="h" for="ch" forName="node1" refType="w" refFor="ch" refForName="node1" fact="0.5"/>
          <dgm:constr type="ctrX" for="ch" forName="sibTrans" refType="w" fact="0.5"/>
          <dgm:constr type="t" for="ch" forName="sibTrans"/>
          <dgm:constr type="w" for="ch" forName="sibTrans" refType="w" fact="0.8"/>
          <dgm:constr type="h" for="ch" forName="sibTrans" refType="w" refFor="ch" refForName="node1" fact="0.5"/>
          <dgm:constr type="userA" for="ch" forName="sibTrans" refType="w" fact="1.07"/>
          <dgm:constr type="ctrX" for="ch" forName="node2" refType="w" fact="0.5"/>
          <dgm:constr type="b" for="ch" forName="node2" refType="h"/>
          <dgm:constr type="w" for="ch" forName="node2" refType="w" fact="0.8"/>
          <dgm:constr type="h" for="ch" forName="node2" refType="w" refFor="ch" refForName="node1" fact="0.5"/>
          <dgm:constr type="l" for="ch" forName="sp1"/>
          <dgm:constr type="t" for="ch" forName="sp1" refType="h" fact="0.5"/>
          <dgm:constr type="w" for="ch" forName="sp1" val="1"/>
          <dgm:constr type="h" for="ch" forName="sp1" val="1"/>
          <dgm:constr type="r" for="ch" forName="sp2" refType="w"/>
          <dgm:constr type="t" for="ch" forName="sp2" refType="h" fact="0.5"/>
          <dgm:constr type="w" for="ch" forName="sp2" val="1"/>
          <dgm:constr type="h" for="ch" forName="sp2" val="1"/>
        </dgm:constrLst>
        <dgm:ruleLst/>
      </dgm:if>
      <dgm:else name="Name3">
        <dgm:alg type="composite"/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</dgm:constrLst>
        <dgm:ruleLst/>
      </dgm:else>
    </dgm:choose>
    <dgm:choose name="Name4">
      <dgm:if name="Name5" axis="ch" ptType="node" func="cnt" op="equ" val="2">
        <dgm:layoutNode name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ibTrans" styleLbl="bgShp">
          <dgm:choose name="Name6">
            <dgm:if name="Name7" func="var" arg="dir" op="equ" val="norm">
              <dgm:alg type="conn">
                <dgm:param type="connRout" val="longCurve"/>
                <dgm:param type="begPts" val="midR"/>
                <dgm:param type="endPts" val="midL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 fact="-1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if>
            <dgm:else name="Name8">
              <dgm:alg type="conn">
                <dgm:param type="connRout" val="longCurve"/>
                <dgm:param type="begPts" val="midL"/>
                <dgm:param type="endPts" val="midR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else>
          </dgm:choose>
          <dgm:ruleLst/>
        </dgm:layoutNode>
        <dgm:layoutNode name="node2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p1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p2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if>
      <dgm:else name="Name9">
        <dgm:layoutNode name="cycle">
          <dgm:choose name="Name10">
            <dgm:if name="Name11" func="var" arg="dir" op="equ" val="norm">
              <dgm:alg type="cycle">
                <dgm:param type="stAng" val="0"/>
                <dgm:param type="spanAng" val="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 fact="-1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if>
            <dgm:else name="Name12">
              <dgm:alg type="cycle">
                <dgm:param type="stAng" val="0"/>
                <dgm:param type="spanAng" val="-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else>
          </dgm:choose>
          <dgm:ruleLst/>
          <dgm:forEach name="nodesFirstNodeForEach" axis="ch" ptType="node" cnt="1">
            <dgm:layoutNode name="nodeFirstNode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forEach name="sibTransForEach" axis="followSib" ptType="sibTrans" cnt="1">
              <dgm:layoutNode name="sibTransFirstNode" styleLbl="bgShp">
                <dgm:choose name="Name13">
                  <dgm:if name="Name14" func="var" arg="dir" op="equ" val="norm">
                    <dgm:alg type="conn">
                      <dgm:param type="connRout" val="longCurve"/>
                      <dgm:param type="begPts" val="midR"/>
                      <dgm:param type="endPts" val="midL"/>
                      <dgm:param type="dstNode" val="nodeFirstNode"/>
                    </dgm:alg>
                  </dgm:if>
                  <dgm:else name="Name15">
                    <dgm:alg type="conn">
                      <dgm:param type="connRout" val="longCurve"/>
                      <dgm:param type="begPts" val="midL"/>
                      <dgm:param type="endPts" val="midR"/>
                      <dgm:param type="dstNode" val="nodeFirstNode"/>
                    </dgm:alg>
                  </dgm:else>
                </dgm:choose>
                <dgm:shape xmlns:r="http://schemas.openxmlformats.org/officeDocument/2006/relationships" type="conn" r:blip="" zOrderOff="-2">
                  <dgm:adjLst/>
                </dgm:shape>
                <dgm:presOf axis="self"/>
                <dgm:choose name="Name16">
                  <dgm:if name="Name17" axis="par ch" ptType="doc node" func="cnt" op="equ" val="3">
                    <dgm:constrLst>
                      <dgm:constr type="userA"/>
                      <dgm:constr type="diam" refType="userA" fact="1.01"/>
                      <dgm:constr type="begPad" refType="connDist" fact="-0.2"/>
                      <dgm:constr type="endPad" refType="connDist" fact="0.05"/>
                    </dgm:constrLst>
                  </dgm:if>
                  <dgm:if name="Name18" axis="par ch" ptType="doc node" func="cnt" op="equ" val="4">
                    <dgm:constrLst>
                      <dgm:constr type="userA"/>
                      <dgm:constr type="diam" refType="userA" fact="1.26"/>
                      <dgm:constr type="begPad" refType="connDist" fact="-0.2"/>
                      <dgm:constr type="endPad" refType="connDist" fact="0.05"/>
                    </dgm:constrLst>
                  </dgm:if>
                  <dgm:if name="Name19" axis="par ch" ptType="doc node" func="cnt" op="equ" val="5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if>
                  <dgm:if name="Name20" axis="par ch" ptType="doc node" func="cnt" op="equ" val="6">
                    <dgm:constrLst>
                      <dgm:constr type="userA"/>
                      <dgm:constr type="diam" refType="userA" fact="1.1"/>
                      <dgm:constr type="begPad" refType="connDist" fact="-0.2"/>
                      <dgm:constr type="endPad" refType="connDist" fact="0.05"/>
                    </dgm:constrLst>
                  </dgm:if>
                  <dgm:else name="Name21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else>
                </dgm:choose>
                <dgm:ruleLst/>
              </dgm:layoutNode>
            </dgm:forEach>
          </dgm:forEach>
          <dgm:forEach name="followingNodesForEach" axis="ch" ptType="node" st="2">
            <dgm:layoutNode name="nodeFollowingNodes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forEach>
        </dgm:layoutNode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8">
  <dgm:title val=""/>
  <dgm:desc val=""/>
  <dgm:catLst>
    <dgm:cat type="cycle" pri="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"/>
          <dgm:constr type="t" for="ch" forName="dummy1a" refType="h" fact="0.08"/>
          <dgm:constr type="l" for="ch" forName="dummy1b" refType="w" fact="0.5"/>
          <dgm:constr type="t" for="ch" forName="dummy1b" refType="h" fact="0.08"/>
          <dgm:constr type="l" for="ch" forName="wedge1Tx" refType="w" fact="0.22"/>
          <dgm:constr type="t" for="ch" forName="wedge1Tx" refType="h" fact="0.22"/>
          <dgm:constr type="w" for="ch" forName="wedge1Tx" refType="w" fact="0.56"/>
          <dgm:constr type="h" for="ch" forName="wedge1Tx" refType="h" fact="0.56"/>
          <dgm:constr type="h" for="ch" forName="arrowWedge1single" refType="w" fact="0.08"/>
          <dgm:constr type="diam" for="ch" forName="arrowWedge1single" refType="w" fact="0.84"/>
          <dgm:constr type="l" for="ch" forName="arrowWedge1single" refType="w" fact="0.5"/>
          <dgm:constr type="t" for="ch" forName="arrowWedge1single" refType="w" fact="0.5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2"/>
          <dgm:constr type="t" for="ch" forName="dummy1a" refType="h" fact="0.08"/>
          <dgm:constr type="l" for="ch" forName="dummy1b" refType="w" fact="0.52"/>
          <dgm:constr type="t" for="ch" forName="dummy1b" refType="h" fact="0.92"/>
          <dgm:constr type="l" for="ch" forName="wedge1Tx" refType="w" fact="0.559"/>
          <dgm:constr type="t" for="ch" forName="wedge1Tx" refType="h" fact="0.3"/>
          <dgm:constr type="w" for="ch" forName="wedge1Tx" refType="w" fact="0.3"/>
          <dgm:constr type="h" for="ch" forName="wedge1Tx" refType="h" fact="0.4"/>
          <dgm:constr type="l" for="ch" forName="wedge2" refType="w" fact="0.06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48"/>
          <dgm:constr type="t" for="ch" forName="dummy2a" refType="h" fact="0.92"/>
          <dgm:constr type="l" for="ch" forName="dummy2b" refType="w" fact="0.48"/>
          <dgm:constr type="t" for="ch" forName="dummy2b" refType="h" fact="0.08"/>
          <dgm:constr type="r" for="ch" forName="wedge2Tx" refType="w" fact="0.441"/>
          <dgm:constr type="t" for="ch" forName="wedge2Tx" refType="h" fact="0.3"/>
          <dgm:constr type="w" for="ch" forName="wedge2Tx" refType="w" fact="0.3"/>
          <dgm:constr type="h" for="ch" forName="wedge2Tx" refType="h" fact="0.4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primFontSz" for="ch" ptType="node" op="equ"/>
        </dgm:constrLst>
      </dgm:if>
      <dgm:if name="Name3" axis="ch" ptType="node" func="cnt" op="equ" val="3">
        <dgm:constrLst>
          <dgm:constr type="l" for="ch" forName="wedge1" refType="w" fact="0.0973"/>
          <dgm:constr type="t" for="ch" forName="wedge1" refType="w" fact="0.07"/>
          <dgm:constr type="w" for="ch" forName="wedge1" refType="w" fact="0.84"/>
          <dgm:constr type="h" for="ch" forName="wedge1" refType="h" fact="0.84"/>
          <dgm:constr type="l" for="ch" forName="dummy1a" refType="w" fact="0.5173"/>
          <dgm:constr type="t" for="ch" forName="dummy1a" refType="h" fact="0.07"/>
          <dgm:constr type="l" for="ch" forName="dummy1b" refType="w" fact="0.8811"/>
          <dgm:constr type="t" for="ch" forName="dummy1b" refType="h" fact="0.7"/>
          <dgm:constr type="l" for="ch" forName="wedge1Tx" refType="w" fact="0.54"/>
          <dgm:constr type="t" for="ch" forName="wedge1Tx" refType="h" fact="0.248"/>
          <dgm:constr type="w" for="ch" forName="wedge1Tx" refType="w" fact="0.3"/>
          <dgm:constr type="h" for="ch" forName="wedge1Tx" refType="h" fact="0.25"/>
          <dgm:constr type="l" for="ch" forName="wedge2" refType="w" fact="0.08"/>
          <dgm:constr type="t" for="ch" forName="wedge2" refType="w" fact="0.1"/>
          <dgm:constr type="w" for="ch" forName="wedge2" refType="w" fact="0.84"/>
          <dgm:constr type="h" for="ch" forName="wedge2" refType="h" fact="0.84"/>
          <dgm:constr type="l" for="ch" forName="dummy2a" refType="w" fact="0.8637"/>
          <dgm:constr type="t" for="ch" forName="dummy2a" refType="h" fact="0.73"/>
          <dgm:constr type="l" for="ch" forName="dummy2b" refType="w" fact="0.1363"/>
          <dgm:constr type="t" for="ch" forName="dummy2b" refType="h" fact="0.73"/>
          <dgm:constr type="l" for="ch" forName="wedge2Tx" refType="w" fact="0.28"/>
          <dgm:constr type="t" for="ch" forName="wedge2Tx" refType="h" fact="0.645"/>
          <dgm:constr type="w" for="ch" forName="wedge2Tx" refType="w" fact="0.45"/>
          <dgm:constr type="h" for="ch" forName="wedge2Tx" refType="h" fact="0.22"/>
          <dgm:constr type="l" for="ch" forName="wedge3" refType="w" fact="0.0627"/>
          <dgm:constr type="t" for="ch" forName="wedge3" refType="w" fact="0.07"/>
          <dgm:constr type="w" for="ch" forName="wedge3" refType="w" fact="0.84"/>
          <dgm:constr type="h" for="ch" forName="wedge3" refType="h" fact="0.84"/>
          <dgm:constr type="l" for="ch" forName="dummy3a" refType="w" fact="0.1189"/>
          <dgm:constr type="t" for="ch" forName="dummy3a" refType="h" fact="0.7"/>
          <dgm:constr type="l" for="ch" forName="dummy3b" refType="w" fact="0.4827"/>
          <dgm:constr type="t" for="ch" forName="dummy3b" refType="h" fact="0.07"/>
          <dgm:constr type="r" for="ch" forName="wedge3Tx" refType="w" fact="0.46"/>
          <dgm:constr type="t" for="ch" forName="wedge3Tx" refType="h" fact="0.248"/>
          <dgm:constr type="w" for="ch" forName="wedge3Tx" refType="w" fact="0.3"/>
          <dgm:constr type="h" for="ch" forName="wedge3Tx" refType="h" fact="0.25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primFontSz" for="ch" ptType="node" op="equ"/>
        </dgm:constrLst>
      </dgm:if>
      <dgm:if name="Name4" axis="ch" ptType="node" func="cnt" op="equ" val="4">
        <dgm:constrLst>
          <dgm:constr type="l" for="ch" forName="wedge1" refType="w" fact="0.0941"/>
          <dgm:constr type="t" for="ch" forName="wedge1" refType="w" fact="0.0659"/>
          <dgm:constr type="w" for="ch" forName="wedge1" refType="w" fact="0.84"/>
          <dgm:constr type="h" for="ch" forName="wedge1" refType="h" fact="0.84"/>
          <dgm:constr type="l" for="ch" forName="dummy1a" refType="w" fact="0.5141"/>
          <dgm:constr type="t" for="ch" forName="dummy1a" refType="h" fact="0.0659"/>
          <dgm:constr type="l" for="ch" forName="dummy1b" refType="w" fact="0.9341"/>
          <dgm:constr type="t" for="ch" forName="dummy1b" refType="h" fact="0.4859"/>
          <dgm:constr type="l" for="ch" forName="wedge1Tx" refType="w" fact="0.54"/>
          <dgm:constr type="t" for="ch" forName="wedge1Tx" refType="h" fact="0.24"/>
          <dgm:constr type="w" for="ch" forName="wedge1Tx" refType="w" fact="0.31"/>
          <dgm:constr type="h" for="ch" forName="wedge1Tx" refType="h" fact="0.23"/>
          <dgm:constr type="l" for="ch" forName="wedge2" refType="w" fact="0.0941"/>
          <dgm:constr type="t" for="ch" forName="wedge2" refType="w" fact="0.0941"/>
          <dgm:constr type="w" for="ch" forName="wedge2" refType="w" fact="0.84"/>
          <dgm:constr type="h" for="ch" forName="wedge2" refType="h" fact="0.84"/>
          <dgm:constr type="l" for="ch" forName="dummy2a" refType="w" fact="0.9341"/>
          <dgm:constr type="t" for="ch" forName="dummy2a" refType="h" fact="0.5141"/>
          <dgm:constr type="l" for="ch" forName="dummy2b" refType="w" fact="0.5141"/>
          <dgm:constr type="t" for="ch" forName="dummy2b" refType="h" fact="0.9341"/>
          <dgm:constr type="l" for="ch" forName="wedge2Tx" refType="w" fact="0.54"/>
          <dgm:constr type="t" for="ch" forName="wedge2Tx" refType="h" fact="0.53"/>
          <dgm:constr type="w" for="ch" forName="wedge2Tx" refType="w" fact="0.31"/>
          <dgm:constr type="h" for="ch" forName="wedge2Tx" refType="h" fact="0.23"/>
          <dgm:constr type="l" for="ch" forName="wedge3" refType="w" fact="0.0659"/>
          <dgm:constr type="t" for="ch" forName="wedge3" refType="w" fact="0.0941"/>
          <dgm:constr type="w" for="ch" forName="wedge3" refType="w" fact="0.84"/>
          <dgm:constr type="h" for="ch" forName="wedge3" refType="h" fact="0.84"/>
          <dgm:constr type="l" for="ch" forName="dummy3a" refType="w" fact="0.4859"/>
          <dgm:constr type="t" for="ch" forName="dummy3a" refType="h" fact="0.9341"/>
          <dgm:constr type="l" for="ch" forName="dummy3b" refType="w" fact="0.0659"/>
          <dgm:constr type="t" for="ch" forName="dummy3b" refType="h" fact="0.5141"/>
          <dgm:constr type="r" for="ch" forName="wedge3Tx" refType="w" fact="0.46"/>
          <dgm:constr type="t" for="ch" forName="wedge3Tx" refType="h" fact="0.53"/>
          <dgm:constr type="w" for="ch" forName="wedge3Tx" refType="w" fact="0.31"/>
          <dgm:constr type="h" for="ch" forName="wedge3Tx" refType="h" fact="0.23"/>
          <dgm:constr type="l" for="ch" forName="wedge4" refType="w" fact="0.0659"/>
          <dgm:constr type="t" for="ch" forName="wedge4" refType="h" fact="0.0659"/>
          <dgm:constr type="w" for="ch" forName="wedge4" refType="w" fact="0.84"/>
          <dgm:constr type="h" for="ch" forName="wedge4" refType="h" fact="0.84"/>
          <dgm:constr type="l" for="ch" forName="dummy4a" refType="w" fact="0.0659"/>
          <dgm:constr type="t" for="ch" forName="dummy4a" refType="h" fact="0.4859"/>
          <dgm:constr type="l" for="ch" forName="dummy4b" refType="w" fact="0.4859"/>
          <dgm:constr type="t" for="ch" forName="dummy4b" refType="h" fact="0.0659"/>
          <dgm:constr type="r" for="ch" forName="wedge4Tx" refType="w" fact="0.46"/>
          <dgm:constr type="t" for="ch" forName="wedge4Tx" refType="h" fact="0.24"/>
          <dgm:constr type="w" for="ch" forName="wedge4Tx" refType="w" fact="0.31"/>
          <dgm:constr type="h" for="ch" forName="wedge4Tx" refType="h" fact="0.23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primFontSz" for="ch" ptType="node" op="equ"/>
        </dgm:constrLst>
      </dgm:if>
      <dgm:if name="Name5" axis="ch" ptType="node" func="cnt" op="equ" val="5">
        <dgm:constrLst>
          <dgm:constr type="l" for="ch" forName="wedge1" refType="w" fact="0.0918"/>
          <dgm:constr type="t" for="ch" forName="wedge1" refType="w" fact="0.0638"/>
          <dgm:constr type="w" for="ch" forName="wedge1" refType="w" fact="0.84"/>
          <dgm:constr type="h" for="ch" forName="wedge1" refType="h" fact="0.84"/>
          <dgm:constr type="l" for="ch" forName="dummy1a" refType="w" fact="0.5118"/>
          <dgm:constr type="t" for="ch" forName="dummy1a" refType="h" fact="0.0638"/>
          <dgm:constr type="l" for="ch" forName="dummy1b" refType="w" fact="0.9112"/>
          <dgm:constr type="t" for="ch" forName="dummy1b" refType="h" fact="0.354"/>
          <dgm:constr type="l" for="ch" forName="wedge1Tx" refType="w" fact="0.53"/>
          <dgm:constr type="t" for="ch" forName="wedge1Tx" refType="h" fact="0.205"/>
          <dgm:constr type="w" for="ch" forName="wedge1Tx" refType="w" fact="0.27"/>
          <dgm:constr type="h" for="ch" forName="wedge1Tx" refType="h" fact="0.18"/>
          <dgm:constr type="l" for="ch" forName="wedge2" refType="w" fact="0.099"/>
          <dgm:constr type="t" for="ch" forName="wedge2" refType="w" fact="0.0862"/>
          <dgm:constr type="w" for="ch" forName="wedge2" refType="w" fact="0.84"/>
          <dgm:constr type="h" for="ch" forName="wedge2" refType="h" fact="0.84"/>
          <dgm:constr type="l" for="ch" forName="dummy2a" refType="w" fact="0.9185"/>
          <dgm:constr type="t" for="ch" forName="dummy2a" refType="h" fact="0.3764"/>
          <dgm:constr type="l" for="ch" forName="dummy2b" refType="w" fact="0.7659"/>
          <dgm:constr type="t" for="ch" forName="dummy2b" refType="h" fact="0.846"/>
          <dgm:constr type="l" for="ch" forName="wedge2Tx" refType="w" fact="0.64"/>
          <dgm:constr type="t" for="ch" forName="wedge2Tx" refType="h" fact="0.47"/>
          <dgm:constr type="w" for="ch" forName="wedge2Tx" refType="w" fact="0.25"/>
          <dgm:constr type="h" for="ch" forName="wedge2Tx" refType="h" fact="0.2"/>
          <dgm:constr type="l" for="ch" forName="wedge3" refType="w" fact="0.08"/>
          <dgm:constr type="t" for="ch" forName="wedge3" refType="w" fact="0.1"/>
          <dgm:constr type="w" for="ch" forName="wedge3" refType="w" fact="0.84"/>
          <dgm:constr type="h" for="ch" forName="wedge3" refType="h" fact="0.84"/>
          <dgm:constr type="l" for="ch" forName="dummy3a" refType="w" fact="0.7469"/>
          <dgm:constr type="t" for="ch" forName="dummy3a" refType="h" fact="0.8598"/>
          <dgm:constr type="l" for="ch" forName="dummy3b" refType="w" fact="0.2531"/>
          <dgm:constr type="t" for="ch" forName="dummy3b" refType="h" fact="0.8598"/>
          <dgm:constr type="l" for="ch" forName="wedge3Tx" refType="w" fact="0.38"/>
          <dgm:constr type="t" for="ch" forName="wedge3Tx" refType="h" fact="0.69"/>
          <dgm:constr type="w" for="ch" forName="wedge3Tx" refType="w" fact="0.24"/>
          <dgm:constr type="h" for="ch" forName="wedge3Tx" refType="h" fact="0.22"/>
          <dgm:constr type="l" for="ch" forName="wedge4" refType="w" fact="0.061"/>
          <dgm:constr type="t" for="ch" forName="wedge4" refType="h" fact="0.0862"/>
          <dgm:constr type="w" for="ch" forName="wedge4" refType="w" fact="0.84"/>
          <dgm:constr type="h" for="ch" forName="wedge4" refType="h" fact="0.84"/>
          <dgm:constr type="l" for="ch" forName="dummy4a" refType="w" fact="0.2341"/>
          <dgm:constr type="t" for="ch" forName="dummy4a" refType="h" fact="0.846"/>
          <dgm:constr type="l" for="ch" forName="dummy4b" refType="w" fact="0.0815"/>
          <dgm:constr type="t" for="ch" forName="dummy4b" refType="h" fact="0.3764"/>
          <dgm:constr type="r" for="ch" forName="wedge4Tx" refType="w" fact="0.36"/>
          <dgm:constr type="t" for="ch" forName="wedge4Tx" refType="h" fact="0.47"/>
          <dgm:constr type="w" for="ch" forName="wedge4Tx" refType="w" fact="0.25"/>
          <dgm:constr type="h" for="ch" forName="wedge4Tx" refType="h" fact="0.2"/>
          <dgm:constr type="l" for="ch" forName="wedge5" refType="w" fact="0.0682"/>
          <dgm:constr type="t" for="ch" forName="wedge5" refType="h" fact="0.0638"/>
          <dgm:constr type="w" for="ch" forName="wedge5" refType="w" fact="0.84"/>
          <dgm:constr type="h" for="ch" forName="wedge5" refType="h" fact="0.84"/>
          <dgm:constr type="l" for="ch" forName="dummy5a" refType="w" fact="0.0888"/>
          <dgm:constr type="t" for="ch" forName="dummy5a" refType="h" fact="0.354"/>
          <dgm:constr type="l" for="ch" forName="dummy5b" refType="w" fact="0.4882"/>
          <dgm:constr type="t" for="ch" forName="dummy5b" refType="h" fact="0.0638"/>
          <dgm:constr type="r" for="ch" forName="wedge5Tx" refType="w" fact="0.47"/>
          <dgm:constr type="t" for="ch" forName="wedge5Tx" refType="h" fact="0.205"/>
          <dgm:constr type="w" for="ch" forName="wedge5Tx" refType="w" fact="0.27"/>
          <dgm:constr type="h" for="ch" forName="wedge5Tx" refType="h" fact="0.18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primFontSz" for="ch" ptType="node" op="equ"/>
        </dgm:constrLst>
      </dgm:if>
      <dgm:if name="Name6" axis="ch" ptType="node" func="cnt" op="equ" val="6">
        <dgm:constrLst>
          <dgm:constr type="l" for="ch" forName="wedge1" refType="w" fact="0.09"/>
          <dgm:constr type="t" for="ch" forName="wedge1" refType="w" fact="0.0627"/>
          <dgm:constr type="w" for="ch" forName="wedge1" refType="w" fact="0.84"/>
          <dgm:constr type="h" for="ch" forName="wedge1" refType="h" fact="0.84"/>
          <dgm:constr type="l" for="ch" forName="dummy1a" refType="w" fact="0.51"/>
          <dgm:constr type="t" for="ch" forName="dummy1a" refType="h" fact="0.0627"/>
          <dgm:constr type="l" for="ch" forName="dummy1b" refType="w" fact="0.8737"/>
          <dgm:constr type="t" for="ch" forName="dummy1b" refType="h" fact="0.2727"/>
          <dgm:constr type="l" for="ch" forName="wedge1Tx" refType="w" fact="0.53"/>
          <dgm:constr type="t" for="ch" forName="wedge1Tx" refType="h" fact="0.17"/>
          <dgm:constr type="w" for="ch" forName="wedge1Tx" refType="w" fact="0.22"/>
          <dgm:constr type="h" for="ch" forName="wedge1Tx" refType="h" fact="0.17"/>
          <dgm:constr type="l" for="ch" forName="wedge2" refType="w" fact="0.1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8837"/>
          <dgm:constr type="t" for="ch" forName="dummy2a" refType="h" fact="0.29"/>
          <dgm:constr type="l" for="ch" forName="dummy2b" refType="w" fact="0.8837"/>
          <dgm:constr type="t" for="ch" forName="dummy2b" refType="h" fact="0.71"/>
          <dgm:constr type="l" for="ch" forName="wedge2Tx" refType="w" fact="0.67"/>
          <dgm:constr type="t" for="ch" forName="wedge2Tx" refType="h" fact="0.42"/>
          <dgm:constr type="w" for="ch" forName="wedge2Tx" refType="w" fact="0.23"/>
          <dgm:constr type="h" for="ch" forName="wedge2Tx" refType="h" fact="0.165"/>
          <dgm:constr type="l" for="ch" forName="wedge3" refType="w" fact="0.09"/>
          <dgm:constr type="t" for="ch" forName="wedge3" refType="w" fact="0.0973"/>
          <dgm:constr type="w" for="ch" forName="wedge3" refType="w" fact="0.84"/>
          <dgm:constr type="h" for="ch" forName="wedge3" refType="h" fact="0.84"/>
          <dgm:constr type="l" for="ch" forName="dummy3a" refType="w" fact="0.8737"/>
          <dgm:constr type="t" for="ch" forName="dummy3a" refType="h" fact="0.7273"/>
          <dgm:constr type="l" for="ch" forName="dummy3b" refType="w" fact="0.51"/>
          <dgm:constr type="t" for="ch" forName="dummy3b" refType="h" fact="0.9373"/>
          <dgm:constr type="l" for="ch" forName="wedge3Tx" refType="w" fact="0.53"/>
          <dgm:constr type="t" for="ch" forName="wedge3Tx" refType="h" fact="0.665"/>
          <dgm:constr type="w" for="ch" forName="wedge3Tx" refType="w" fact="0.22"/>
          <dgm:constr type="h" for="ch" forName="wedge3Tx" refType="h" fact="0.17"/>
          <dgm:constr type="l" for="ch" forName="wedge4" refType="w" fact="0.07"/>
          <dgm:constr type="t" for="ch" forName="wedge4" refType="h" fact="0.0973"/>
          <dgm:constr type="w" for="ch" forName="wedge4" refType="w" fact="0.84"/>
          <dgm:constr type="h" for="ch" forName="wedge4" refType="h" fact="0.84"/>
          <dgm:constr type="l" for="ch" forName="dummy4a" refType="w" fact="0.49"/>
          <dgm:constr type="t" for="ch" forName="dummy4a" refType="h" fact="0.9373"/>
          <dgm:constr type="l" for="ch" forName="dummy4b" refType="w" fact="0.1263"/>
          <dgm:constr type="t" for="ch" forName="dummy4b" refType="h" fact="0.7273"/>
          <dgm:constr type="r" for="ch" forName="wedge4Tx" refType="w" fact="0.47"/>
          <dgm:constr type="t" for="ch" forName="wedge4Tx" refType="h" fact="0.665"/>
          <dgm:constr type="w" for="ch" forName="wedge4Tx" refType="w" fact="0.22"/>
          <dgm:constr type="h" for="ch" forName="wedge4Tx" refType="h" fact="0.17"/>
          <dgm:constr type="l" for="ch" forName="wedge5" refType="w" fact="0.06"/>
          <dgm:constr type="t" for="ch" forName="wedge5" refType="h" fact="0.08"/>
          <dgm:constr type="w" for="ch" forName="wedge5" refType="w" fact="0.84"/>
          <dgm:constr type="h" for="ch" forName="wedge5" refType="h" fact="0.84"/>
          <dgm:constr type="l" for="ch" forName="dummy5a" refType="w" fact="0.1163"/>
          <dgm:constr type="t" for="ch" forName="dummy5a" refType="h" fact="0.71"/>
          <dgm:constr type="l" for="ch" forName="dummy5b" refType="w" fact="0.1163"/>
          <dgm:constr type="t" for="ch" forName="dummy5b" refType="h" fact="0.29"/>
          <dgm:constr type="r" for="ch" forName="wedge5Tx" refType="w" fact="0.33"/>
          <dgm:constr type="t" for="ch" forName="wedge5Tx" refType="h" fact="0.42"/>
          <dgm:constr type="w" for="ch" forName="wedge5Tx" refType="w" fact="0.23"/>
          <dgm:constr type="h" for="ch" forName="wedge5Tx" refType="h" fact="0.165"/>
          <dgm:constr type="l" for="ch" forName="wedge6" refType="w" fact="0.07"/>
          <dgm:constr type="t" for="ch" forName="wedge6" refType="h" fact="0.0627"/>
          <dgm:constr type="w" for="ch" forName="wedge6" refType="w" fact="0.84"/>
          <dgm:constr type="h" for="ch" forName="wedge6" refType="h" fact="0.84"/>
          <dgm:constr type="l" for="ch" forName="dummy6a" refType="w" fact="0.1263"/>
          <dgm:constr type="t" for="ch" forName="dummy6a" refType="h" fact="0.2727"/>
          <dgm:constr type="l" for="ch" forName="dummy6b" refType="w" fact="0.49"/>
          <dgm:constr type="t" for="ch" forName="dummy6b" refType="h" fact="0.0627"/>
          <dgm:constr type="r" for="ch" forName="wedge6Tx" refType="w" fact="0.47"/>
          <dgm:constr type="t" for="ch" forName="wedge6Tx" refType="h" fact="0.17"/>
          <dgm:constr type="w" for="ch" forName="wedge6Tx" refType="w" fact="0.22"/>
          <dgm:constr type="h" for="ch" forName="wedge6Tx" refType="h" fact="0.17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primFontSz" for="ch" ptType="node" op="equ"/>
        </dgm:constrLst>
      </dgm:if>
      <dgm:else name="Name7">
        <dgm:constrLst>
          <dgm:constr type="l" for="ch" forName="wedge1" refType="w" fact="0.0887"/>
          <dgm:constr type="t" for="ch" forName="wedge1" refType="w" fact="0.062"/>
          <dgm:constr type="w" for="ch" forName="wedge1" refType="w" fact="0.84"/>
          <dgm:constr type="h" for="ch" forName="wedge1" refType="h" fact="0.84"/>
          <dgm:constr type="l" for="ch" forName="dummy1a" refType="w" fact="0.5087"/>
          <dgm:constr type="t" for="ch" forName="dummy1a" refType="h" fact="0.062"/>
          <dgm:constr type="l" for="ch" forName="dummy1b" refType="w" fact="0.837"/>
          <dgm:constr type="t" for="ch" forName="dummy1b" refType="h" fact="0.2201"/>
          <dgm:constr type="l" for="ch" forName="wedge1Tx" refType="w" fact="0.53"/>
          <dgm:constr type="t" for="ch" forName="wedge1Tx" refType="h" fact="0.14"/>
          <dgm:constr type="w" for="ch" forName="wedge1Tx" refType="w" fact="0.2"/>
          <dgm:constr type="h" for="ch" forName="wedge1Tx" refType="h" fact="0.16"/>
          <dgm:constr type="l" for="ch" forName="wedge2" refType="w" fact="0.0995"/>
          <dgm:constr type="t" for="ch" forName="wedge2" refType="w" fact="0.0755"/>
          <dgm:constr type="w" for="ch" forName="wedge2" refType="w" fact="0.84"/>
          <dgm:constr type="h" for="ch" forName="wedge2" refType="h" fact="0.84"/>
          <dgm:constr type="l" for="ch" forName="dummy2a" refType="w" fact="0.8479"/>
          <dgm:constr type="t" for="ch" forName="dummy2a" refType="h" fact="0.2337"/>
          <dgm:constr type="l" for="ch" forName="dummy2b" refType="w" fact="0.929"/>
          <dgm:constr type="t" for="ch" forName="dummy2b" refType="h" fact="0.589"/>
          <dgm:constr type="l" for="ch" forName="wedge2Tx" refType="w" fact="0.67"/>
          <dgm:constr type="t" for="ch" forName="wedge2Tx" refType="h" fact="0.38"/>
          <dgm:constr type="w" for="ch" forName="wedge2Tx" refType="w" fact="0.23"/>
          <dgm:constr type="h" for="ch" forName="wedge2Tx" refType="h" fact="0.14"/>
          <dgm:constr type="l" for="ch" forName="wedge3" refType="w" fact="0.0956"/>
          <dgm:constr type="t" for="ch" forName="wedge3" refType="w" fact="0.0925"/>
          <dgm:constr type="w" for="ch" forName="wedge3" refType="w" fact="0.84"/>
          <dgm:constr type="h" for="ch" forName="wedge3" refType="h" fact="0.84"/>
          <dgm:constr type="l" for="ch" forName="dummy3a" refType="w" fact="0.9251"/>
          <dgm:constr type="t" for="ch" forName="dummy3a" refType="h" fact="0.6059"/>
          <dgm:constr type="l" for="ch" forName="dummy3b" refType="w" fact="0.6979"/>
          <dgm:constr type="t" for="ch" forName="dummy3b" refType="h" fact="0.8909"/>
          <dgm:constr type="l" for="ch" forName="wedge3Tx" refType="w" fact="0.635"/>
          <dgm:constr type="t" for="ch" forName="wedge3Tx" refType="h" fact="0.59"/>
          <dgm:constr type="w" for="ch" forName="wedge3Tx" refType="w" fact="0.2"/>
          <dgm:constr type="h" for="ch" forName="wedge3Tx" refType="h" fact="0.155"/>
          <dgm:constr type="l" for="ch" forName="wedge4" refType="w" fact="0.08"/>
          <dgm:constr type="t" for="ch" forName="wedge4" refType="h" fact="0.1"/>
          <dgm:constr type="w" for="ch" forName="wedge4" refType="w" fact="0.84"/>
          <dgm:constr type="h" for="ch" forName="wedge4" refType="h" fact="0.84"/>
          <dgm:constr type="l" for="ch" forName="dummy4a" refType="w" fact="0.6822"/>
          <dgm:constr type="t" for="ch" forName="dummy4a" refType="h" fact="0.8984"/>
          <dgm:constr type="l" for="ch" forName="dummy4b" refType="w" fact="0.3178"/>
          <dgm:constr type="t" for="ch" forName="dummy4b" refType="h" fact="0.8984"/>
          <dgm:constr type="l" for="ch" forName="wedge4Tx" refType="w" fact="0.4025"/>
          <dgm:constr type="t" for="ch" forName="wedge4Tx" refType="h" fact="0.76"/>
          <dgm:constr type="w" for="ch" forName="wedge4Tx" refType="w" fact="0.195"/>
          <dgm:constr type="h" for="ch" forName="wedge4Tx" refType="h" fact="0.14"/>
          <dgm:constr type="l" for="ch" forName="wedge5" refType="w" fact="0.0644"/>
          <dgm:constr type="t" for="ch" forName="wedge5" refType="h" fact="0.0925"/>
          <dgm:constr type="w" for="ch" forName="wedge5" refType="w" fact="0.84"/>
          <dgm:constr type="h" for="ch" forName="wedge5" refType="h" fact="0.84"/>
          <dgm:constr type="l" for="ch" forName="dummy5a" refType="w" fact="0.3021"/>
          <dgm:constr type="t" for="ch" forName="dummy5a" refType="h" fact="0.8909"/>
          <dgm:constr type="l" for="ch" forName="dummy5b" refType="w" fact="0.0749"/>
          <dgm:constr type="t" for="ch" forName="dummy5b" refType="h" fact="0.6059"/>
          <dgm:constr type="r" for="ch" forName="wedge5Tx" refType="w" fact="0.365"/>
          <dgm:constr type="t" for="ch" forName="wedge5Tx" refType="h" fact="0.59"/>
          <dgm:constr type="w" for="ch" forName="wedge5Tx" refType="w" fact="0.2"/>
          <dgm:constr type="h" for="ch" forName="wedge5Tx" refType="h" fact="0.155"/>
          <dgm:constr type="l" for="ch" forName="wedge6" refType="w" fact="0.0605"/>
          <dgm:constr type="t" for="ch" forName="wedge6" refType="h" fact="0.0755"/>
          <dgm:constr type="w" for="ch" forName="wedge6" refType="w" fact="0.84"/>
          <dgm:constr type="h" for="ch" forName="wedge6" refType="h" fact="0.84"/>
          <dgm:constr type="l" for="ch" forName="dummy6a" refType="w" fact="0.071"/>
          <dgm:constr type="t" for="ch" forName="dummy6a" refType="h" fact="0.589"/>
          <dgm:constr type="l" for="ch" forName="dummy6b" refType="w" fact="0.1521"/>
          <dgm:constr type="t" for="ch" forName="dummy6b" refType="h" fact="0.2337"/>
          <dgm:constr type="r" for="ch" forName="wedge6Tx" refType="w" fact="0.33"/>
          <dgm:constr type="t" for="ch" forName="wedge6Tx" refType="h" fact="0.38"/>
          <dgm:constr type="w" for="ch" forName="wedge6Tx" refType="w" fact="0.23"/>
          <dgm:constr type="h" for="ch" forName="wedge6Tx" refType="h" fact="0.14"/>
          <dgm:constr type="l" for="ch" forName="wedge7" refType="w" fact="0.0713"/>
          <dgm:constr type="t" for="ch" forName="wedge7" refType="h" fact="0.062"/>
          <dgm:constr type="w" for="ch" forName="wedge7" refType="w" fact="0.84"/>
          <dgm:constr type="h" for="ch" forName="wedge7" refType="h" fact="0.84"/>
          <dgm:constr type="l" for="ch" forName="dummy7a" refType="w" fact="0.163"/>
          <dgm:constr type="t" for="ch" forName="dummy7a" refType="h" fact="0.2201"/>
          <dgm:constr type="l" for="ch" forName="dummy7b" refType="w" fact="0.4913"/>
          <dgm:constr type="t" for="ch" forName="dummy7b" refType="h" fact="0.062"/>
          <dgm:constr type="r" for="ch" forName="wedge7Tx" refType="w" fact="0.47"/>
          <dgm:constr type="t" for="ch" forName="wedge7Tx" refType="h" fact="0.14"/>
          <dgm:constr type="w" for="ch" forName="wedge7Tx" refType="w" fact="0.2"/>
          <dgm:constr type="h" for="ch" forName="wedge7Tx" refType="h" fact="0.16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h" for="ch" forName="arrowWedge7" refType="w" fact="0.08"/>
          <dgm:constr type="diam" for="ch" forName="arrowWedge7" refType="w" fact="0.84"/>
          <dgm:constr type="l" for="ch" forName="arrowWedge7" refType="w" fact="0.5"/>
          <dgm:constr type="t" for="ch" forName="arrowWedge7" refType="w" fact="0.5"/>
          <dgm:constr type="primFontSz" for="ch" ptType="node" op="equ"/>
        </dgm:constrLst>
      </dgm:else>
    </dgm:choose>
    <dgm:ruleLst/>
    <dgm:choose name="Name8">
      <dgm:if name="Name9" axis="ch" ptType="node" func="cnt" op="gte" val="1">
        <dgm:layoutNode name="wedge1">
          <dgm:alg type="sp"/>
          <dgm:choose name="Name10">
            <dgm:if name="Name11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12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13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14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15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16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17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18">
            <dgm:if name="Name19" func="var" arg="dir" op="equ" val="norm">
              <dgm:presOf axis="ch desOrSelf" ptType="node node" st="1 1" cnt="1 0"/>
            </dgm:if>
            <dgm:else name="Name20">
              <dgm:choose name="Name21">
                <dgm:if name="Name22" axis="ch" ptType="node" func="cnt" op="equ" val="1">
                  <dgm:presOf axis="ch desOrSelf" ptType="node node" st="1 1" cnt="1 0"/>
                </dgm:if>
                <dgm:if name="Name23" axis="ch" ptType="node" func="cnt" op="equ" val="2">
                  <dgm:presOf axis="ch desOrSelf" ptType="node node" st="2 1" cnt="1 0"/>
                </dgm:if>
                <dgm:if name="Name24" axis="ch" ptType="node" func="cnt" op="equ" val="3">
                  <dgm:presOf axis="ch desOrSelf" ptType="node node" st="3 1" cnt="1 0"/>
                </dgm:if>
                <dgm:if name="Name25" axis="ch" ptType="node" func="cnt" op="equ" val="4">
                  <dgm:presOf axis="ch desOrSelf" ptType="node node" st="4 1" cnt="1 0"/>
                </dgm:if>
                <dgm:if name="Name26" axis="ch" ptType="node" func="cnt" op="equ" val="5">
                  <dgm:presOf axis="ch desOrSelf" ptType="node node" st="5 1" cnt="1 0"/>
                </dgm:if>
                <dgm:if name="Name27" axis="ch" ptType="node" func="cnt" op="equ" val="6">
                  <dgm:presOf axis="ch desOrSelf" ptType="node node" st="6 1" cnt="1 0"/>
                </dgm:if>
                <dgm:else name="Name28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dummy1a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1b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29">
            <dgm:if name="Name30" func="var" arg="dir" op="equ" val="norm">
              <dgm:presOf axis="ch desOrSelf" ptType="node node" st="1 1" cnt="1 0"/>
            </dgm:if>
            <dgm:else name="Name31">
              <dgm:choose name="Name32">
                <dgm:if name="Name33" axis="ch" ptType="node" func="cnt" op="equ" val="1">
                  <dgm:presOf axis="ch desOrSelf" ptType="node node" st="1 1" cnt="1 0"/>
                </dgm:if>
                <dgm:if name="Name34" axis="ch" ptType="node" func="cnt" op="equ" val="2">
                  <dgm:presOf axis="ch desOrSelf" ptType="node node" st="2 1" cnt="1 0"/>
                </dgm:if>
                <dgm:if name="Name35" axis="ch" ptType="node" func="cnt" op="equ" val="3">
                  <dgm:presOf axis="ch desOrSelf" ptType="node node" st="3 1" cnt="1 0"/>
                </dgm:if>
                <dgm:if name="Name36" axis="ch" ptType="node" func="cnt" op="equ" val="4">
                  <dgm:presOf axis="ch desOrSelf" ptType="node node" st="4 1" cnt="1 0"/>
                </dgm:if>
                <dgm:if name="Name37" axis="ch" ptType="node" func="cnt" op="equ" val="5">
                  <dgm:presOf axis="ch desOrSelf" ptType="node node" st="5 1" cnt="1 0"/>
                </dgm:if>
                <dgm:if name="Name38" axis="ch" ptType="node" func="cnt" op="equ" val="6">
                  <dgm:presOf axis="ch desOrSelf" ptType="node node" st="6 1" cnt="1 0"/>
                </dgm:if>
                <dgm:else name="Name39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40"/>
    </dgm:choose>
    <dgm:choose name="Name41">
      <dgm:if name="Name42" axis="ch" ptType="node" func="cnt" op="gte" val="2">
        <dgm:layoutNode name="wedge2">
          <dgm:alg type="sp"/>
          <dgm:choose name="Name43">
            <dgm:if name="Name44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45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46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47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48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49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50">
            <dgm:if name="Name51" func="var" arg="dir" op="equ" val="norm">
              <dgm:presOf axis="ch desOrSelf" ptType="node node" st="2 1" cnt="1 0"/>
            </dgm:if>
            <dgm:else name="Name52">
              <dgm:choose name="Name53">
                <dgm:if name="Name54" axis="ch" ptType="node" func="cnt" op="equ" val="2">
                  <dgm:presOf axis="ch desOrSelf" ptType="node node" st="1 1" cnt="1 0"/>
                </dgm:if>
                <dgm:if name="Name55" axis="ch" ptType="node" func="cnt" op="equ" val="3">
                  <dgm:presOf axis="ch desOrSelf" ptType="node node" st="2 1" cnt="1 0"/>
                </dgm:if>
                <dgm:if name="Name56" axis="ch" ptType="node" func="cnt" op="equ" val="4">
                  <dgm:presOf axis="ch desOrSelf" ptType="node node" st="3 1" cnt="1 0"/>
                </dgm:if>
                <dgm:if name="Name57" axis="ch" ptType="node" func="cnt" op="equ" val="5">
                  <dgm:presOf axis="ch desOrSelf" ptType="node node" st="4 1" cnt="1 0"/>
                </dgm:if>
                <dgm:if name="Name58" axis="ch" ptType="node" func="cnt" op="equ" val="6">
                  <dgm:presOf axis="ch desOrSelf" ptType="node node" st="5 1" cnt="1 0"/>
                </dgm:if>
                <dgm:else name="Name59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dummy2a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2b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60">
            <dgm:if name="Name61" func="var" arg="dir" op="equ" val="norm">
              <dgm:presOf axis="ch desOrSelf" ptType="node node" st="2 1" cnt="1 0"/>
            </dgm:if>
            <dgm:else name="Name62">
              <dgm:choose name="Name63">
                <dgm:if name="Name64" axis="ch" ptType="node" func="cnt" op="equ" val="2">
                  <dgm:presOf axis="ch desOrSelf" ptType="node node" st="1 1" cnt="1 0"/>
                </dgm:if>
                <dgm:if name="Name65" axis="ch" ptType="node" func="cnt" op="equ" val="3">
                  <dgm:presOf axis="ch desOrSelf" ptType="node node" st="2 1" cnt="1 0"/>
                </dgm:if>
                <dgm:if name="Name66" axis="ch" ptType="node" func="cnt" op="equ" val="4">
                  <dgm:presOf axis="ch desOrSelf" ptType="node node" st="3 1" cnt="1 0"/>
                </dgm:if>
                <dgm:if name="Name67" axis="ch" ptType="node" func="cnt" op="equ" val="5">
                  <dgm:presOf axis="ch desOrSelf" ptType="node node" st="4 1" cnt="1 0"/>
                </dgm:if>
                <dgm:if name="Name68" axis="ch" ptType="node" func="cnt" op="equ" val="6">
                  <dgm:presOf axis="ch desOrSelf" ptType="node node" st="5 1" cnt="1 0"/>
                </dgm:if>
                <dgm:else name="Name69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70"/>
    </dgm:choose>
    <dgm:choose name="Name71">
      <dgm:if name="Name72" axis="ch" ptType="node" func="cnt" op="gte" val="3">
        <dgm:layoutNode name="wedge3">
          <dgm:alg type="sp"/>
          <dgm:choose name="Name73">
            <dgm:if name="Name74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75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76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77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78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79">
            <dgm:if name="Name80" func="var" arg="dir" op="equ" val="norm">
              <dgm:presOf axis="ch desOrSelf" ptType="node node" st="3 1" cnt="1 0"/>
            </dgm:if>
            <dgm:else name="Name81">
              <dgm:choose name="Name82">
                <dgm:if name="Name83" axis="ch" ptType="node" func="cnt" op="equ" val="3">
                  <dgm:presOf axis="ch desOrSelf" ptType="node node" st="1 1" cnt="1 0"/>
                </dgm:if>
                <dgm:if name="Name84" axis="ch" ptType="node" func="cnt" op="equ" val="4">
                  <dgm:presOf axis="ch desOrSelf" ptType="node node" st="2 1" cnt="1 0"/>
                </dgm:if>
                <dgm:if name="Name85" axis="ch" ptType="node" func="cnt" op="equ" val="5">
                  <dgm:presOf axis="ch desOrSelf" ptType="node node" st="3 1" cnt="1 0"/>
                </dgm:if>
                <dgm:if name="Name86" axis="ch" ptType="node" func="cnt" op="equ" val="6">
                  <dgm:presOf axis="ch desOrSelf" ptType="node node" st="4 1" cnt="1 0"/>
                </dgm:if>
                <dgm:else name="Name87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dummy3a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3b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88">
            <dgm:if name="Name89" func="var" arg="dir" op="equ" val="norm">
              <dgm:presOf axis="ch desOrSelf" ptType="node node" st="3 1" cnt="1 0"/>
            </dgm:if>
            <dgm:else name="Name90">
              <dgm:choose name="Name91">
                <dgm:if name="Name92" axis="ch" ptType="node" func="cnt" op="equ" val="3">
                  <dgm:presOf axis="ch desOrSelf" ptType="node node" st="1 1" cnt="1 0"/>
                </dgm:if>
                <dgm:if name="Name93" axis="ch" ptType="node" func="cnt" op="equ" val="4">
                  <dgm:presOf axis="ch desOrSelf" ptType="node node" st="2 1" cnt="1 0"/>
                </dgm:if>
                <dgm:if name="Name94" axis="ch" ptType="node" func="cnt" op="equ" val="5">
                  <dgm:presOf axis="ch desOrSelf" ptType="node node" st="3 1" cnt="1 0"/>
                </dgm:if>
                <dgm:if name="Name95" axis="ch" ptType="node" func="cnt" op="equ" val="6">
                  <dgm:presOf axis="ch desOrSelf" ptType="node node" st="4 1" cnt="1 0"/>
                </dgm:if>
                <dgm:else name="Name96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97"/>
    </dgm:choose>
    <dgm:choose name="Name98">
      <dgm:if name="Name99" axis="ch" ptType="node" func="cnt" op="gte" val="4">
        <dgm:layoutNode name="wedge4">
          <dgm:alg type="sp"/>
          <dgm:choose name="Name100">
            <dgm:if name="Name101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02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03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04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05">
            <dgm:if name="Name106" func="var" arg="dir" op="equ" val="norm">
              <dgm:presOf axis="ch desOrSelf" ptType="node node" st="4 1" cnt="1 0"/>
            </dgm:if>
            <dgm:else name="Name107">
              <dgm:choose name="Name108">
                <dgm:if name="Name109" axis="ch" ptType="node" func="cnt" op="equ" val="4">
                  <dgm:presOf axis="ch desOrSelf" ptType="node node" st="1 1" cnt="1 0"/>
                </dgm:if>
                <dgm:if name="Name110" axis="ch" ptType="node" func="cnt" op="equ" val="5">
                  <dgm:presOf axis="ch desOrSelf" ptType="node node" st="2 1" cnt="1 0"/>
                </dgm:if>
                <dgm:if name="Name111" axis="ch" ptType="node" func="cnt" op="equ" val="6">
                  <dgm:presOf axis="ch desOrSelf" ptType="node node" st="3 1" cnt="1 0"/>
                </dgm:if>
                <dgm:else name="Name112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dummy4a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4b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13">
            <dgm:if name="Name114" func="var" arg="dir" op="equ" val="norm">
              <dgm:presOf axis="ch desOrSelf" ptType="node node" st="4 1" cnt="1 0"/>
            </dgm:if>
            <dgm:else name="Name115">
              <dgm:choose name="Name116">
                <dgm:if name="Name117" axis="ch" ptType="node" func="cnt" op="equ" val="4">
                  <dgm:presOf axis="ch desOrSelf" ptType="node node" st="1 1" cnt="1 0"/>
                </dgm:if>
                <dgm:if name="Name118" axis="ch" ptType="node" func="cnt" op="equ" val="5">
                  <dgm:presOf axis="ch desOrSelf" ptType="node node" st="2 1" cnt="1 0"/>
                </dgm:if>
                <dgm:if name="Name119" axis="ch" ptType="node" func="cnt" op="equ" val="6">
                  <dgm:presOf axis="ch desOrSelf" ptType="node node" st="3 1" cnt="1 0"/>
                </dgm:if>
                <dgm:else name="Name120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21"/>
    </dgm:choose>
    <dgm:choose name="Name122">
      <dgm:if name="Name123" axis="ch" ptType="node" func="cnt" op="gte" val="5">
        <dgm:layoutNode name="wedge5">
          <dgm:alg type="sp"/>
          <dgm:choose name="Name124">
            <dgm:if name="Name125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26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27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28">
            <dgm:if name="Name129" func="var" arg="dir" op="equ" val="norm">
              <dgm:presOf axis="ch desOrSelf" ptType="node node" st="5 1" cnt="1 0"/>
            </dgm:if>
            <dgm:else name="Name130">
              <dgm:choose name="Name131">
                <dgm:if name="Name132" axis="ch" ptType="node" func="cnt" op="equ" val="5">
                  <dgm:presOf axis="ch desOrSelf" ptType="node node" st="1 1" cnt="1 0"/>
                </dgm:if>
                <dgm:if name="Name133" axis="ch" ptType="node" func="cnt" op="equ" val="6">
                  <dgm:presOf axis="ch desOrSelf" ptType="node node" st="2 1" cnt="1 0"/>
                </dgm:if>
                <dgm:else name="Name134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dummy5a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5b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35">
            <dgm:if name="Name136" func="var" arg="dir" op="equ" val="norm">
              <dgm:presOf axis="ch desOrSelf" ptType="node node" st="5 1" cnt="1 0"/>
            </dgm:if>
            <dgm:else name="Name137">
              <dgm:choose name="Name138">
                <dgm:if name="Name139" axis="ch" ptType="node" func="cnt" op="equ" val="5">
                  <dgm:presOf axis="ch desOrSelf" ptType="node node" st="1 1" cnt="1 0"/>
                </dgm:if>
                <dgm:if name="Name140" axis="ch" ptType="node" func="cnt" op="equ" val="6">
                  <dgm:presOf axis="ch desOrSelf" ptType="node node" st="2 1" cnt="1 0"/>
                </dgm:if>
                <dgm:else name="Name141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42"/>
    </dgm:choose>
    <dgm:choose name="Name143">
      <dgm:if name="Name144" axis="ch" ptType="node" func="cnt" op="gte" val="6">
        <dgm:layoutNode name="wedge6">
          <dgm:alg type="sp"/>
          <dgm:choose name="Name145">
            <dgm:if name="Name146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47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48">
            <dgm:if name="Name149" func="var" arg="dir" op="equ" val="norm">
              <dgm:presOf axis="ch desOrSelf" ptType="node node" st="6 1" cnt="1 0"/>
            </dgm:if>
            <dgm:else name="Name150">
              <dgm:choose name="Name151">
                <dgm:if name="Name152" axis="ch" ptType="node" func="cnt" op="equ" val="6">
                  <dgm:presOf axis="ch desOrSelf" ptType="node node" st="1 1" cnt="1 0"/>
                </dgm:if>
                <dgm:else name="Name153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dummy6a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6b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4">
            <dgm:if name="Name155" func="var" arg="dir" op="equ" val="norm">
              <dgm:presOf axis="ch desOrSelf" ptType="node node" st="6 1" cnt="1 0"/>
            </dgm:if>
            <dgm:else name="Name156">
              <dgm:choose name="Name157">
                <dgm:if name="Name158" axis="ch" ptType="node" func="cnt" op="equ" val="6">
                  <dgm:presOf axis="ch desOrSelf" ptType="node node" st="1 1" cnt="1 0"/>
                </dgm:if>
                <dgm:else name="Name159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0"/>
    </dgm:choose>
    <dgm:choose name="Name161">
      <dgm:if name="Name162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63">
            <dgm:if name="Name164" func="var" arg="dir" op="equ" val="norm">
              <dgm:presOf axis="ch desOrSelf" ptType="node node" st="7 1" cnt="1 0"/>
            </dgm:if>
            <dgm:else name="Name165">
              <dgm:presOf axis="ch desOrSelf" ptType="node node" st="1 1" cnt="1 0"/>
            </dgm:else>
          </dgm:choose>
          <dgm:constrLst/>
          <dgm:ruleLst/>
        </dgm:layoutNode>
        <dgm:layoutNode name="dummy7a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7b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6">
            <dgm:if name="Name167" func="var" arg="dir" op="equ" val="norm">
              <dgm:presOf axis="ch desOrSelf" ptType="node node" st="7 1" cnt="1 0"/>
            </dgm:if>
            <dgm:else name="Name168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9"/>
    </dgm:choose>
    <dgm:choose name="Name170">
      <dgm:if name="Name171" axis="ch" ptType="node" func="cnt" op="equ" val="1">
        <dgm:forEach name="Name172" axis="ch" ptType="sibTrans" hideLastTrans="0" cnt="1">
          <dgm:layoutNode name="arrowWedge1single" styleLbl="fgSibTrans2D1">
            <dgm:choose name="Name173">
              <dgm:if name="Name174" func="var" arg="dir" op="equ" val="norm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arr"/>
                  <dgm:param type="endSty" val="noArr"/>
                </dgm:alg>
              </dgm:if>
              <dgm:else name="Name175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noArr"/>
                  <dgm:param type="endSty" val="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if name="Name176" axis="ch" ptType="node" func="cnt" op="gte" val="2">
        <dgm:forEach name="Name177" axis="ch" ptType="sibTrans" hideLastTrans="0" cnt="1">
          <dgm:layoutNode name="arrowWedge1" styleLbl="fgSibTrans2D1">
            <dgm:choose name="Name178">
              <dgm:if name="Name179" func="var" arg="dir" op="equ" val="norm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noArr"/>
                  <dgm:param type="endSty" val="arr"/>
                </dgm:alg>
              </dgm:if>
              <dgm:else name="Name180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arr"/>
                  <dgm:param type="endSty" val="no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else name="Name181"/>
    </dgm:choose>
    <dgm:forEach name="Name182" axis="ch" ptType="sibTrans" hideLastTrans="0" st="2" cnt="1">
      <dgm:layoutNode name="arrowWedge2" styleLbl="fgSibTrans2D1">
        <dgm:choose name="Name183">
          <dgm:if name="Name184" func="var" arg="dir" op="equ" val="norm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5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86" axis="ch" ptType="sibTrans" hideLastTrans="0" st="3" cnt="1">
      <dgm:layoutNode name="arrowWedge3" styleLbl="fgSibTrans2D1">
        <dgm:choose name="Name187">
          <dgm:if name="Name188" func="var" arg="dir" op="equ" val="norm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9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0" axis="ch" ptType="sibTrans" hideLastTrans="0" st="4" cnt="1">
      <dgm:layoutNode name="arrowWedge4" styleLbl="fgSibTrans2D1">
        <dgm:choose name="Name191">
          <dgm:if name="Name192" func="var" arg="dir" op="equ" val="norm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3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4" axis="ch" ptType="sibTrans" hideLastTrans="0" st="5" cnt="1">
      <dgm:layoutNode name="arrowWedge5" styleLbl="fgSibTrans2D1">
        <dgm:choose name="Name195">
          <dgm:if name="Name196" func="var" arg="dir" op="equ" val="norm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7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8" axis="ch" ptType="sibTrans" hideLastTrans="0" st="6" cnt="1">
      <dgm:layoutNode name="arrowWedge6" styleLbl="fgSibTrans2D1">
        <dgm:choose name="Name199">
          <dgm:if name="Name200" func="var" arg="dir" op="equ" val="norm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1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202" axis="ch" ptType="sibTrans" hideLastTrans="0" st="7" cnt="1">
      <dgm:layoutNode name="arrowWedge7" styleLbl="fgSibTrans2D1">
        <dgm:choose name="Name203">
          <dgm:if name="Name204" func="var" arg="dir" op="equ" val="norm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5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gear1">
  <dgm:title val=""/>
  <dgm:desc val=""/>
  <dgm:catLst>
    <dgm:cat type="relationship" pri="3000"/>
    <dgm:cat type="process" pri="28000"/>
    <dgm:cat type="cycle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composite">
    <dgm:varLst>
      <dgm:chMax val="3"/>
      <dgm:animLvl val="lvl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lte" val="1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05"/>
          <dgm:constr type="t" for="ch" forName="gear1" refType="w" fact="0.05"/>
          <dgm:constr type="w" for="ch" forName="gear1srcNode" val="1"/>
          <dgm:constr type="h" for="ch" forName="gear1srcNode" val="1"/>
          <dgm:constr type="l" for="ch" forName="gear1srcNode" refType="w" fact="0.32"/>
          <dgm:constr type="t" for="ch" forName="gear1srcNode"/>
          <dgm:constr type="w" for="ch" forName="gear1dstNode" val="1"/>
          <dgm:constr type="h" for="ch" forName="gear1dstNode" val="1"/>
          <dgm:constr type="r" for="ch" forName="gear1dstNode" refType="w" fact="0.58"/>
          <dgm:constr type="t" for="ch" forName="gear1dstNode" refType="h" fact="0.5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/>
          <dgm:constr type="b" for="ch" forName="gear1ch" refType="h" fact="0.6"/>
        </dgm:constrLst>
      </dgm:if>
      <dgm:if name="Name2" axis="ch" ptType="node" func="cnt" op="equ" val="2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2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2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7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w" fact="0.8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1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0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3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 refType="w" fact="0.34"/>
          <dgm:constr type="t" for="ch" forName="gear2ch" refType="w" fact="0.04"/>
        </dgm:constrLst>
      </dgm:if>
      <dgm:else name="Name3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4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4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95"/>
          <dgm:constr type="diam" for="des" forName="connector1" refType="w" refFor="ch" refForName="gear1" op="equ" fact="1.15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h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3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2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5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/>
          <dgm:constr type="t" for="ch" forName="gear2ch" refType="w" fact="0.58"/>
          <dgm:constr type="w" for="ch" forName="gear3" refType="w" fact="0.48"/>
          <dgm:constr type="h" for="ch" forName="gear3" refType="w" fact="0.48"/>
          <dgm:constr type="l" for="ch" forName="gear3" refType="w" fact="0.31"/>
          <dgm:constr type="t" for="ch" forName="gear3"/>
          <dgm:constr type="w" for="ch" forName="gear3tx" refType="w" fact="0.22"/>
          <dgm:constr type="h" for="ch" forName="gear3tx" refType="w" fact="0.22"/>
          <dgm:constr type="ctrX" for="ch" forName="gear3tx" refType="ctrX" refFor="ch" refForName="gear3"/>
          <dgm:constr type="ctrY" for="ch" forName="gear3tx" refType="ctrY" refFor="ch" refForName="gear3"/>
          <dgm:constr type="w" for="ch" forName="gear3srcNode" val="1"/>
          <dgm:constr type="h" for="ch" forName="gear3srcNode" val="1"/>
          <dgm:constr type="l" for="ch" forName="gear3srcNode" refType="w" fact="0.3"/>
          <dgm:constr type="t" for="ch" forName="gear3srcNode" refType="w" fact="0.25"/>
          <dgm:constr type="w" for="ch" forName="gear3dstNode" val="1"/>
          <dgm:constr type="h" for="ch" forName="gear3dstNode" val="1"/>
          <dgm:constr type="l" for="ch" forName="gear3dstNode" refType="w" fact="0.38"/>
          <dgm:constr type="t" for="ch" forName="gear3dstNode" refType="h" fact="0.05"/>
          <dgm:constr type="diam" for="des" forName="connector3" refType="w" refFor="ch" refForName="gear3" op="equ"/>
          <dgm:constr type="h" for="des" forName="connector3" refType="w" refFor="ch" refForName="gear1" op="equ" fact="0.1"/>
          <dgm:constr type="w" for="ch" forName="gear3ch" refType="w" fact="0.35"/>
          <dgm:constr type="h" for="ch" forName="gear3ch" refType="w" refFor="ch" refForName="gear3ch" fact="0.6"/>
          <dgm:constr type="l" for="ch" forName="gear3ch" refType="w" fact="0.65"/>
          <dgm:constr type="t" for="ch" forName="gear3ch" refType="h" fact="0.13"/>
        </dgm:constrLst>
      </dgm:else>
    </dgm:choose>
    <dgm:ruleLst/>
    <dgm:forEach name="Name4" axis="ch" ptType="node" cnt="1">
      <dgm:layoutNode name="gear1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9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1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1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5">
        <dgm:if name="Name6" axis="ch" ptType="node" func="cnt" op="gte" val="1">
          <dgm:layoutNode name="gear1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7"/>
      </dgm:choose>
    </dgm:forEach>
    <dgm:forEach name="Name8" axis="ch" ptType="node" st="2" cnt="1">
      <dgm:layoutNode name="gear2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6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2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2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9">
        <dgm:if name="Name10" axis="ch" ptType="node" func="cnt" op="gte" val="1">
          <dgm:layoutNode name="gear2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1"/>
      </dgm:choose>
    </dgm:forEach>
    <dgm:forEach name="Name12" axis="ch" ptType="node" st="3" cnt="1">
      <dgm:layoutNode name="gear3" styleLbl="node1">
        <dgm:alg type="sp"/>
        <dgm:shape xmlns:r="http://schemas.openxmlformats.org/officeDocument/2006/relationships" rot="-15" type="gear6" r:blip="">
          <dgm:adjLst/>
        </dgm:shape>
        <dgm:presOf axis="self"/>
        <dgm:constrLst/>
        <dgm:ruleLst/>
      </dgm:layoutNode>
      <dgm:layoutNode name="gear3tx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3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3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13">
        <dgm:if name="Name14" axis="ch" ptType="node" func="cnt" op="gte" val="1">
          <dgm:layoutNode name="gear3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5"/>
      </dgm:choose>
    </dgm:forEach>
    <dgm:forEach name="Name16" axis="ch" ptType="sibTrans" hideLastTrans="0" cnt="1">
      <dgm:layoutNode name="connector1" styleLbl="sibTrans2D1">
        <dgm:alg type="conn">
          <dgm:param type="connRout" val="curve"/>
          <dgm:param type="srcNode" val="gear1srcNode"/>
          <dgm:param type="dstNode" val="gear1dstNode"/>
          <dgm:param type="begPts" val="midR"/>
          <dgm:param type="endPts" val="tCtr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7" axis="ch" ptType="sibTrans" hideLastTrans="0" st="2" cnt="1">
      <dgm:layoutNode name="connector2" styleLbl="sibTrans2D1">
        <dgm:alg type="conn">
          <dgm:param type="connRout" val="curve"/>
          <dgm:param type="srcNode" val="gear2srcNode"/>
          <dgm:param type="dstNode" val="gear2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8" axis="ch" ptType="sibTrans" hideLastTrans="0" st="3" cnt="1">
      <dgm:layoutNode name="connector3" styleLbl="sibTrans2D1">
        <dgm:alg type="conn">
          <dgm:param type="connRout" val="curve"/>
          <dgm:param type="srcNode" val="gear3srcNode"/>
          <dgm:param type="dstNode" val="gear3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C86898D-58E1-4E19-8CE9-7C45B6CE7CE7}" type="datetimeFigureOut">
              <a:rPr lang="en-US" smtClean="0"/>
              <a:t>10/21/2020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22CF6F6-4F35-445D-9C6C-0251BE5D62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8535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B1A9FF-FBCB-4794-9C67-4F11C4780F44}" type="datetime1">
              <a:rPr lang="en-US" smtClean="0"/>
              <a:t>10/21/2020</a:t>
            </a:fld>
            <a:endParaRPr lang="en-US" dirty="0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 voice of the Independent C-Stores</a:t>
            </a:r>
            <a:endParaRPr lang="en-US" dirty="0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970186-C97D-46D9-A3AC-FA29857BE6B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DA7F39-1770-4B67-A8EB-3C1E60356CA4}" type="datetime1">
              <a:rPr lang="en-US" smtClean="0"/>
              <a:t>10/21/2020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 voice of the Independent C-Stores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970186-C97D-46D9-A3AC-FA29857BE6B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C4797-F27B-42B9-A628-A1F40AFFB71A}" type="datetime1">
              <a:rPr lang="en-US" smtClean="0"/>
              <a:t>10/21/2020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 voice of the Independent C-Stores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970186-C97D-46D9-A3AC-FA29857BE6B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58C49D-CDB7-4D21-BBA7-DB8EFE76A2BD}" type="datetime1">
              <a:rPr lang="en-US" smtClean="0"/>
              <a:t>10/21/2020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 voice of the Independent C-Stores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970186-C97D-46D9-A3AC-FA29857BE6B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E02F69-B786-48FE-A949-A43AF31D6C53}" type="datetime1">
              <a:rPr lang="en-US" smtClean="0"/>
              <a:t>10/21/2020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 voice of the Independent C-Stores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970186-C97D-46D9-A3AC-FA29857BE6B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8E0ED6-B1DB-4628-98E0-7A4FBFF7A75C}" type="datetime1">
              <a:rPr lang="en-US" smtClean="0"/>
              <a:t>10/21/2020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 voice of the Independent C-Stores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970186-C97D-46D9-A3AC-FA29857BE6B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9C5463-4832-42D7-AFD6-57969D0AF1B5}" type="datetime1">
              <a:rPr lang="en-US" smtClean="0"/>
              <a:t>10/21/2020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 voice of the Independent C-Stores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970186-C97D-46D9-A3AC-FA29857BE6B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E9A730-C8CD-4C94-8D21-C5FAC4F37D23}" type="datetime1">
              <a:rPr lang="en-US" smtClean="0"/>
              <a:t>10/21/2020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 voice of the Independent C-Stores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970186-C97D-46D9-A3AC-FA29857BE6B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17EA44-02CA-4444-9778-9744AA7E2BE8}" type="datetime1">
              <a:rPr lang="en-US" smtClean="0"/>
              <a:t>10/21/2020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 voice of the Independent C-Stores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5B970186-C97D-46D9-A3AC-FA29857BE6B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dirty="0"/>
              <a:t>Click icon to add picture</a:t>
            </a:r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4BB1A6-18FE-49A6-9725-00C9A2E5A630}" type="datetime1">
              <a:rPr lang="en-US" smtClean="0"/>
              <a:t>10/21/2020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 voice of the Independent C-Stores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970186-C97D-46D9-A3AC-FA29857BE6B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F50FB-CF7A-43B7-9EFA-02FBD32969A4}" type="datetime1">
              <a:rPr lang="en-US" smtClean="0"/>
              <a:t>10/21/2020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 voice of the Independent C-Stores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970186-C97D-46D9-A3AC-FA29857BE6B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1AFAD678-A220-4B4B-87AE-BFBF94F8C610}" type="datetime1">
              <a:rPr lang="en-US" smtClean="0"/>
              <a:t>10/21/2020</a:t>
            </a:fld>
            <a:endParaRPr lang="en-US" dirty="0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r>
              <a:rPr lang="en-US"/>
              <a:t>A voice of the Independent C-Stores</a:t>
            </a:r>
            <a:endParaRPr lang="en-US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B970186-C97D-46D9-A3AC-FA29857BE6B7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dirty="0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dirty="0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sldNum="0" hdr="0" dt="0"/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7">
            <a:extLst>
              <a:ext uri="{FF2B5EF4-FFF2-40B4-BE49-F238E27FC236}">
                <a16:creationId xmlns:a16="http://schemas.microsoft.com/office/drawing/2014/main" id="{50E4112E-9FA3-4941-8887-63D3941CCCED}"/>
              </a:ext>
            </a:extLst>
          </p:cNvPr>
          <p:cNvSpPr txBox="1">
            <a:spLocks/>
          </p:cNvSpPr>
          <p:nvPr/>
        </p:nvSpPr>
        <p:spPr>
          <a:xfrm>
            <a:off x="152400" y="1905000"/>
            <a:ext cx="8531986" cy="1495408"/>
          </a:xfrm>
          <a:prstGeom prst="rect">
            <a:avLst/>
          </a:prstGeom>
        </p:spPr>
        <p:txBody>
          <a:bodyPr vert="horz" wrap="square" lIns="0" tIns="310006" rIns="0" bIns="0" rtlCol="0">
            <a:spAutoFit/>
          </a:bodyPr>
          <a:lstStyle>
            <a:lvl1pPr marL="0" marR="45720" indent="0" algn="r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None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None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None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None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None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ct val="20000"/>
              </a:spcBef>
              <a:buClr>
                <a:schemeClr val="tx2"/>
              </a:buClr>
              <a:buNone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None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739140" marR="5080" indent="-295275" algn="l">
              <a:spcBef>
                <a:spcPts val="95"/>
              </a:spcBef>
            </a:pPr>
            <a:r>
              <a:rPr lang="en-US" sz="3800" spc="-5" dirty="0"/>
              <a:t>“Making Progress &amp; </a:t>
            </a:r>
          </a:p>
          <a:p>
            <a:pPr marL="739140" marR="5080" indent="-295275" algn="l">
              <a:spcBef>
                <a:spcPts val="95"/>
              </a:spcBef>
            </a:pPr>
            <a:r>
              <a:rPr lang="en-US" sz="3800" spc="-5" dirty="0"/>
              <a:t>				Moving Forward”</a:t>
            </a:r>
            <a:endParaRPr lang="en-US" sz="3800" dirty="0">
              <a:latin typeface="Arial"/>
              <a:cs typeface="Arial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DA15144-CCD8-4401-81A4-1E1426E27C11}"/>
              </a:ext>
            </a:extLst>
          </p:cNvPr>
          <p:cNvSpPr txBox="1"/>
          <p:nvPr/>
        </p:nvSpPr>
        <p:spPr>
          <a:xfrm>
            <a:off x="484525" y="539859"/>
            <a:ext cx="3477875" cy="9079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500" b="1" i="0" spc="-5" dirty="0"/>
              <a:t>COAM Industry</a:t>
            </a:r>
            <a:endParaRPr lang="en-US" sz="3500" b="1" dirty="0"/>
          </a:p>
          <a:p>
            <a:endParaRPr lang="en-US" dirty="0"/>
          </a:p>
        </p:txBody>
      </p:sp>
      <p:sp>
        <p:nvSpPr>
          <p:cNvPr id="7" name="object 8">
            <a:extLst>
              <a:ext uri="{FF2B5EF4-FFF2-40B4-BE49-F238E27FC236}">
                <a16:creationId xmlns:a16="http://schemas.microsoft.com/office/drawing/2014/main" id="{A09BCA7D-1E16-40ED-8318-3A0D66D88054}"/>
              </a:ext>
            </a:extLst>
          </p:cNvPr>
          <p:cNvSpPr txBox="1"/>
          <p:nvPr/>
        </p:nvSpPr>
        <p:spPr>
          <a:xfrm>
            <a:off x="4953000" y="4876800"/>
            <a:ext cx="4019298" cy="128176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03530" marR="5080" indent="-291465">
              <a:lnSpc>
                <a:spcPct val="100000"/>
              </a:lnSpc>
              <a:spcBef>
                <a:spcPts val="95"/>
              </a:spcBef>
            </a:pPr>
            <a:r>
              <a:rPr lang="en-US" sz="2000" spc="-5" dirty="0">
                <a:cs typeface="Arial"/>
              </a:rPr>
              <a:t>United C-Stores</a:t>
            </a:r>
          </a:p>
          <a:p>
            <a:pPr marL="303530" marR="5080" indent="-291465">
              <a:lnSpc>
                <a:spcPct val="100000"/>
              </a:lnSpc>
              <a:spcBef>
                <a:spcPts val="95"/>
              </a:spcBef>
            </a:pPr>
            <a:r>
              <a:rPr lang="en-US" sz="2000" spc="-10" dirty="0">
                <a:cs typeface="Arial"/>
              </a:rPr>
              <a:t>David Jaffer</a:t>
            </a:r>
          </a:p>
          <a:p>
            <a:pPr marL="303530" marR="5080" indent="-291465">
              <a:lnSpc>
                <a:spcPct val="100000"/>
              </a:lnSpc>
              <a:spcBef>
                <a:spcPts val="95"/>
              </a:spcBef>
            </a:pPr>
            <a:r>
              <a:rPr lang="en-US" sz="2000" spc="-10" dirty="0">
                <a:cs typeface="Arial"/>
              </a:rPr>
              <a:t>(770) 939-8720</a:t>
            </a:r>
          </a:p>
          <a:p>
            <a:pPr marL="303530" marR="5080" indent="-291465">
              <a:lnSpc>
                <a:spcPct val="100000"/>
              </a:lnSpc>
              <a:spcBef>
                <a:spcPts val="95"/>
              </a:spcBef>
            </a:pPr>
            <a:r>
              <a:rPr lang="en-US" sz="2000" spc="-10" dirty="0">
                <a:cs typeface="Arial"/>
              </a:rPr>
              <a:t>djaffer@jafferlaw.com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967A7D5-F24F-49BF-9072-2D4D9AD712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 voice of the Independent C-Stores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DA15144-CCD8-4401-81A4-1E1426E27C11}"/>
              </a:ext>
            </a:extLst>
          </p:cNvPr>
          <p:cNvSpPr txBox="1"/>
          <p:nvPr/>
        </p:nvSpPr>
        <p:spPr>
          <a:xfrm>
            <a:off x="484525" y="539859"/>
            <a:ext cx="3477875" cy="9079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500" b="1" i="0" spc="-5" dirty="0"/>
              <a:t>COAM Industry</a:t>
            </a:r>
            <a:endParaRPr lang="en-US" sz="3500" b="1" dirty="0"/>
          </a:p>
          <a:p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989052B-3674-4A9B-B069-7CCB67D50FFC}"/>
              </a:ext>
            </a:extLst>
          </p:cNvPr>
          <p:cNvSpPr txBox="1"/>
          <p:nvPr/>
        </p:nvSpPr>
        <p:spPr>
          <a:xfrm>
            <a:off x="1021081" y="1935481"/>
            <a:ext cx="7132319" cy="44935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2200" dirty="0"/>
              <a:t>The size of the Convenience Stores (C-Store) industry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n-US" sz="2200" dirty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2200" dirty="0"/>
              <a:t>Economic contribution made by the C-Store to the Georgia economy 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n-US" sz="2200" dirty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2200" dirty="0"/>
              <a:t>Nearly 2/3 of the C-Sores offer COAMs at their location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n-US" sz="2200" dirty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2200" dirty="0"/>
              <a:t>Independent C-Stores are the workhorse of the COAM industry   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n-US" sz="2200" dirty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2200" dirty="0"/>
              <a:t>United C-Stores is a leading trade association dedicated to advancing the needs of the independent c-stores owners and operators.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027F9DC-3EA6-47AF-859A-F6FE3A8467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 voice of the Independent C-Stores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00953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B96E3A66-47E6-4CEA-B9F0-AA61B17544FA}"/>
              </a:ext>
            </a:extLst>
          </p:cNvPr>
          <p:cNvSpPr txBox="1">
            <a:spLocks noChangeArrowheads="1"/>
          </p:cNvSpPr>
          <p:nvPr/>
        </p:nvSpPr>
        <p:spPr>
          <a:xfrm>
            <a:off x="1143000" y="1219200"/>
            <a:ext cx="6781800" cy="533400"/>
          </a:xfrm>
          <a:prstGeom prst="rect">
            <a:avLst/>
          </a:prstGeom>
        </p:spPr>
        <p:txBody>
          <a:bodyPr vert="horz" lIns="0" rIns="18288">
            <a:normAutofit/>
          </a:bodyPr>
          <a:lstStyle>
            <a:lvl1pPr marL="0" marR="45720" indent="0" algn="r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None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None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None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None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None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ct val="20000"/>
              </a:spcBef>
              <a:buClr>
                <a:schemeClr val="tx2"/>
              </a:buClr>
              <a:buNone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None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altLang="en-US" b="1" dirty="0"/>
              <a:t>Georgia C-Store Sector</a:t>
            </a:r>
          </a:p>
          <a:p>
            <a:pPr algn="l"/>
            <a:endParaRPr lang="en-US" altLang="en-US" b="1" dirty="0"/>
          </a:p>
          <a:p>
            <a:pPr algn="l"/>
            <a:endParaRPr lang="en-US" altLang="en-US" sz="2000" b="1" dirty="0"/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A4B28F2C-2E92-4AF4-A1EE-3F89D52AA4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1752600"/>
            <a:ext cx="6128327" cy="4739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3878C5E5-FAE0-4CD9-8CF5-D8B548DF17A5}"/>
              </a:ext>
            </a:extLst>
          </p:cNvPr>
          <p:cNvSpPr/>
          <p:nvPr/>
        </p:nvSpPr>
        <p:spPr>
          <a:xfrm>
            <a:off x="4267200" y="3048000"/>
            <a:ext cx="3048000" cy="10668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00B050"/>
                </a:solidFill>
              </a:rPr>
              <a:t>Number of C-Stores in GA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AD2D5CE-FD77-4B71-9B9A-1B417BAC49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 voice of the Independent C-Stores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22409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B96E3A66-47E6-4CEA-B9F0-AA61B17544FA}"/>
              </a:ext>
            </a:extLst>
          </p:cNvPr>
          <p:cNvSpPr txBox="1">
            <a:spLocks noChangeArrowheads="1"/>
          </p:cNvSpPr>
          <p:nvPr/>
        </p:nvSpPr>
        <p:spPr>
          <a:xfrm>
            <a:off x="1143000" y="1219200"/>
            <a:ext cx="6781800" cy="533400"/>
          </a:xfrm>
          <a:prstGeom prst="rect">
            <a:avLst/>
          </a:prstGeom>
        </p:spPr>
        <p:txBody>
          <a:bodyPr vert="horz" lIns="0" rIns="18288">
            <a:normAutofit/>
          </a:bodyPr>
          <a:lstStyle>
            <a:lvl1pPr marL="0" marR="45720" indent="0" algn="r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None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None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None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None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None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ct val="20000"/>
              </a:spcBef>
              <a:buClr>
                <a:schemeClr val="tx2"/>
              </a:buClr>
              <a:buNone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None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en-US" b="1" dirty="0"/>
              <a:t>Georgia C-Store Sector</a:t>
            </a:r>
          </a:p>
          <a:p>
            <a:pPr algn="l"/>
            <a:endParaRPr lang="en-US" altLang="en-US" b="1" dirty="0"/>
          </a:p>
          <a:p>
            <a:pPr algn="l"/>
            <a:endParaRPr lang="en-US" altLang="en-US" sz="2000" b="1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E281F10-EDE8-4AC5-93A9-996F30A044F9}"/>
              </a:ext>
            </a:extLst>
          </p:cNvPr>
          <p:cNvSpPr txBox="1"/>
          <p:nvPr/>
        </p:nvSpPr>
        <p:spPr>
          <a:xfrm>
            <a:off x="1066800" y="1752600"/>
            <a:ext cx="6489277" cy="476406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b="1" u="sng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Total Number of C-Stores in Georgia: 		6,668 </a:t>
            </a: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Stores Selling Fuel: 				5,846 </a:t>
            </a: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Number of People Employees: 		106,672 </a:t>
            </a: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b="1" u="sng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Transactions Per Day: 			7,647,049 </a:t>
            </a: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b="1" u="sng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Total Sales: 				$35,692,357,862  </a:t>
            </a: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Merchandise: 				$8,735,830,103 </a:t>
            </a: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Foodservice: 				$1,712,685,630 </a:t>
            </a: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Fuel: 					$22,135,218,402 </a:t>
            </a: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b="1" u="sng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Labor Expenses: 				$1,869,873,489 </a:t>
            </a: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Credit Card Fees Paid: 			$575,835,457 </a:t>
            </a: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b="1" u="sng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Utilities Expenses: 				$176,275,480 </a:t>
            </a: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b="1" u="sng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Pre-Tax Profit: 				$880,830,706 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2F0B481C-097B-496A-B8E2-5FB781DCBE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 voice of the Independent C-Stores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03519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D92C5AE-413E-4FA8-8107-EA8D99348879}"/>
              </a:ext>
            </a:extLst>
          </p:cNvPr>
          <p:cNvSpPr txBox="1"/>
          <p:nvPr/>
        </p:nvSpPr>
        <p:spPr>
          <a:xfrm>
            <a:off x="1066800" y="1752600"/>
            <a:ext cx="731520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In 2013 the COAM licensing and regulatory function was  transferred from the Georgia Department of Revenue (DOR) to the Georgia Lottery Corporation (GLC)</a:t>
            </a:r>
          </a:p>
          <a:p>
            <a:endParaRPr lang="en-US" sz="2800" dirty="0"/>
          </a:p>
          <a:p>
            <a:r>
              <a:rPr lang="en-US" sz="2800" dirty="0"/>
              <a:t>Our discussion will primarily focus on market conditions post 2013</a:t>
            </a:r>
          </a:p>
          <a:p>
            <a:endParaRPr lang="en-US" sz="2800" dirty="0"/>
          </a:p>
          <a:p>
            <a:r>
              <a:rPr lang="en-US" sz="2800" dirty="0"/>
              <a:t>Industry Transformation – COAM Renaissance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9D2A6F7-CE91-47BC-BB1A-DFC870F0DCFE}"/>
              </a:ext>
            </a:extLst>
          </p:cNvPr>
          <p:cNvSpPr txBox="1"/>
          <p:nvPr/>
        </p:nvSpPr>
        <p:spPr>
          <a:xfrm>
            <a:off x="152400" y="762000"/>
            <a:ext cx="5135060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500" dirty="0"/>
              <a:t>Making Progress &amp; Moving Forward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545F8C20-C77F-4909-9F2D-CFB60C6B66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 voice of the Independent C-Stores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16524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EB8516CC-AF5F-4A75-A4EC-849DEE8E8D7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00752419"/>
              </p:ext>
            </p:extLst>
          </p:nvPr>
        </p:nvGraphicFramePr>
        <p:xfrm>
          <a:off x="1519766" y="1703833"/>
          <a:ext cx="6079067" cy="405271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Arrow: Up 3">
            <a:extLst>
              <a:ext uri="{FF2B5EF4-FFF2-40B4-BE49-F238E27FC236}">
                <a16:creationId xmlns:a16="http://schemas.microsoft.com/office/drawing/2014/main" id="{83F49398-76C1-4976-903F-BD3DD59BB17D}"/>
              </a:ext>
            </a:extLst>
          </p:cNvPr>
          <p:cNvSpPr/>
          <p:nvPr/>
        </p:nvSpPr>
        <p:spPr>
          <a:xfrm>
            <a:off x="901700" y="2100349"/>
            <a:ext cx="733136" cy="3830551"/>
          </a:xfrm>
          <a:prstGeom prst="up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Arrow: Up 9">
            <a:extLst>
              <a:ext uri="{FF2B5EF4-FFF2-40B4-BE49-F238E27FC236}">
                <a16:creationId xmlns:a16="http://schemas.microsoft.com/office/drawing/2014/main" id="{6C432D44-C482-4CBC-BBB3-D00F6D3FF738}"/>
              </a:ext>
            </a:extLst>
          </p:cNvPr>
          <p:cNvSpPr/>
          <p:nvPr/>
        </p:nvSpPr>
        <p:spPr>
          <a:xfrm>
            <a:off x="7407564" y="2120900"/>
            <a:ext cx="733136" cy="3830551"/>
          </a:xfrm>
          <a:prstGeom prst="up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D5FAE08-DF45-4905-9513-0C77160D6D0F}"/>
              </a:ext>
            </a:extLst>
          </p:cNvPr>
          <p:cNvSpPr txBox="1"/>
          <p:nvPr/>
        </p:nvSpPr>
        <p:spPr>
          <a:xfrm>
            <a:off x="152400" y="762000"/>
            <a:ext cx="5135060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500" dirty="0"/>
              <a:t>Making Progress &amp; Moving Forward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265FBFF9-503E-421D-AF97-CCD3293FDF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 voice of the Independent C-Stores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09520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2">
            <a:extLst>
              <a:ext uri="{FF2B5EF4-FFF2-40B4-BE49-F238E27FC236}">
                <a16:creationId xmlns:a16="http://schemas.microsoft.com/office/drawing/2014/main" id="{C9C96CCB-22DC-409B-9782-BD7254D5B8CC}"/>
              </a:ext>
            </a:extLst>
          </p:cNvPr>
          <p:cNvSpPr txBox="1"/>
          <p:nvPr/>
        </p:nvSpPr>
        <p:spPr>
          <a:xfrm>
            <a:off x="292100" y="1447800"/>
            <a:ext cx="8454894" cy="4559582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88265">
              <a:lnSpc>
                <a:spcPct val="100000"/>
              </a:lnSpc>
            </a:pPr>
            <a:r>
              <a:rPr lang="en-US" sz="2800" b="1" i="0" dirty="0">
                <a:solidFill>
                  <a:srgbClr val="FF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Successful Transformational Change</a:t>
            </a:r>
            <a:r>
              <a:rPr lang="en-US" sz="2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697865" marR="461645" indent="-342900">
              <a:spcBef>
                <a:spcPts val="1855"/>
              </a:spcBef>
              <a:buFont typeface="Wingdings" panose="05000000000000000000" pitchFamily="2" charset="2"/>
              <a:buChar char="q"/>
              <a:tabLst>
                <a:tab pos="2056130" algn="l"/>
              </a:tabLst>
            </a:pPr>
            <a:r>
              <a:rPr lang="en-US" sz="2200" b="1" dirty="0">
                <a:latin typeface="Arial"/>
                <a:cs typeface="Arial"/>
              </a:rPr>
              <a:t>Empowering the Georgia Lottery Corporation (GLC) to modernize the COAM revenue collection, accounting and distribution process through the GLC’s central accounting system.</a:t>
            </a:r>
          </a:p>
          <a:p>
            <a:pPr marL="697865" marR="461645" indent="-342900">
              <a:lnSpc>
                <a:spcPct val="100000"/>
              </a:lnSpc>
              <a:spcBef>
                <a:spcPts val="1855"/>
              </a:spcBef>
              <a:buFont typeface="Wingdings" panose="05000000000000000000" pitchFamily="2" charset="2"/>
              <a:buChar char="q"/>
              <a:tabLst>
                <a:tab pos="2056130" algn="l"/>
              </a:tabLst>
            </a:pPr>
            <a:r>
              <a:rPr lang="en-US" sz="2200" b="1" dirty="0">
                <a:latin typeface="Arial"/>
                <a:cs typeface="Arial"/>
              </a:rPr>
              <a:t>Significantly more funding directed to our education system. From almost nothing in 2013 to over $90 million in 2020.</a:t>
            </a:r>
          </a:p>
          <a:p>
            <a:pPr marL="697865" marR="461645" indent="-342900">
              <a:lnSpc>
                <a:spcPct val="100000"/>
              </a:lnSpc>
              <a:spcBef>
                <a:spcPts val="1855"/>
              </a:spcBef>
              <a:buFont typeface="Wingdings" panose="05000000000000000000" pitchFamily="2" charset="2"/>
              <a:buChar char="q"/>
              <a:tabLst>
                <a:tab pos="2056130" algn="l"/>
              </a:tabLst>
            </a:pPr>
            <a:r>
              <a:rPr lang="en-US" sz="2200" b="1" dirty="0">
                <a:latin typeface="Arial"/>
                <a:cs typeface="Arial"/>
              </a:rPr>
              <a:t>A solid foundation for expansion and growth supported by over 5000 retailers or Location Licensees.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E03ACB7-E2A8-4D19-83CB-10115FA7595E}"/>
              </a:ext>
            </a:extLst>
          </p:cNvPr>
          <p:cNvSpPr txBox="1"/>
          <p:nvPr/>
        </p:nvSpPr>
        <p:spPr>
          <a:xfrm>
            <a:off x="152400" y="762000"/>
            <a:ext cx="5135060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500" dirty="0"/>
              <a:t>Making Progress &amp; Moving Forward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EC6E716E-16B9-4835-99D2-EC82D51F7E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 voice of the Independent C-Stores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90236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521674EB-63AF-48B7-923C-2F58CB1A714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47006721"/>
              </p:ext>
            </p:extLst>
          </p:nvPr>
        </p:nvGraphicFramePr>
        <p:xfrm>
          <a:off x="825500" y="1703833"/>
          <a:ext cx="6849534" cy="45318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E0C3D125-82CD-4322-8AAF-2D89109B5C18}"/>
              </a:ext>
            </a:extLst>
          </p:cNvPr>
          <p:cNvSpPr txBox="1"/>
          <p:nvPr/>
        </p:nvSpPr>
        <p:spPr>
          <a:xfrm>
            <a:off x="152400" y="762000"/>
            <a:ext cx="5135060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500" dirty="0"/>
              <a:t>Making Progress &amp; Moving Forward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62A4A471-11A3-46FD-9801-AF2DA390F9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 voice of the Independent C-Stores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60177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2">
            <a:extLst>
              <a:ext uri="{FF2B5EF4-FFF2-40B4-BE49-F238E27FC236}">
                <a16:creationId xmlns:a16="http://schemas.microsoft.com/office/drawing/2014/main" id="{226BC06E-8D2C-40B9-8448-6CEB13B45AED}"/>
              </a:ext>
            </a:extLst>
          </p:cNvPr>
          <p:cNvSpPr txBox="1"/>
          <p:nvPr/>
        </p:nvSpPr>
        <p:spPr>
          <a:xfrm>
            <a:off x="447806" y="1600200"/>
            <a:ext cx="8531094" cy="477406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545465" indent="-4572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3000" b="1" spc="-5" dirty="0">
                <a:latin typeface="Arial"/>
                <a:cs typeface="Arial"/>
              </a:rPr>
              <a:t>Bar against Incentives (Inducement)</a:t>
            </a:r>
          </a:p>
          <a:p>
            <a:pPr marL="545465" indent="-4572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3000" b="1" spc="-5" dirty="0">
                <a:latin typeface="Arial"/>
                <a:cs typeface="Arial"/>
              </a:rPr>
              <a:t>Inequitable statutory provisions for LL v ML</a:t>
            </a:r>
          </a:p>
          <a:p>
            <a:pPr marL="545465" indent="-4572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3000" b="1" spc="-5" dirty="0">
                <a:latin typeface="Arial"/>
                <a:cs typeface="Arial"/>
              </a:rPr>
              <a:t>50/50 Gross Retail Receipt</a:t>
            </a:r>
          </a:p>
          <a:p>
            <a:pPr marL="545465" indent="-4572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3000" b="1" spc="-5" dirty="0">
                <a:latin typeface="Arial"/>
                <a:cs typeface="Arial"/>
              </a:rPr>
              <a:t>No transportability for COAM wining</a:t>
            </a:r>
          </a:p>
          <a:p>
            <a:pPr marL="545465" indent="-4572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3000" b="1" spc="-5" dirty="0">
                <a:latin typeface="Arial"/>
                <a:cs typeface="Arial"/>
              </a:rPr>
              <a:t>Need better redemption system</a:t>
            </a:r>
          </a:p>
          <a:p>
            <a:pPr marL="545465" indent="-4572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3000" b="1" spc="-5" dirty="0">
                <a:latin typeface="Arial"/>
                <a:cs typeface="Arial"/>
              </a:rPr>
              <a:t>Equitable distribution of COAM revenue</a:t>
            </a:r>
          </a:p>
          <a:p>
            <a:pPr marL="545465" indent="-4572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3000" b="1" spc="-5" dirty="0">
                <a:latin typeface="Arial"/>
                <a:cs typeface="Arial"/>
              </a:rPr>
              <a:t>Today location are doing more with less   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858CFB2-7032-4720-A7FD-6C8BCD676C66}"/>
              </a:ext>
            </a:extLst>
          </p:cNvPr>
          <p:cNvSpPr txBox="1"/>
          <p:nvPr/>
        </p:nvSpPr>
        <p:spPr>
          <a:xfrm>
            <a:off x="152400" y="762000"/>
            <a:ext cx="5135060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500" dirty="0"/>
              <a:t>Making Progress &amp; Moving Forward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17E80299-81E0-4562-B4F4-0D4B5C592B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 voice of the Independent C-Stores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58510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6736816E-B8E6-4A4D-84F8-414D19EAB8AB}"/>
              </a:ext>
            </a:extLst>
          </p:cNvPr>
          <p:cNvSpPr txBox="1"/>
          <p:nvPr/>
        </p:nvSpPr>
        <p:spPr>
          <a:xfrm>
            <a:off x="152400" y="762000"/>
            <a:ext cx="5135060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500" dirty="0"/>
              <a:t>Making Progress &amp; Moving Forward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793BD9F6-2B1B-445B-B4F8-6ED59D4D61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 voice of the Independent C-Stores</a:t>
            </a:r>
            <a:endParaRPr lang="en-US" dirty="0"/>
          </a:p>
        </p:txBody>
      </p:sp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5DB42D98-30AC-44BD-8D35-A78AA007BA0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68320354"/>
              </p:ext>
            </p:extLst>
          </p:nvPr>
        </p:nvGraphicFramePr>
        <p:xfrm>
          <a:off x="381000" y="1397000"/>
          <a:ext cx="7010400" cy="4851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8575448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B96E3A66-47E6-4CEA-B9F0-AA61B17544FA}"/>
              </a:ext>
            </a:extLst>
          </p:cNvPr>
          <p:cNvSpPr txBox="1">
            <a:spLocks noChangeArrowheads="1"/>
          </p:cNvSpPr>
          <p:nvPr/>
        </p:nvSpPr>
        <p:spPr>
          <a:xfrm>
            <a:off x="838200" y="1600200"/>
            <a:ext cx="6781800" cy="4343400"/>
          </a:xfrm>
          <a:prstGeom prst="rect">
            <a:avLst/>
          </a:prstGeom>
        </p:spPr>
        <p:txBody>
          <a:bodyPr vert="horz" lIns="0" rIns="18288">
            <a:normAutofit/>
          </a:bodyPr>
          <a:lstStyle>
            <a:lvl1pPr marL="0" marR="45720" indent="0" algn="r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None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None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None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None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None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ct val="20000"/>
              </a:spcBef>
              <a:buClr>
                <a:schemeClr val="tx2"/>
              </a:buClr>
              <a:buNone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None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altLang="en-US" sz="2500" dirty="0"/>
              <a:t>Unnecessary &amp; Frivolous Litigation </a:t>
            </a:r>
            <a:r>
              <a:rPr lang="en-US" altLang="en-US" sz="2500" cap="all" dirty="0"/>
              <a:t> </a:t>
            </a:r>
          </a:p>
          <a:p>
            <a:pPr algn="l"/>
            <a:endParaRPr lang="en-US" altLang="en-US" sz="2000" cap="all" dirty="0"/>
          </a:p>
          <a:p>
            <a:pPr marL="1143000" lvl="2" indent="-342900" algn="l"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en-US" altLang="en-US" sz="3000" b="1" dirty="0"/>
              <a:t>Breach of Contract Claims</a:t>
            </a:r>
          </a:p>
          <a:p>
            <a:pPr marL="1143000" lvl="2" indent="-342900" algn="l"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en-US" altLang="en-US" sz="3000" b="1" dirty="0"/>
              <a:t>Contract Manipulation </a:t>
            </a:r>
          </a:p>
          <a:p>
            <a:pPr marL="1143000" lvl="2" indent="-342900" algn="l"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en-US" altLang="en-US" sz="3000" b="1" dirty="0"/>
              <a:t>Outdated Contract Provisions</a:t>
            </a:r>
          </a:p>
          <a:p>
            <a:pPr marL="1143000" lvl="2" indent="-342900" algn="l"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en-US" altLang="en-US" sz="3000" b="1" dirty="0"/>
              <a:t>Law Cannot Solve All Problems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FE28BDD-57D6-4C9D-A055-4450321B9A49}"/>
              </a:ext>
            </a:extLst>
          </p:cNvPr>
          <p:cNvSpPr txBox="1"/>
          <p:nvPr/>
        </p:nvSpPr>
        <p:spPr>
          <a:xfrm>
            <a:off x="152400" y="762000"/>
            <a:ext cx="5135060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500" dirty="0"/>
              <a:t>Making Progress &amp; Moving Forward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7D212BD2-A89F-432E-9D8C-6CC5C74DA5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 voice of the Independent C-Stores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35159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2">
            <a:extLst>
              <a:ext uri="{FF2B5EF4-FFF2-40B4-BE49-F238E27FC236}">
                <a16:creationId xmlns:a16="http://schemas.microsoft.com/office/drawing/2014/main" id="{226BC06E-8D2C-40B9-8448-6CEB13B45AED}"/>
              </a:ext>
            </a:extLst>
          </p:cNvPr>
          <p:cNvSpPr txBox="1"/>
          <p:nvPr/>
        </p:nvSpPr>
        <p:spPr>
          <a:xfrm>
            <a:off x="447806" y="1447800"/>
            <a:ext cx="8531094" cy="455759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545465" indent="-4572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500" b="1" spc="-5" dirty="0">
                <a:latin typeface="Arial"/>
                <a:cs typeface="Arial"/>
              </a:rPr>
              <a:t>United C-Stores provides its members a standard COAM Contract and offers a vault for contract storage</a:t>
            </a:r>
          </a:p>
          <a:p>
            <a:pPr marL="545465" indent="-4572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500" b="1" spc="-5" dirty="0">
                <a:latin typeface="Arial"/>
                <a:cs typeface="Arial"/>
              </a:rPr>
              <a:t>Move forward with Gift Card - Fantastic Plastic </a:t>
            </a:r>
          </a:p>
          <a:p>
            <a:pPr marL="545465" indent="-4572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500" b="1" spc="-5" dirty="0">
                <a:latin typeface="Arial"/>
                <a:cs typeface="Arial"/>
              </a:rPr>
              <a:t>Allow for industry incentives – It will make it equitable</a:t>
            </a:r>
          </a:p>
          <a:p>
            <a:pPr marL="545465" indent="-4572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500" b="1" spc="-5" dirty="0">
                <a:latin typeface="Arial"/>
                <a:cs typeface="Arial"/>
              </a:rPr>
              <a:t>Clean up existing COAM statutes to address inequities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6701659-EB8E-4E16-B5F0-3BFDD197CDC4}"/>
              </a:ext>
            </a:extLst>
          </p:cNvPr>
          <p:cNvSpPr txBox="1"/>
          <p:nvPr/>
        </p:nvSpPr>
        <p:spPr>
          <a:xfrm>
            <a:off x="152400" y="762000"/>
            <a:ext cx="4522456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500" dirty="0"/>
              <a:t>The Age of COAM Renaissance 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5EA3F353-6D78-43B2-BB8C-F93B981E2F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 voice of the Independent C-Stores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017396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FD4480C948BFE43BEB99D9404D53592" ma:contentTypeVersion="13" ma:contentTypeDescription="Create a new document." ma:contentTypeScope="" ma:versionID="df98c18cb17bb596799a9e41261c76e1">
  <xsd:schema xmlns:xsd="http://www.w3.org/2001/XMLSchema" xmlns:p="http://schemas.microsoft.com/office/2006/metadata/properties" xmlns:ns1="http://schemas.microsoft.com/sharepoint/v3" xmlns:ns2="http://schemas.microsoft.com/sharepoint/v3/fields" targetNamespace="http://schemas.microsoft.com/office/2006/metadata/properties" ma:root="true" ma:fieldsID="86b18fa2e63a446d1848931aa16f4f78" ns1:_="" ns2:_="">
    <xsd:import namespace="http://schemas.microsoft.com/sharepoint/v3"/>
    <xsd:import namespace="http://schemas.microsoft.com/sharepoint/v3/fields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  <xsd:element ref="ns2:_ResourceType" minOccurs="0"/>
                <xsd:element ref="ns1:Company" minOccurs="0"/>
                <xsd:element ref="ns1:CustomerID" minOccurs="0"/>
              </xsd:all>
            </xsd:complexType>
          </xsd:element>
        </xsd:sequence>
      </xsd:complexType>
    </xsd:element>
  </xsd:schema>
  <xsd:schema xmlns:xsd="http://www.w3.org/2001/XMLSchema" xmlns:dms="http://schemas.microsoft.com/office/2006/documentManagement/types" targetNamespace="http://schemas.microsoft.com/sharepoint/v3" elementFormDefault="qualified">
    <xsd:import namespace="http://schemas.microsoft.com/office/2006/documentManagement/types"/>
    <xsd:element name="PublishingStartDate" ma:index="8" nillable="true" ma:displayName="Scheduling Start Date" ma:internalName="PublishingStartDate">
      <xsd:simpleType>
        <xsd:restriction base="dms:Unknown"/>
      </xsd:simpleType>
    </xsd:element>
    <xsd:element name="PublishingExpirationDate" ma:index="9" nillable="true" ma:displayName="Scheduling End Date" ma:internalName="PublishingExpirationDate">
      <xsd:simpleType>
        <xsd:restriction base="dms:Unknown"/>
      </xsd:simpleType>
    </xsd:element>
    <xsd:element name="Company" ma:index="11" nillable="true" ma:displayName="Committee" ma:decimals="0" ma:internalName="Company">
      <xsd:simpleType>
        <xsd:restriction base="dms:Number"/>
      </xsd:simpleType>
    </xsd:element>
    <xsd:element name="CustomerID" ma:index="12" nillable="true" ma:displayName="Session" ma:description="" ma:internalName="CustomerID">
      <xsd:simpleType>
        <xsd:restriction base="dms:Text"/>
      </xsd:simpleType>
    </xsd:element>
  </xsd:schema>
  <xsd:schema xmlns:xsd="http://www.w3.org/2001/XMLSchema" xmlns:dms="http://schemas.microsoft.com/office/2006/documentManagement/types" targetNamespace="http://schemas.microsoft.com/sharepoint/v3/fields" elementFormDefault="qualified">
    <xsd:import namespace="http://schemas.microsoft.com/office/2006/documentManagement/types"/>
    <xsd:element name="_ResourceType" ma:index="10" nillable="true" ma:displayName="Resource Type" ma:default="Minutes" ma:description="A set of categories, functions, genres or aggregation levels" ma:format="Dropdown" ma:internalName="_ResourceType">
      <xsd:simpleType>
        <xsd:restriction base="dms:Choice">
          <xsd:enumeration value="Agenda"/>
          <xsd:enumeration value="Meeting Notice"/>
          <xsd:enumeration value="Minutes"/>
          <xsd:enumeration value="Presentations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>
    <Company xmlns="http://schemas.microsoft.com/sharepoint/v3" xsi:nil="true"/>
    <CustomerID xmlns="http://schemas.microsoft.com/sharepoint/v3" xsi:nil="true"/>
    <PublishingExpirationDate xmlns="http://schemas.microsoft.com/sharepoint/v3" xsi:nil="true"/>
    <_ResourceType xmlns="http://schemas.microsoft.com/sharepoint/v3/fields">Presentations</_ResourceType>
    <PublishingStartDate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D357351A-750D-4CEF-847C-26A33F274885}"/>
</file>

<file path=customXml/itemProps2.xml><?xml version="1.0" encoding="utf-8"?>
<ds:datastoreItem xmlns:ds="http://schemas.openxmlformats.org/officeDocument/2006/customXml" ds:itemID="{031B96BE-5AC3-402E-883B-1D6D3996A70F}"/>
</file>

<file path=customXml/itemProps3.xml><?xml version="1.0" encoding="utf-8"?>
<ds:datastoreItem xmlns:ds="http://schemas.openxmlformats.org/officeDocument/2006/customXml" ds:itemID="{2395B8B9-96B3-41D7-98A9-B71B6A508FA3}"/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1782</TotalTime>
  <Words>556</Words>
  <Application>Microsoft Office PowerPoint</Application>
  <PresentationFormat>On-screen Show (4:3)</PresentationFormat>
  <Paragraphs>96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8" baseType="lpstr">
      <vt:lpstr>Arial</vt:lpstr>
      <vt:lpstr>Calibri</vt:lpstr>
      <vt:lpstr>Constantia</vt:lpstr>
      <vt:lpstr>Wingdings</vt:lpstr>
      <vt:lpstr>Wingdings 2</vt:lpstr>
      <vt:lpstr>Flow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Clark Atlanta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David</dc:creator>
  <cp:lastModifiedBy>djaffer jafferlaw.com</cp:lastModifiedBy>
  <cp:revision>138</cp:revision>
  <dcterms:created xsi:type="dcterms:W3CDTF">2011-08-06T19:50:42Z</dcterms:created>
  <dcterms:modified xsi:type="dcterms:W3CDTF">2020-10-21T14:30:06Z</dcterms:modified>
  <cp:contentType>Document</cp:contentTyp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Google.Documents.Tracking">
    <vt:lpwstr>true</vt:lpwstr>
  </property>
  <property fmtid="{D5CDD505-2E9C-101B-9397-08002B2CF9AE}" pid="3" name="ContentTypeId">
    <vt:lpwstr>0x0101001FD4480C948BFE43BEB99D9404D53592</vt:lpwstr>
  </property>
</Properties>
</file>