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wmf" ContentType="image/x-wmf"/>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revisionInfo.xml" ContentType="application/vnd.ms-powerpoint.revisioninfo+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5"/>
  </p:notesMasterIdLst>
  <p:handoutMasterIdLst>
    <p:handoutMasterId r:id="rId16"/>
  </p:handoutMasterIdLst>
  <p:sldIdLst>
    <p:sldId id="256" r:id="rId2"/>
    <p:sldId id="260" r:id="rId3"/>
    <p:sldId id="271" r:id="rId4"/>
    <p:sldId id="263" r:id="rId5"/>
    <p:sldId id="272" r:id="rId6"/>
    <p:sldId id="292" r:id="rId7"/>
    <p:sldId id="300" r:id="rId8"/>
    <p:sldId id="293" r:id="rId9"/>
    <p:sldId id="294" r:id="rId10"/>
    <p:sldId id="281" r:id="rId11"/>
    <p:sldId id="301" r:id="rId12"/>
    <p:sldId id="298" r:id="rId13"/>
    <p:sldId id="297"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CCECFF"/>
    <a:srgbClr val="CCFFFF"/>
    <a:srgbClr val="FFFFCC"/>
    <a:srgbClr val="FFFF66"/>
    <a:srgbClr val="F60A0A"/>
    <a:srgbClr val="4FC0F3"/>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48" autoAdjust="0"/>
    <p:restoredTop sz="93248" autoAdjust="0"/>
  </p:normalViewPr>
  <p:slideViewPr>
    <p:cSldViewPr>
      <p:cViewPr varScale="1">
        <p:scale>
          <a:sx n="81" d="100"/>
          <a:sy n="81" d="100"/>
        </p:scale>
        <p:origin x="1632"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16160F-EE13-40B5-A787-A82E7FA61EBB}"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A1601366-AC8D-47B9-8985-27DA8AA2B24B}">
      <dgm:prSet phldrT="[Text]" custT="1"/>
      <dgm:spPr/>
      <dgm:t>
        <a:bodyPr/>
        <a:lstStyle/>
        <a:p>
          <a:r>
            <a:rPr lang="en-US" sz="2000" b="1" dirty="0">
              <a:solidFill>
                <a:srgbClr val="0070C0"/>
              </a:solidFill>
            </a:rPr>
            <a:t>HOSPITALS</a:t>
          </a:r>
        </a:p>
      </dgm:t>
    </dgm:pt>
    <dgm:pt modelId="{61505A37-A96D-435D-980D-1034E3B33BC6}" type="parTrans" cxnId="{9B0172CA-F3CD-42F3-9D36-13E5D2AFD35C}">
      <dgm:prSet/>
      <dgm:spPr/>
      <dgm:t>
        <a:bodyPr/>
        <a:lstStyle/>
        <a:p>
          <a:endParaRPr lang="en-US"/>
        </a:p>
      </dgm:t>
    </dgm:pt>
    <dgm:pt modelId="{28E85D22-4BB6-45A7-8B20-CD4364FC34C3}" type="sibTrans" cxnId="{9B0172CA-F3CD-42F3-9D36-13E5D2AFD35C}">
      <dgm:prSet/>
      <dgm:spPr/>
      <dgm:t>
        <a:bodyPr/>
        <a:lstStyle/>
        <a:p>
          <a:endParaRPr lang="en-US"/>
        </a:p>
      </dgm:t>
    </dgm:pt>
    <dgm:pt modelId="{81293DFC-AF04-4C92-8CD2-1FF8456C6435}">
      <dgm:prSet phldrT="[Text]" custT="1"/>
      <dgm:spPr/>
      <dgm:t>
        <a:bodyPr/>
        <a:lstStyle/>
        <a:p>
          <a:r>
            <a:rPr lang="en-US" sz="1600" b="1" dirty="0">
              <a:solidFill>
                <a:srgbClr val="0070C0"/>
              </a:solidFill>
            </a:rPr>
            <a:t>Board of Education</a:t>
          </a:r>
        </a:p>
      </dgm:t>
    </dgm:pt>
    <dgm:pt modelId="{6BCD32CA-4A1F-4F01-8DF4-0B7242CEDCA2}" type="parTrans" cxnId="{686964AE-AF5D-440D-92FF-B9515606D494}">
      <dgm:prSet/>
      <dgm:spPr/>
      <dgm:t>
        <a:bodyPr/>
        <a:lstStyle/>
        <a:p>
          <a:endParaRPr lang="en-US" dirty="0"/>
        </a:p>
      </dgm:t>
    </dgm:pt>
    <dgm:pt modelId="{87A684DA-3A67-4A82-987B-160E8E65D3EF}" type="sibTrans" cxnId="{686964AE-AF5D-440D-92FF-B9515606D494}">
      <dgm:prSet/>
      <dgm:spPr/>
      <dgm:t>
        <a:bodyPr/>
        <a:lstStyle/>
        <a:p>
          <a:endParaRPr lang="en-US"/>
        </a:p>
      </dgm:t>
    </dgm:pt>
    <dgm:pt modelId="{1A0EFA25-6846-47B2-A809-7E402366467D}">
      <dgm:prSet phldrT="[Text]" custT="1"/>
      <dgm:spPr/>
      <dgm:t>
        <a:bodyPr/>
        <a:lstStyle/>
        <a:p>
          <a:r>
            <a:rPr lang="en-US" sz="1600" b="1" dirty="0">
              <a:solidFill>
                <a:srgbClr val="0070C0"/>
              </a:solidFill>
            </a:rPr>
            <a:t>Local Industry</a:t>
          </a:r>
        </a:p>
      </dgm:t>
    </dgm:pt>
    <dgm:pt modelId="{76428DBA-D7BE-4BC9-9017-E3F75BFAF903}" type="parTrans" cxnId="{8A31004F-0532-4A06-B994-7333075FB6F4}">
      <dgm:prSet/>
      <dgm:spPr/>
      <dgm:t>
        <a:bodyPr/>
        <a:lstStyle/>
        <a:p>
          <a:endParaRPr lang="en-US" dirty="0"/>
        </a:p>
      </dgm:t>
    </dgm:pt>
    <dgm:pt modelId="{E46B4598-1CEA-433B-BF01-9E93F762A3C4}" type="sibTrans" cxnId="{8A31004F-0532-4A06-B994-7333075FB6F4}">
      <dgm:prSet/>
      <dgm:spPr/>
      <dgm:t>
        <a:bodyPr/>
        <a:lstStyle/>
        <a:p>
          <a:endParaRPr lang="en-US"/>
        </a:p>
      </dgm:t>
    </dgm:pt>
    <dgm:pt modelId="{19095D56-0B79-4B06-AFB1-AB7126A134B9}">
      <dgm:prSet phldrT="[Text]" custT="1"/>
      <dgm:spPr/>
      <dgm:t>
        <a:bodyPr/>
        <a:lstStyle/>
        <a:p>
          <a:r>
            <a:rPr lang="en-US" sz="1400" b="1" dirty="0">
              <a:solidFill>
                <a:srgbClr val="0070C0"/>
              </a:solidFill>
            </a:rPr>
            <a:t>Physicians</a:t>
          </a:r>
        </a:p>
      </dgm:t>
    </dgm:pt>
    <dgm:pt modelId="{B07E9FED-ACA9-4D3B-8C2F-FF56F75DC312}" type="parTrans" cxnId="{B61D6BF4-7ADD-426A-BD7A-2E82E6C9A7B9}">
      <dgm:prSet/>
      <dgm:spPr/>
      <dgm:t>
        <a:bodyPr/>
        <a:lstStyle/>
        <a:p>
          <a:endParaRPr lang="en-US" dirty="0"/>
        </a:p>
      </dgm:t>
    </dgm:pt>
    <dgm:pt modelId="{E5238527-F458-41A3-B2D5-BAE35541538F}" type="sibTrans" cxnId="{B61D6BF4-7ADD-426A-BD7A-2E82E6C9A7B9}">
      <dgm:prSet/>
      <dgm:spPr/>
      <dgm:t>
        <a:bodyPr/>
        <a:lstStyle/>
        <a:p>
          <a:endParaRPr lang="en-US"/>
        </a:p>
      </dgm:t>
    </dgm:pt>
    <dgm:pt modelId="{B10E9605-B50D-4E67-B6E2-46F71DAC7274}">
      <dgm:prSet custT="1"/>
      <dgm:spPr/>
      <dgm:t>
        <a:bodyPr/>
        <a:lstStyle/>
        <a:p>
          <a:r>
            <a:rPr lang="en-US" sz="1600" b="1" dirty="0">
              <a:solidFill>
                <a:srgbClr val="0070C0"/>
              </a:solidFill>
            </a:rPr>
            <a:t>Nursing Homes</a:t>
          </a:r>
        </a:p>
      </dgm:t>
    </dgm:pt>
    <dgm:pt modelId="{DC22EC35-235B-4B2A-AEB8-C77663B1C267}" type="parTrans" cxnId="{6EF06EED-4D86-4FD5-A623-355DC0E5F2E1}">
      <dgm:prSet/>
      <dgm:spPr/>
      <dgm:t>
        <a:bodyPr/>
        <a:lstStyle/>
        <a:p>
          <a:endParaRPr lang="en-US" dirty="0"/>
        </a:p>
      </dgm:t>
    </dgm:pt>
    <dgm:pt modelId="{E1B31249-33A3-4A8B-8B14-94E4B43FFDF6}" type="sibTrans" cxnId="{6EF06EED-4D86-4FD5-A623-355DC0E5F2E1}">
      <dgm:prSet/>
      <dgm:spPr/>
      <dgm:t>
        <a:bodyPr/>
        <a:lstStyle/>
        <a:p>
          <a:endParaRPr lang="en-US"/>
        </a:p>
      </dgm:t>
    </dgm:pt>
    <dgm:pt modelId="{367FFE2E-525D-4B88-B109-9DC9D14F8D0A}">
      <dgm:prSet custT="1"/>
      <dgm:spPr/>
      <dgm:t>
        <a:bodyPr/>
        <a:lstStyle/>
        <a:p>
          <a:r>
            <a:rPr lang="en-US" sz="1600" b="1" dirty="0">
              <a:solidFill>
                <a:srgbClr val="0070C0"/>
              </a:solidFill>
            </a:rPr>
            <a:t>EMS</a:t>
          </a:r>
        </a:p>
      </dgm:t>
    </dgm:pt>
    <dgm:pt modelId="{188F513E-2B3C-453A-BF66-9C4B5D287708}" type="parTrans" cxnId="{7B20B42F-0450-4D9B-A01B-A646EC5AFBA1}">
      <dgm:prSet/>
      <dgm:spPr/>
      <dgm:t>
        <a:bodyPr/>
        <a:lstStyle/>
        <a:p>
          <a:endParaRPr lang="en-US" dirty="0"/>
        </a:p>
      </dgm:t>
    </dgm:pt>
    <dgm:pt modelId="{B7D0F6D2-FE8B-4456-8FEA-E045089858D0}" type="sibTrans" cxnId="{7B20B42F-0450-4D9B-A01B-A646EC5AFBA1}">
      <dgm:prSet/>
      <dgm:spPr/>
      <dgm:t>
        <a:bodyPr/>
        <a:lstStyle/>
        <a:p>
          <a:endParaRPr lang="en-US"/>
        </a:p>
      </dgm:t>
    </dgm:pt>
    <dgm:pt modelId="{3E32833E-80E8-435A-A193-4F3530CFC9EE}">
      <dgm:prSet custT="1"/>
      <dgm:spPr/>
      <dgm:t>
        <a:bodyPr/>
        <a:lstStyle/>
        <a:p>
          <a:r>
            <a:rPr lang="en-US" sz="1600" b="1" dirty="0">
              <a:solidFill>
                <a:srgbClr val="0070C0"/>
              </a:solidFill>
            </a:rPr>
            <a:t>Home Health</a:t>
          </a:r>
        </a:p>
      </dgm:t>
    </dgm:pt>
    <dgm:pt modelId="{BA66AD99-A356-4EF8-9CF3-CA550B40942B}" type="parTrans" cxnId="{1BA2F65A-3E01-4D1E-A1E9-E2C27BAEAA1A}">
      <dgm:prSet/>
      <dgm:spPr/>
      <dgm:t>
        <a:bodyPr/>
        <a:lstStyle/>
        <a:p>
          <a:endParaRPr lang="en-US" dirty="0"/>
        </a:p>
      </dgm:t>
    </dgm:pt>
    <dgm:pt modelId="{C677D204-34F8-4C56-B35A-829739B0B25D}" type="sibTrans" cxnId="{1BA2F65A-3E01-4D1E-A1E9-E2C27BAEAA1A}">
      <dgm:prSet/>
      <dgm:spPr/>
      <dgm:t>
        <a:bodyPr/>
        <a:lstStyle/>
        <a:p>
          <a:endParaRPr lang="en-US"/>
        </a:p>
      </dgm:t>
    </dgm:pt>
    <dgm:pt modelId="{7C379CB6-8AE2-4D77-B4D7-CD240EBE0F25}">
      <dgm:prSet custT="1"/>
      <dgm:spPr/>
      <dgm:t>
        <a:bodyPr/>
        <a:lstStyle/>
        <a:p>
          <a:r>
            <a:rPr lang="en-US" sz="1400" b="1" dirty="0">
              <a:solidFill>
                <a:srgbClr val="0070C0"/>
              </a:solidFill>
            </a:rPr>
            <a:t>Behavioral Health</a:t>
          </a:r>
        </a:p>
      </dgm:t>
    </dgm:pt>
    <dgm:pt modelId="{9A92DE4D-C5F6-4FE2-9F09-99EE02883BFC}" type="parTrans" cxnId="{D1AD928D-5AA0-4E77-BD24-653AB17308DC}">
      <dgm:prSet/>
      <dgm:spPr/>
      <dgm:t>
        <a:bodyPr/>
        <a:lstStyle/>
        <a:p>
          <a:endParaRPr lang="en-US" dirty="0"/>
        </a:p>
      </dgm:t>
    </dgm:pt>
    <dgm:pt modelId="{BB708BCE-6799-4BFF-B155-27B832FEDF7C}" type="sibTrans" cxnId="{D1AD928D-5AA0-4E77-BD24-653AB17308DC}">
      <dgm:prSet/>
      <dgm:spPr/>
      <dgm:t>
        <a:bodyPr/>
        <a:lstStyle/>
        <a:p>
          <a:endParaRPr lang="en-US"/>
        </a:p>
      </dgm:t>
    </dgm:pt>
    <dgm:pt modelId="{E8E8A3FC-3E89-49FE-ACBD-D08E27192587}">
      <dgm:prSet custT="1"/>
      <dgm:spPr/>
      <dgm:t>
        <a:bodyPr/>
        <a:lstStyle/>
        <a:p>
          <a:r>
            <a:rPr lang="en-US" sz="1600" b="1" dirty="0">
              <a:solidFill>
                <a:srgbClr val="0070C0"/>
              </a:solidFill>
            </a:rPr>
            <a:t>Technical Schools</a:t>
          </a:r>
        </a:p>
      </dgm:t>
    </dgm:pt>
    <dgm:pt modelId="{750232A7-8AAD-4B3C-A45C-31B74873921F}" type="parTrans" cxnId="{379AC68D-95AC-48C5-9B87-3BABC4587B62}">
      <dgm:prSet/>
      <dgm:spPr/>
      <dgm:t>
        <a:bodyPr/>
        <a:lstStyle/>
        <a:p>
          <a:endParaRPr lang="en-US" dirty="0"/>
        </a:p>
      </dgm:t>
    </dgm:pt>
    <dgm:pt modelId="{FAC96FD7-5294-4E9C-92A8-BC20B38BE66A}" type="sibTrans" cxnId="{379AC68D-95AC-48C5-9B87-3BABC4587B62}">
      <dgm:prSet/>
      <dgm:spPr/>
      <dgm:t>
        <a:bodyPr/>
        <a:lstStyle/>
        <a:p>
          <a:endParaRPr lang="en-US"/>
        </a:p>
      </dgm:t>
    </dgm:pt>
    <dgm:pt modelId="{DD92E001-C387-4C40-8915-B304BB3C9046}">
      <dgm:prSet phldrT="[Text]" custT="1"/>
      <dgm:spPr/>
      <dgm:t>
        <a:bodyPr/>
        <a:lstStyle/>
        <a:p>
          <a:r>
            <a:rPr lang="en-US" sz="1600" b="1" dirty="0">
              <a:solidFill>
                <a:srgbClr val="0070C0"/>
              </a:solidFill>
            </a:rPr>
            <a:t>Tertiary Hospitals</a:t>
          </a:r>
        </a:p>
      </dgm:t>
    </dgm:pt>
    <dgm:pt modelId="{3D2B4952-225C-4B53-9616-4AB40868C95B}" type="parTrans" cxnId="{FED262EA-F2BA-4417-976B-ECA1DED23BE5}">
      <dgm:prSet/>
      <dgm:spPr/>
      <dgm:t>
        <a:bodyPr/>
        <a:lstStyle/>
        <a:p>
          <a:endParaRPr lang="en-US" dirty="0"/>
        </a:p>
      </dgm:t>
    </dgm:pt>
    <dgm:pt modelId="{DB769E8D-C345-466E-B4F8-C1CE5E9BE738}" type="sibTrans" cxnId="{FED262EA-F2BA-4417-976B-ECA1DED23BE5}">
      <dgm:prSet/>
      <dgm:spPr/>
      <dgm:t>
        <a:bodyPr/>
        <a:lstStyle/>
        <a:p>
          <a:endParaRPr lang="en-US"/>
        </a:p>
      </dgm:t>
    </dgm:pt>
    <dgm:pt modelId="{E7521881-7D5F-4451-A625-74F6883206B6}">
      <dgm:prSet custT="1"/>
      <dgm:spPr/>
      <dgm:t>
        <a:bodyPr/>
        <a:lstStyle/>
        <a:p>
          <a:r>
            <a:rPr lang="en-US" sz="1600" b="1" dirty="0">
              <a:solidFill>
                <a:srgbClr val="0070C0"/>
              </a:solidFill>
            </a:rPr>
            <a:t>Public Health</a:t>
          </a:r>
        </a:p>
      </dgm:t>
    </dgm:pt>
    <dgm:pt modelId="{4F81CDC6-5381-42B7-B9B0-779FA83C4BF1}" type="parTrans" cxnId="{60CA173A-0E2F-4653-AA8F-1CF23B2EA2F5}">
      <dgm:prSet/>
      <dgm:spPr/>
      <dgm:t>
        <a:bodyPr/>
        <a:lstStyle/>
        <a:p>
          <a:endParaRPr lang="en-US" dirty="0"/>
        </a:p>
      </dgm:t>
    </dgm:pt>
    <dgm:pt modelId="{D4B8FF0A-BFBE-47C5-B671-5A78FED3896C}" type="sibTrans" cxnId="{60CA173A-0E2F-4653-AA8F-1CF23B2EA2F5}">
      <dgm:prSet/>
      <dgm:spPr/>
      <dgm:t>
        <a:bodyPr/>
        <a:lstStyle/>
        <a:p>
          <a:endParaRPr lang="en-US"/>
        </a:p>
      </dgm:t>
    </dgm:pt>
    <dgm:pt modelId="{DDFBEFA6-ADCE-4BDC-A486-35C02F10A5B1}">
      <dgm:prSet custT="1"/>
      <dgm:spPr/>
      <dgm:t>
        <a:bodyPr/>
        <a:lstStyle/>
        <a:p>
          <a:r>
            <a:rPr lang="en-US" sz="1600" b="1" dirty="0">
              <a:solidFill>
                <a:srgbClr val="0070C0"/>
              </a:solidFill>
            </a:rPr>
            <a:t>FQHCs</a:t>
          </a:r>
        </a:p>
      </dgm:t>
    </dgm:pt>
    <dgm:pt modelId="{80909EEB-5E8E-47BE-9142-37DD0B728CDD}" type="parTrans" cxnId="{D8B62154-7059-4FB5-A535-B21AEF000E6F}">
      <dgm:prSet/>
      <dgm:spPr/>
      <dgm:t>
        <a:bodyPr/>
        <a:lstStyle/>
        <a:p>
          <a:endParaRPr lang="en-US" dirty="0"/>
        </a:p>
      </dgm:t>
    </dgm:pt>
    <dgm:pt modelId="{6E14E851-D6A6-46B2-9375-5B010B9F5528}" type="sibTrans" cxnId="{D8B62154-7059-4FB5-A535-B21AEF000E6F}">
      <dgm:prSet/>
      <dgm:spPr/>
      <dgm:t>
        <a:bodyPr/>
        <a:lstStyle/>
        <a:p>
          <a:endParaRPr lang="en-US"/>
        </a:p>
      </dgm:t>
    </dgm:pt>
    <dgm:pt modelId="{271D2596-97B6-4751-A0D6-0E5898CD1DDE}">
      <dgm:prSet custT="1"/>
      <dgm:spPr/>
      <dgm:t>
        <a:bodyPr/>
        <a:lstStyle/>
        <a:p>
          <a:r>
            <a:rPr lang="en-US" sz="1600" b="1" dirty="0">
              <a:solidFill>
                <a:srgbClr val="0070C0"/>
              </a:solidFill>
            </a:rPr>
            <a:t>CAHs</a:t>
          </a:r>
        </a:p>
      </dgm:t>
    </dgm:pt>
    <dgm:pt modelId="{F349E8B8-01FD-4757-AC9D-3E43CD0F3633}" type="parTrans" cxnId="{C42DC974-DD3F-4524-A626-E06748DC3A07}">
      <dgm:prSet/>
      <dgm:spPr/>
      <dgm:t>
        <a:bodyPr/>
        <a:lstStyle/>
        <a:p>
          <a:endParaRPr lang="en-US"/>
        </a:p>
      </dgm:t>
    </dgm:pt>
    <dgm:pt modelId="{24BBE499-AAC7-4E9B-92C1-A4EA47D7EB91}" type="sibTrans" cxnId="{C42DC974-DD3F-4524-A626-E06748DC3A07}">
      <dgm:prSet/>
      <dgm:spPr/>
      <dgm:t>
        <a:bodyPr/>
        <a:lstStyle/>
        <a:p>
          <a:endParaRPr lang="en-US"/>
        </a:p>
      </dgm:t>
    </dgm:pt>
    <dgm:pt modelId="{0F751A1B-113C-4602-B590-870B938AC4A0}" type="pres">
      <dgm:prSet presAssocID="{0E16160F-EE13-40B5-A787-A82E7FA61EBB}" presName="cycle" presStyleCnt="0">
        <dgm:presLayoutVars>
          <dgm:chMax val="1"/>
          <dgm:dir/>
          <dgm:animLvl val="ctr"/>
          <dgm:resizeHandles val="exact"/>
        </dgm:presLayoutVars>
      </dgm:prSet>
      <dgm:spPr/>
    </dgm:pt>
    <dgm:pt modelId="{D7A1B35A-9D8D-459E-87E4-6A10FB591890}" type="pres">
      <dgm:prSet presAssocID="{A1601366-AC8D-47B9-8985-27DA8AA2B24B}" presName="centerShape" presStyleLbl="node0" presStyleIdx="0" presStyleCnt="1" custScaleX="205738" custScaleY="167888" custLinFactNeighborX="-35" custLinFactNeighborY="-1175"/>
      <dgm:spPr/>
    </dgm:pt>
    <dgm:pt modelId="{F4C60B44-CFE4-4636-B94D-AC541947290A}" type="pres">
      <dgm:prSet presAssocID="{80909EEB-5E8E-47BE-9142-37DD0B728CDD}" presName="Name9" presStyleLbl="parChTrans1D2" presStyleIdx="0" presStyleCnt="12"/>
      <dgm:spPr/>
    </dgm:pt>
    <dgm:pt modelId="{8AA01545-30CA-4747-9919-56CDEDA51250}" type="pres">
      <dgm:prSet presAssocID="{80909EEB-5E8E-47BE-9142-37DD0B728CDD}" presName="connTx" presStyleLbl="parChTrans1D2" presStyleIdx="0" presStyleCnt="12"/>
      <dgm:spPr/>
    </dgm:pt>
    <dgm:pt modelId="{56DBDA21-FFD7-46CF-93B3-3D07968433BE}" type="pres">
      <dgm:prSet presAssocID="{DDFBEFA6-ADCE-4BDC-A486-35C02F10A5B1}" presName="node" presStyleLbl="node1" presStyleIdx="0" presStyleCnt="12" custScaleX="131803" custScaleY="105866" custRadScaleRad="103121" custRadScaleInc="-3770">
        <dgm:presLayoutVars>
          <dgm:bulletEnabled val="1"/>
        </dgm:presLayoutVars>
      </dgm:prSet>
      <dgm:spPr/>
    </dgm:pt>
    <dgm:pt modelId="{AEA186D6-DCD0-4478-B2FF-FBDF06BA12B5}" type="pres">
      <dgm:prSet presAssocID="{6BCD32CA-4A1F-4F01-8DF4-0B7242CEDCA2}" presName="Name9" presStyleLbl="parChTrans1D2" presStyleIdx="1" presStyleCnt="12"/>
      <dgm:spPr/>
    </dgm:pt>
    <dgm:pt modelId="{C6187414-A8D9-47DA-AE03-34DAFD241692}" type="pres">
      <dgm:prSet presAssocID="{6BCD32CA-4A1F-4F01-8DF4-0B7242CEDCA2}" presName="connTx" presStyleLbl="parChTrans1D2" presStyleIdx="1" presStyleCnt="12"/>
      <dgm:spPr/>
    </dgm:pt>
    <dgm:pt modelId="{41C9F98E-309B-4162-85F5-D7C77AC2DD9C}" type="pres">
      <dgm:prSet presAssocID="{81293DFC-AF04-4C92-8CD2-1FF8456C6435}" presName="node" presStyleLbl="node1" presStyleIdx="1" presStyleCnt="12" custScaleX="131803" custScaleY="105866" custRadScaleRad="98452" custRadScaleInc="19012">
        <dgm:presLayoutVars>
          <dgm:bulletEnabled val="1"/>
        </dgm:presLayoutVars>
      </dgm:prSet>
      <dgm:spPr/>
    </dgm:pt>
    <dgm:pt modelId="{6E46390B-4D43-49E1-AB02-142BC71C5E3A}" type="pres">
      <dgm:prSet presAssocID="{F349E8B8-01FD-4757-AC9D-3E43CD0F3633}" presName="Name9" presStyleLbl="parChTrans1D2" presStyleIdx="2" presStyleCnt="12"/>
      <dgm:spPr/>
    </dgm:pt>
    <dgm:pt modelId="{CDB335BB-9D16-4520-9935-2321E953ECE6}" type="pres">
      <dgm:prSet presAssocID="{F349E8B8-01FD-4757-AC9D-3E43CD0F3633}" presName="connTx" presStyleLbl="parChTrans1D2" presStyleIdx="2" presStyleCnt="12"/>
      <dgm:spPr/>
    </dgm:pt>
    <dgm:pt modelId="{FBF8F859-372A-4147-AF61-8AD8527C5DA3}" type="pres">
      <dgm:prSet presAssocID="{271D2596-97B6-4751-A0D6-0E5898CD1DDE}" presName="node" presStyleLbl="node1" presStyleIdx="2" presStyleCnt="12" custScaleX="131447" custScaleY="105774" custRadScaleRad="98686" custRadScaleInc="15127">
        <dgm:presLayoutVars>
          <dgm:bulletEnabled val="1"/>
        </dgm:presLayoutVars>
      </dgm:prSet>
      <dgm:spPr/>
    </dgm:pt>
    <dgm:pt modelId="{CC3D9F04-8A98-49C8-9288-32354BC17DF9}" type="pres">
      <dgm:prSet presAssocID="{4F81CDC6-5381-42B7-B9B0-779FA83C4BF1}" presName="Name9" presStyleLbl="parChTrans1D2" presStyleIdx="3" presStyleCnt="12"/>
      <dgm:spPr/>
    </dgm:pt>
    <dgm:pt modelId="{5D569984-FA68-4B58-959D-4FF69547799E}" type="pres">
      <dgm:prSet presAssocID="{4F81CDC6-5381-42B7-B9B0-779FA83C4BF1}" presName="connTx" presStyleLbl="parChTrans1D2" presStyleIdx="3" presStyleCnt="12"/>
      <dgm:spPr/>
    </dgm:pt>
    <dgm:pt modelId="{6FFADE2F-E0DF-4A54-8CCB-BBBFD9B907DD}" type="pres">
      <dgm:prSet presAssocID="{E7521881-7D5F-4451-A625-74F6883206B6}" presName="node" presStyleLbl="node1" presStyleIdx="3" presStyleCnt="12" custScaleX="131803" custScaleY="105866" custRadScaleRad="104435" custRadScaleInc="-3914">
        <dgm:presLayoutVars>
          <dgm:bulletEnabled val="1"/>
        </dgm:presLayoutVars>
      </dgm:prSet>
      <dgm:spPr/>
    </dgm:pt>
    <dgm:pt modelId="{E5CFD3FC-14B6-46BA-BB62-862C4A88A20C}" type="pres">
      <dgm:prSet presAssocID="{B07E9FED-ACA9-4D3B-8C2F-FF56F75DC312}" presName="Name9" presStyleLbl="parChTrans1D2" presStyleIdx="4" presStyleCnt="12"/>
      <dgm:spPr/>
    </dgm:pt>
    <dgm:pt modelId="{10965642-9131-46C8-8F9B-F91466B66AE2}" type="pres">
      <dgm:prSet presAssocID="{B07E9FED-ACA9-4D3B-8C2F-FF56F75DC312}" presName="connTx" presStyleLbl="parChTrans1D2" presStyleIdx="4" presStyleCnt="12"/>
      <dgm:spPr/>
    </dgm:pt>
    <dgm:pt modelId="{9A684C96-D662-4A6A-9BE9-013A6C837522}" type="pres">
      <dgm:prSet presAssocID="{19095D56-0B79-4B06-AFB1-AB7126A134B9}" presName="node" presStyleLbl="node1" presStyleIdx="4" presStyleCnt="12" custScaleX="131609" custScaleY="102731" custRadScaleRad="107524" custRadScaleInc="-34829">
        <dgm:presLayoutVars>
          <dgm:bulletEnabled val="1"/>
        </dgm:presLayoutVars>
      </dgm:prSet>
      <dgm:spPr/>
    </dgm:pt>
    <dgm:pt modelId="{3E79AF0D-A0D8-4392-AE99-AFDD2490621D}" type="pres">
      <dgm:prSet presAssocID="{76428DBA-D7BE-4BC9-9017-E3F75BFAF903}" presName="Name9" presStyleLbl="parChTrans1D2" presStyleIdx="5" presStyleCnt="12"/>
      <dgm:spPr/>
    </dgm:pt>
    <dgm:pt modelId="{CC9CCA1E-995D-4B68-8DA5-E3963A99A54F}" type="pres">
      <dgm:prSet presAssocID="{76428DBA-D7BE-4BC9-9017-E3F75BFAF903}" presName="connTx" presStyleLbl="parChTrans1D2" presStyleIdx="5" presStyleCnt="12"/>
      <dgm:spPr/>
    </dgm:pt>
    <dgm:pt modelId="{DCFCD9EA-ACD8-4B95-B277-18A037F4A7B1}" type="pres">
      <dgm:prSet presAssocID="{1A0EFA25-6846-47B2-A809-7E402366467D}" presName="node" presStyleLbl="node1" presStyleIdx="5" presStyleCnt="12" custScaleX="131803" custScaleY="105866" custRadScaleRad="100008" custRadScaleInc="-39872">
        <dgm:presLayoutVars>
          <dgm:bulletEnabled val="1"/>
        </dgm:presLayoutVars>
      </dgm:prSet>
      <dgm:spPr/>
    </dgm:pt>
    <dgm:pt modelId="{3E67C9BE-2B06-47A5-BCDF-C1E9E5C3A67C}" type="pres">
      <dgm:prSet presAssocID="{3D2B4952-225C-4B53-9616-4AB40868C95B}" presName="Name9" presStyleLbl="parChTrans1D2" presStyleIdx="6" presStyleCnt="12"/>
      <dgm:spPr/>
    </dgm:pt>
    <dgm:pt modelId="{A28BE6F0-1841-46F9-9C8D-A7FAC7356D5F}" type="pres">
      <dgm:prSet presAssocID="{3D2B4952-225C-4B53-9616-4AB40868C95B}" presName="connTx" presStyleLbl="parChTrans1D2" presStyleIdx="6" presStyleCnt="12"/>
      <dgm:spPr/>
    </dgm:pt>
    <dgm:pt modelId="{A6EB955B-8BEA-4EB3-B5D6-40EC293A1705}" type="pres">
      <dgm:prSet presAssocID="{DD92E001-C387-4C40-8915-B304BB3C9046}" presName="node" presStyleLbl="node1" presStyleIdx="6" presStyleCnt="12" custScaleX="131803" custScaleY="105866" custRadScaleRad="90789" custRadScaleInc="-7603">
        <dgm:presLayoutVars>
          <dgm:bulletEnabled val="1"/>
        </dgm:presLayoutVars>
      </dgm:prSet>
      <dgm:spPr/>
    </dgm:pt>
    <dgm:pt modelId="{E6F0F63F-C0BE-4E49-8BF8-65ABB703715F}" type="pres">
      <dgm:prSet presAssocID="{DC22EC35-235B-4B2A-AEB8-C77663B1C267}" presName="Name9" presStyleLbl="parChTrans1D2" presStyleIdx="7" presStyleCnt="12"/>
      <dgm:spPr/>
    </dgm:pt>
    <dgm:pt modelId="{50E014BF-57E0-4383-86D2-A5EE929B147C}" type="pres">
      <dgm:prSet presAssocID="{DC22EC35-235B-4B2A-AEB8-C77663B1C267}" presName="connTx" presStyleLbl="parChTrans1D2" presStyleIdx="7" presStyleCnt="12"/>
      <dgm:spPr/>
    </dgm:pt>
    <dgm:pt modelId="{419C8E16-D1AC-4F70-894F-184B137D6F99}" type="pres">
      <dgm:prSet presAssocID="{B10E9605-B50D-4E67-B6E2-46F71DAC7274}" presName="node" presStyleLbl="node1" presStyleIdx="7" presStyleCnt="12" custScaleX="131803" custScaleY="105866" custRadScaleRad="93074" custRadScaleInc="26640">
        <dgm:presLayoutVars>
          <dgm:bulletEnabled val="1"/>
        </dgm:presLayoutVars>
      </dgm:prSet>
      <dgm:spPr/>
    </dgm:pt>
    <dgm:pt modelId="{903821D2-E35E-4404-AEC5-5AFC87724C6C}" type="pres">
      <dgm:prSet presAssocID="{188F513E-2B3C-453A-BF66-9C4B5D287708}" presName="Name9" presStyleLbl="parChTrans1D2" presStyleIdx="8" presStyleCnt="12"/>
      <dgm:spPr/>
    </dgm:pt>
    <dgm:pt modelId="{3A15525D-4896-4F4F-9D80-FB7BE7F4646E}" type="pres">
      <dgm:prSet presAssocID="{188F513E-2B3C-453A-BF66-9C4B5D287708}" presName="connTx" presStyleLbl="parChTrans1D2" presStyleIdx="8" presStyleCnt="12"/>
      <dgm:spPr/>
    </dgm:pt>
    <dgm:pt modelId="{201F31CD-327B-4DF4-A3FF-207AE5123AE5}" type="pres">
      <dgm:prSet presAssocID="{367FFE2E-525D-4B88-B109-9DC9D14F8D0A}" presName="node" presStyleLbl="node1" presStyleIdx="8" presStyleCnt="12" custScaleX="131803" custScaleY="105866" custRadScaleRad="102395" custRadScaleInc="33844">
        <dgm:presLayoutVars>
          <dgm:bulletEnabled val="1"/>
        </dgm:presLayoutVars>
      </dgm:prSet>
      <dgm:spPr/>
    </dgm:pt>
    <dgm:pt modelId="{9C33AD57-3921-4009-81B7-BC9FB0082F3E}" type="pres">
      <dgm:prSet presAssocID="{BA66AD99-A356-4EF8-9CF3-CA550B40942B}" presName="Name9" presStyleLbl="parChTrans1D2" presStyleIdx="9" presStyleCnt="12"/>
      <dgm:spPr/>
    </dgm:pt>
    <dgm:pt modelId="{44732B43-5D58-48CA-BD51-DADE6E8D6340}" type="pres">
      <dgm:prSet presAssocID="{BA66AD99-A356-4EF8-9CF3-CA550B40942B}" presName="connTx" presStyleLbl="parChTrans1D2" presStyleIdx="9" presStyleCnt="12"/>
      <dgm:spPr/>
    </dgm:pt>
    <dgm:pt modelId="{EAB40A74-6C9D-4E07-B6E8-FB38CDEBEB3E}" type="pres">
      <dgm:prSet presAssocID="{3E32833E-80E8-435A-A193-4F3530CFC9EE}" presName="node" presStyleLbl="node1" presStyleIdx="9" presStyleCnt="12" custScaleX="131803" custScaleY="105866" custRadScaleRad="99762" custRadScaleInc="17127">
        <dgm:presLayoutVars>
          <dgm:bulletEnabled val="1"/>
        </dgm:presLayoutVars>
      </dgm:prSet>
      <dgm:spPr/>
    </dgm:pt>
    <dgm:pt modelId="{E825251A-E421-407D-80B3-FCD664CB142D}" type="pres">
      <dgm:prSet presAssocID="{9A92DE4D-C5F6-4FE2-9F09-99EE02883BFC}" presName="Name9" presStyleLbl="parChTrans1D2" presStyleIdx="10" presStyleCnt="12"/>
      <dgm:spPr/>
    </dgm:pt>
    <dgm:pt modelId="{06775BCC-4D48-4729-9493-7986FBB0A56F}" type="pres">
      <dgm:prSet presAssocID="{9A92DE4D-C5F6-4FE2-9F09-99EE02883BFC}" presName="connTx" presStyleLbl="parChTrans1D2" presStyleIdx="10" presStyleCnt="12"/>
      <dgm:spPr/>
    </dgm:pt>
    <dgm:pt modelId="{D1D9B9E7-8DC0-4206-A27F-FA845EF62DA3}" type="pres">
      <dgm:prSet presAssocID="{7C379CB6-8AE2-4D77-B4D7-CD240EBE0F25}" presName="node" presStyleLbl="node1" presStyleIdx="10" presStyleCnt="12" custScaleX="131803" custScaleY="105866" custRadScaleRad="101850" custRadScaleInc="-9604">
        <dgm:presLayoutVars>
          <dgm:bulletEnabled val="1"/>
        </dgm:presLayoutVars>
      </dgm:prSet>
      <dgm:spPr/>
    </dgm:pt>
    <dgm:pt modelId="{0757F590-D1C5-4EE6-803B-FB61DB88D3F4}" type="pres">
      <dgm:prSet presAssocID="{750232A7-8AAD-4B3C-A45C-31B74873921F}" presName="Name9" presStyleLbl="parChTrans1D2" presStyleIdx="11" presStyleCnt="12"/>
      <dgm:spPr/>
    </dgm:pt>
    <dgm:pt modelId="{8DAD5990-DC83-443C-9F77-1FD7C7D5A478}" type="pres">
      <dgm:prSet presAssocID="{750232A7-8AAD-4B3C-A45C-31B74873921F}" presName="connTx" presStyleLbl="parChTrans1D2" presStyleIdx="11" presStyleCnt="12"/>
      <dgm:spPr/>
    </dgm:pt>
    <dgm:pt modelId="{7151BF90-6FC3-48E8-8B4E-FFE04FDC5AE4}" type="pres">
      <dgm:prSet presAssocID="{E8E8A3FC-3E89-49FE-ACBD-D08E27192587}" presName="node" presStyleLbl="node1" presStyleIdx="11" presStyleCnt="12" custScaleX="131803" custScaleY="105866" custRadScaleRad="102413" custRadScaleInc="-18507">
        <dgm:presLayoutVars>
          <dgm:bulletEnabled val="1"/>
        </dgm:presLayoutVars>
      </dgm:prSet>
      <dgm:spPr/>
    </dgm:pt>
  </dgm:ptLst>
  <dgm:cxnLst>
    <dgm:cxn modelId="{EA47430F-A034-4398-AF83-C246E82C043A}" type="presOf" srcId="{E8E8A3FC-3E89-49FE-ACBD-D08E27192587}" destId="{7151BF90-6FC3-48E8-8B4E-FFE04FDC5AE4}" srcOrd="0" destOrd="0" presId="urn:microsoft.com/office/officeart/2005/8/layout/radial1"/>
    <dgm:cxn modelId="{BEF58A15-6AA7-41D7-AE72-DBC35D1E1B89}" type="presOf" srcId="{DC22EC35-235B-4B2A-AEB8-C77663B1C267}" destId="{E6F0F63F-C0BE-4E49-8BF8-65ABB703715F}" srcOrd="0" destOrd="0" presId="urn:microsoft.com/office/officeart/2005/8/layout/radial1"/>
    <dgm:cxn modelId="{F0906F1C-4BBC-44E6-9D83-967FE52FD067}" type="presOf" srcId="{188F513E-2B3C-453A-BF66-9C4B5D287708}" destId="{903821D2-E35E-4404-AEC5-5AFC87724C6C}" srcOrd="0" destOrd="0" presId="urn:microsoft.com/office/officeart/2005/8/layout/radial1"/>
    <dgm:cxn modelId="{64D96826-5564-47E6-BE55-B86067249657}" type="presOf" srcId="{750232A7-8AAD-4B3C-A45C-31B74873921F}" destId="{8DAD5990-DC83-443C-9F77-1FD7C7D5A478}" srcOrd="1" destOrd="0" presId="urn:microsoft.com/office/officeart/2005/8/layout/radial1"/>
    <dgm:cxn modelId="{7B20B42F-0450-4D9B-A01B-A646EC5AFBA1}" srcId="{A1601366-AC8D-47B9-8985-27DA8AA2B24B}" destId="{367FFE2E-525D-4B88-B109-9DC9D14F8D0A}" srcOrd="8" destOrd="0" parTransId="{188F513E-2B3C-453A-BF66-9C4B5D287708}" sibTransId="{B7D0F6D2-FE8B-4456-8FEA-E045089858D0}"/>
    <dgm:cxn modelId="{B558F432-A548-4748-93A1-81DE7AD653E7}" type="presOf" srcId="{188F513E-2B3C-453A-BF66-9C4B5D287708}" destId="{3A15525D-4896-4F4F-9D80-FB7BE7F4646E}" srcOrd="1" destOrd="0" presId="urn:microsoft.com/office/officeart/2005/8/layout/radial1"/>
    <dgm:cxn modelId="{08B42E38-B7D8-4ED6-8818-97993A87D8FA}" type="presOf" srcId="{E7521881-7D5F-4451-A625-74F6883206B6}" destId="{6FFADE2F-E0DF-4A54-8CCB-BBBFD9B907DD}" srcOrd="0" destOrd="0" presId="urn:microsoft.com/office/officeart/2005/8/layout/radial1"/>
    <dgm:cxn modelId="{60CA173A-0E2F-4653-AA8F-1CF23B2EA2F5}" srcId="{A1601366-AC8D-47B9-8985-27DA8AA2B24B}" destId="{E7521881-7D5F-4451-A625-74F6883206B6}" srcOrd="3" destOrd="0" parTransId="{4F81CDC6-5381-42B7-B9B0-779FA83C4BF1}" sibTransId="{D4B8FF0A-BFBE-47C5-B671-5A78FED3896C}"/>
    <dgm:cxn modelId="{FE9B005E-E9C0-44FF-82D7-88DCF94A6496}" type="presOf" srcId="{DDFBEFA6-ADCE-4BDC-A486-35C02F10A5B1}" destId="{56DBDA21-FFD7-46CF-93B3-3D07968433BE}" srcOrd="0" destOrd="0" presId="urn:microsoft.com/office/officeart/2005/8/layout/radial1"/>
    <dgm:cxn modelId="{5FE6F342-27C5-4DD4-95BB-221CB3E1FAD8}" type="presOf" srcId="{7C379CB6-8AE2-4D77-B4D7-CD240EBE0F25}" destId="{D1D9B9E7-8DC0-4206-A27F-FA845EF62DA3}" srcOrd="0" destOrd="0" presId="urn:microsoft.com/office/officeart/2005/8/layout/radial1"/>
    <dgm:cxn modelId="{A2CC9143-6CE5-41E9-8079-37DAB5A3FA47}" type="presOf" srcId="{4F81CDC6-5381-42B7-B9B0-779FA83C4BF1}" destId="{CC3D9F04-8A98-49C8-9288-32354BC17DF9}" srcOrd="0" destOrd="0" presId="urn:microsoft.com/office/officeart/2005/8/layout/radial1"/>
    <dgm:cxn modelId="{73FA376A-362D-4A21-B193-07CB0A75E555}" type="presOf" srcId="{B07E9FED-ACA9-4D3B-8C2F-FF56F75DC312}" destId="{10965642-9131-46C8-8F9B-F91466B66AE2}" srcOrd="1" destOrd="0" presId="urn:microsoft.com/office/officeart/2005/8/layout/radial1"/>
    <dgm:cxn modelId="{86AAC46B-46C5-4BF3-9106-B375801963E8}" type="presOf" srcId="{271D2596-97B6-4751-A0D6-0E5898CD1DDE}" destId="{FBF8F859-372A-4147-AF61-8AD8527C5DA3}" srcOrd="0" destOrd="0" presId="urn:microsoft.com/office/officeart/2005/8/layout/radial1"/>
    <dgm:cxn modelId="{8A31004F-0532-4A06-B994-7333075FB6F4}" srcId="{A1601366-AC8D-47B9-8985-27DA8AA2B24B}" destId="{1A0EFA25-6846-47B2-A809-7E402366467D}" srcOrd="5" destOrd="0" parTransId="{76428DBA-D7BE-4BC9-9017-E3F75BFAF903}" sibTransId="{E46B4598-1CEA-433B-BF01-9E93F762A3C4}"/>
    <dgm:cxn modelId="{80BCED6F-B0AD-4DE7-B3DE-2A7B3E9F706A}" type="presOf" srcId="{DD92E001-C387-4C40-8915-B304BB3C9046}" destId="{A6EB955B-8BEA-4EB3-B5D6-40EC293A1705}" srcOrd="0" destOrd="0" presId="urn:microsoft.com/office/officeart/2005/8/layout/radial1"/>
    <dgm:cxn modelId="{7CE0A450-0F4B-44D3-9972-440BEB1F4237}" type="presOf" srcId="{B10E9605-B50D-4E67-B6E2-46F71DAC7274}" destId="{419C8E16-D1AC-4F70-894F-184B137D6F99}" srcOrd="0" destOrd="0" presId="urn:microsoft.com/office/officeart/2005/8/layout/radial1"/>
    <dgm:cxn modelId="{D8B62154-7059-4FB5-A535-B21AEF000E6F}" srcId="{A1601366-AC8D-47B9-8985-27DA8AA2B24B}" destId="{DDFBEFA6-ADCE-4BDC-A486-35C02F10A5B1}" srcOrd="0" destOrd="0" parTransId="{80909EEB-5E8E-47BE-9142-37DD0B728CDD}" sibTransId="{6E14E851-D6A6-46B2-9375-5B010B9F5528}"/>
    <dgm:cxn modelId="{C42DC974-DD3F-4524-A626-E06748DC3A07}" srcId="{A1601366-AC8D-47B9-8985-27DA8AA2B24B}" destId="{271D2596-97B6-4751-A0D6-0E5898CD1DDE}" srcOrd="2" destOrd="0" parTransId="{F349E8B8-01FD-4757-AC9D-3E43CD0F3633}" sibTransId="{24BBE499-AAC7-4E9B-92C1-A4EA47D7EB91}"/>
    <dgm:cxn modelId="{AD26E574-6007-4A7B-AA89-167C06B92D55}" type="presOf" srcId="{BA66AD99-A356-4EF8-9CF3-CA550B40942B}" destId="{9C33AD57-3921-4009-81B7-BC9FB0082F3E}" srcOrd="0" destOrd="0" presId="urn:microsoft.com/office/officeart/2005/8/layout/radial1"/>
    <dgm:cxn modelId="{17E99376-6F2B-48E6-B7F7-091B4923B4A6}" type="presOf" srcId="{80909EEB-5E8E-47BE-9142-37DD0B728CDD}" destId="{F4C60B44-CFE4-4636-B94D-AC541947290A}" srcOrd="0" destOrd="0" presId="urn:microsoft.com/office/officeart/2005/8/layout/radial1"/>
    <dgm:cxn modelId="{E8EA3D77-5E63-4172-9A4E-11D6BFFF5B8E}" type="presOf" srcId="{3E32833E-80E8-435A-A193-4F3530CFC9EE}" destId="{EAB40A74-6C9D-4E07-B6E8-FB38CDEBEB3E}" srcOrd="0" destOrd="0" presId="urn:microsoft.com/office/officeart/2005/8/layout/radial1"/>
    <dgm:cxn modelId="{1BA2F65A-3E01-4D1E-A1E9-E2C27BAEAA1A}" srcId="{A1601366-AC8D-47B9-8985-27DA8AA2B24B}" destId="{3E32833E-80E8-435A-A193-4F3530CFC9EE}" srcOrd="9" destOrd="0" parTransId="{BA66AD99-A356-4EF8-9CF3-CA550B40942B}" sibTransId="{C677D204-34F8-4C56-B35A-829739B0B25D}"/>
    <dgm:cxn modelId="{FE57C383-B405-4599-B103-8AEDA8902F06}" type="presOf" srcId="{9A92DE4D-C5F6-4FE2-9F09-99EE02883BFC}" destId="{06775BCC-4D48-4729-9493-7986FBB0A56F}" srcOrd="1" destOrd="0" presId="urn:microsoft.com/office/officeart/2005/8/layout/radial1"/>
    <dgm:cxn modelId="{3B06A884-FC0A-4ABD-A069-A2644E91CEA7}" type="presOf" srcId="{3D2B4952-225C-4B53-9616-4AB40868C95B}" destId="{A28BE6F0-1841-46F9-9C8D-A7FAC7356D5F}" srcOrd="1" destOrd="0" presId="urn:microsoft.com/office/officeart/2005/8/layout/radial1"/>
    <dgm:cxn modelId="{D1AD928D-5AA0-4E77-BD24-653AB17308DC}" srcId="{A1601366-AC8D-47B9-8985-27DA8AA2B24B}" destId="{7C379CB6-8AE2-4D77-B4D7-CD240EBE0F25}" srcOrd="10" destOrd="0" parTransId="{9A92DE4D-C5F6-4FE2-9F09-99EE02883BFC}" sibTransId="{BB708BCE-6799-4BFF-B155-27B832FEDF7C}"/>
    <dgm:cxn modelId="{379AC68D-95AC-48C5-9B87-3BABC4587B62}" srcId="{A1601366-AC8D-47B9-8985-27DA8AA2B24B}" destId="{E8E8A3FC-3E89-49FE-ACBD-D08E27192587}" srcOrd="11" destOrd="0" parTransId="{750232A7-8AAD-4B3C-A45C-31B74873921F}" sibTransId="{FAC96FD7-5294-4E9C-92A8-BC20B38BE66A}"/>
    <dgm:cxn modelId="{E448C494-501E-4613-881A-2EDBBEA664B0}" type="presOf" srcId="{3D2B4952-225C-4B53-9616-4AB40868C95B}" destId="{3E67C9BE-2B06-47A5-BCDF-C1E9E5C3A67C}" srcOrd="0" destOrd="0" presId="urn:microsoft.com/office/officeart/2005/8/layout/radial1"/>
    <dgm:cxn modelId="{2F1A999E-98B7-49D7-91DC-6C1B4494F728}" type="presOf" srcId="{6BCD32CA-4A1F-4F01-8DF4-0B7242CEDCA2}" destId="{AEA186D6-DCD0-4478-B2FF-FBDF06BA12B5}" srcOrd="0" destOrd="0" presId="urn:microsoft.com/office/officeart/2005/8/layout/radial1"/>
    <dgm:cxn modelId="{44F105A6-7163-40DB-BF51-9B10921A25F1}" type="presOf" srcId="{76428DBA-D7BE-4BC9-9017-E3F75BFAF903}" destId="{CC9CCA1E-995D-4B68-8DA5-E3963A99A54F}" srcOrd="1" destOrd="0" presId="urn:microsoft.com/office/officeart/2005/8/layout/radial1"/>
    <dgm:cxn modelId="{26C7D8A7-AF8E-4D15-A99F-C5A5CCB4FE2B}" type="presOf" srcId="{B07E9FED-ACA9-4D3B-8C2F-FF56F75DC312}" destId="{E5CFD3FC-14B6-46BA-BB62-862C4A88A20C}" srcOrd="0" destOrd="0" presId="urn:microsoft.com/office/officeart/2005/8/layout/radial1"/>
    <dgm:cxn modelId="{686964AE-AF5D-440D-92FF-B9515606D494}" srcId="{A1601366-AC8D-47B9-8985-27DA8AA2B24B}" destId="{81293DFC-AF04-4C92-8CD2-1FF8456C6435}" srcOrd="1" destOrd="0" parTransId="{6BCD32CA-4A1F-4F01-8DF4-0B7242CEDCA2}" sibTransId="{87A684DA-3A67-4A82-987B-160E8E65D3EF}"/>
    <dgm:cxn modelId="{C2EC65B1-0E12-48F1-80AB-DFC4B14E1767}" type="presOf" srcId="{F349E8B8-01FD-4757-AC9D-3E43CD0F3633}" destId="{CDB335BB-9D16-4520-9935-2321E953ECE6}" srcOrd="1" destOrd="0" presId="urn:microsoft.com/office/officeart/2005/8/layout/radial1"/>
    <dgm:cxn modelId="{67C9E4B1-3740-4AC3-B77C-4C872CC51965}" type="presOf" srcId="{80909EEB-5E8E-47BE-9142-37DD0B728CDD}" destId="{8AA01545-30CA-4747-9919-56CDEDA51250}" srcOrd="1" destOrd="0" presId="urn:microsoft.com/office/officeart/2005/8/layout/radial1"/>
    <dgm:cxn modelId="{ED285CB8-DCB3-4553-BA40-27C237FFBDEB}" type="presOf" srcId="{DC22EC35-235B-4B2A-AEB8-C77663B1C267}" destId="{50E014BF-57E0-4383-86D2-A5EE929B147C}" srcOrd="1" destOrd="0" presId="urn:microsoft.com/office/officeart/2005/8/layout/radial1"/>
    <dgm:cxn modelId="{A4207BBE-18E5-4B58-83CC-06EDCA64C57D}" type="presOf" srcId="{0E16160F-EE13-40B5-A787-A82E7FA61EBB}" destId="{0F751A1B-113C-4602-B590-870B938AC4A0}" srcOrd="0" destOrd="0" presId="urn:microsoft.com/office/officeart/2005/8/layout/radial1"/>
    <dgm:cxn modelId="{976153C9-9206-44D3-A867-978C6AFA7356}" type="presOf" srcId="{4F81CDC6-5381-42B7-B9B0-779FA83C4BF1}" destId="{5D569984-FA68-4B58-959D-4FF69547799E}" srcOrd="1" destOrd="0" presId="urn:microsoft.com/office/officeart/2005/8/layout/radial1"/>
    <dgm:cxn modelId="{9B0172CA-F3CD-42F3-9D36-13E5D2AFD35C}" srcId="{0E16160F-EE13-40B5-A787-A82E7FA61EBB}" destId="{A1601366-AC8D-47B9-8985-27DA8AA2B24B}" srcOrd="0" destOrd="0" parTransId="{61505A37-A96D-435D-980D-1034E3B33BC6}" sibTransId="{28E85D22-4BB6-45A7-8B20-CD4364FC34C3}"/>
    <dgm:cxn modelId="{760143CB-4E96-445A-930E-06CE25D619E5}" type="presOf" srcId="{9A92DE4D-C5F6-4FE2-9F09-99EE02883BFC}" destId="{E825251A-E421-407D-80B3-FCD664CB142D}" srcOrd="0" destOrd="0" presId="urn:microsoft.com/office/officeart/2005/8/layout/radial1"/>
    <dgm:cxn modelId="{4496A2CD-AF22-4AC3-9776-CFE3CA4F7830}" type="presOf" srcId="{F349E8B8-01FD-4757-AC9D-3E43CD0F3633}" destId="{6E46390B-4D43-49E1-AB02-142BC71C5E3A}" srcOrd="0" destOrd="0" presId="urn:microsoft.com/office/officeart/2005/8/layout/radial1"/>
    <dgm:cxn modelId="{16EA8BD6-99D4-414B-AFE2-C31EAED64629}" type="presOf" srcId="{BA66AD99-A356-4EF8-9CF3-CA550B40942B}" destId="{44732B43-5D58-48CA-BD51-DADE6E8D6340}" srcOrd="1" destOrd="0" presId="urn:microsoft.com/office/officeart/2005/8/layout/radial1"/>
    <dgm:cxn modelId="{E66F1BE6-0B23-4667-92F4-4D679B33AAE6}" type="presOf" srcId="{367FFE2E-525D-4B88-B109-9DC9D14F8D0A}" destId="{201F31CD-327B-4DF4-A3FF-207AE5123AE5}" srcOrd="0" destOrd="0" presId="urn:microsoft.com/office/officeart/2005/8/layout/radial1"/>
    <dgm:cxn modelId="{FED262EA-F2BA-4417-976B-ECA1DED23BE5}" srcId="{A1601366-AC8D-47B9-8985-27DA8AA2B24B}" destId="{DD92E001-C387-4C40-8915-B304BB3C9046}" srcOrd="6" destOrd="0" parTransId="{3D2B4952-225C-4B53-9616-4AB40868C95B}" sibTransId="{DB769E8D-C345-466E-B4F8-C1CE5E9BE738}"/>
    <dgm:cxn modelId="{6EF06EED-4D86-4FD5-A623-355DC0E5F2E1}" srcId="{A1601366-AC8D-47B9-8985-27DA8AA2B24B}" destId="{B10E9605-B50D-4E67-B6E2-46F71DAC7274}" srcOrd="7" destOrd="0" parTransId="{DC22EC35-235B-4B2A-AEB8-C77663B1C267}" sibTransId="{E1B31249-33A3-4A8B-8B14-94E4B43FFDF6}"/>
    <dgm:cxn modelId="{7560F2F3-487F-4D61-8CBB-1B9255C9EC9C}" type="presOf" srcId="{1A0EFA25-6846-47B2-A809-7E402366467D}" destId="{DCFCD9EA-ACD8-4B95-B277-18A037F4A7B1}" srcOrd="0" destOrd="0" presId="urn:microsoft.com/office/officeart/2005/8/layout/radial1"/>
    <dgm:cxn modelId="{72A338F4-8AE4-4FF1-A37E-7BD0EF9E02FC}" type="presOf" srcId="{19095D56-0B79-4B06-AFB1-AB7126A134B9}" destId="{9A684C96-D662-4A6A-9BE9-013A6C837522}" srcOrd="0" destOrd="0" presId="urn:microsoft.com/office/officeart/2005/8/layout/radial1"/>
    <dgm:cxn modelId="{B61D6BF4-7ADD-426A-BD7A-2E82E6C9A7B9}" srcId="{A1601366-AC8D-47B9-8985-27DA8AA2B24B}" destId="{19095D56-0B79-4B06-AFB1-AB7126A134B9}" srcOrd="4" destOrd="0" parTransId="{B07E9FED-ACA9-4D3B-8C2F-FF56F75DC312}" sibTransId="{E5238527-F458-41A3-B2D5-BAE35541538F}"/>
    <dgm:cxn modelId="{FD6A04F5-50A9-4635-9F56-BE8EFB6B4436}" type="presOf" srcId="{76428DBA-D7BE-4BC9-9017-E3F75BFAF903}" destId="{3E79AF0D-A0D8-4392-AE99-AFDD2490621D}" srcOrd="0" destOrd="0" presId="urn:microsoft.com/office/officeart/2005/8/layout/radial1"/>
    <dgm:cxn modelId="{170943F5-7F9C-4483-8930-9EEB0500864E}" type="presOf" srcId="{750232A7-8AAD-4B3C-A45C-31B74873921F}" destId="{0757F590-D1C5-4EE6-803B-FB61DB88D3F4}" srcOrd="0" destOrd="0" presId="urn:microsoft.com/office/officeart/2005/8/layout/radial1"/>
    <dgm:cxn modelId="{A724DCFB-CDA6-42C1-ABCF-A89944CEFD54}" type="presOf" srcId="{6BCD32CA-4A1F-4F01-8DF4-0B7242CEDCA2}" destId="{C6187414-A8D9-47DA-AE03-34DAFD241692}" srcOrd="1" destOrd="0" presId="urn:microsoft.com/office/officeart/2005/8/layout/radial1"/>
    <dgm:cxn modelId="{146C51FE-7FD0-46D9-A039-BB124859F2A1}" type="presOf" srcId="{81293DFC-AF04-4C92-8CD2-1FF8456C6435}" destId="{41C9F98E-309B-4162-85F5-D7C77AC2DD9C}" srcOrd="0" destOrd="0" presId="urn:microsoft.com/office/officeart/2005/8/layout/radial1"/>
    <dgm:cxn modelId="{6F07A8FF-573E-4C61-BDF5-CA8AA09BFE1F}" type="presOf" srcId="{A1601366-AC8D-47B9-8985-27DA8AA2B24B}" destId="{D7A1B35A-9D8D-459E-87E4-6A10FB591890}" srcOrd="0" destOrd="0" presId="urn:microsoft.com/office/officeart/2005/8/layout/radial1"/>
    <dgm:cxn modelId="{4340CDEF-D528-42A2-AADA-96CFD68398AF}" type="presParOf" srcId="{0F751A1B-113C-4602-B590-870B938AC4A0}" destId="{D7A1B35A-9D8D-459E-87E4-6A10FB591890}" srcOrd="0" destOrd="0" presId="urn:microsoft.com/office/officeart/2005/8/layout/radial1"/>
    <dgm:cxn modelId="{3E6EFFB2-8205-4B02-A1A7-27D48BAC86F2}" type="presParOf" srcId="{0F751A1B-113C-4602-B590-870B938AC4A0}" destId="{F4C60B44-CFE4-4636-B94D-AC541947290A}" srcOrd="1" destOrd="0" presId="urn:microsoft.com/office/officeart/2005/8/layout/radial1"/>
    <dgm:cxn modelId="{D7126CFE-22B6-4A42-9140-8BA66199C077}" type="presParOf" srcId="{F4C60B44-CFE4-4636-B94D-AC541947290A}" destId="{8AA01545-30CA-4747-9919-56CDEDA51250}" srcOrd="0" destOrd="0" presId="urn:microsoft.com/office/officeart/2005/8/layout/radial1"/>
    <dgm:cxn modelId="{F0FA6EB3-27C9-412F-8C7D-442F4445FFD9}" type="presParOf" srcId="{0F751A1B-113C-4602-B590-870B938AC4A0}" destId="{56DBDA21-FFD7-46CF-93B3-3D07968433BE}" srcOrd="2" destOrd="0" presId="urn:microsoft.com/office/officeart/2005/8/layout/radial1"/>
    <dgm:cxn modelId="{81ADBE2B-A17E-4317-BF25-823AA9D8540F}" type="presParOf" srcId="{0F751A1B-113C-4602-B590-870B938AC4A0}" destId="{AEA186D6-DCD0-4478-B2FF-FBDF06BA12B5}" srcOrd="3" destOrd="0" presId="urn:microsoft.com/office/officeart/2005/8/layout/radial1"/>
    <dgm:cxn modelId="{3F425637-729B-44A8-85AA-6501E63E7BB1}" type="presParOf" srcId="{AEA186D6-DCD0-4478-B2FF-FBDF06BA12B5}" destId="{C6187414-A8D9-47DA-AE03-34DAFD241692}" srcOrd="0" destOrd="0" presId="urn:microsoft.com/office/officeart/2005/8/layout/radial1"/>
    <dgm:cxn modelId="{83BD1F8E-A3AF-4206-A5BD-69812C6E6774}" type="presParOf" srcId="{0F751A1B-113C-4602-B590-870B938AC4A0}" destId="{41C9F98E-309B-4162-85F5-D7C77AC2DD9C}" srcOrd="4" destOrd="0" presId="urn:microsoft.com/office/officeart/2005/8/layout/radial1"/>
    <dgm:cxn modelId="{D79493EE-07CA-4138-A0CC-969A3D194087}" type="presParOf" srcId="{0F751A1B-113C-4602-B590-870B938AC4A0}" destId="{6E46390B-4D43-49E1-AB02-142BC71C5E3A}" srcOrd="5" destOrd="0" presId="urn:microsoft.com/office/officeart/2005/8/layout/radial1"/>
    <dgm:cxn modelId="{6724097A-F8CB-43F0-B761-19D5BEC6800D}" type="presParOf" srcId="{6E46390B-4D43-49E1-AB02-142BC71C5E3A}" destId="{CDB335BB-9D16-4520-9935-2321E953ECE6}" srcOrd="0" destOrd="0" presId="urn:microsoft.com/office/officeart/2005/8/layout/radial1"/>
    <dgm:cxn modelId="{18077EF3-01C2-41C0-A540-14E6AE27A6EF}" type="presParOf" srcId="{0F751A1B-113C-4602-B590-870B938AC4A0}" destId="{FBF8F859-372A-4147-AF61-8AD8527C5DA3}" srcOrd="6" destOrd="0" presId="urn:microsoft.com/office/officeart/2005/8/layout/radial1"/>
    <dgm:cxn modelId="{B094FE8C-880E-417B-93E3-18534C46D80A}" type="presParOf" srcId="{0F751A1B-113C-4602-B590-870B938AC4A0}" destId="{CC3D9F04-8A98-49C8-9288-32354BC17DF9}" srcOrd="7" destOrd="0" presId="urn:microsoft.com/office/officeart/2005/8/layout/radial1"/>
    <dgm:cxn modelId="{B245CA87-6D79-48D4-9620-B6F7894A2A79}" type="presParOf" srcId="{CC3D9F04-8A98-49C8-9288-32354BC17DF9}" destId="{5D569984-FA68-4B58-959D-4FF69547799E}" srcOrd="0" destOrd="0" presId="urn:microsoft.com/office/officeart/2005/8/layout/radial1"/>
    <dgm:cxn modelId="{59B1133C-243D-49CF-9415-C5D62CDFF682}" type="presParOf" srcId="{0F751A1B-113C-4602-B590-870B938AC4A0}" destId="{6FFADE2F-E0DF-4A54-8CCB-BBBFD9B907DD}" srcOrd="8" destOrd="0" presId="urn:microsoft.com/office/officeart/2005/8/layout/radial1"/>
    <dgm:cxn modelId="{7EFBED70-184C-4B6F-AFA7-58AF5B277C9A}" type="presParOf" srcId="{0F751A1B-113C-4602-B590-870B938AC4A0}" destId="{E5CFD3FC-14B6-46BA-BB62-862C4A88A20C}" srcOrd="9" destOrd="0" presId="urn:microsoft.com/office/officeart/2005/8/layout/radial1"/>
    <dgm:cxn modelId="{CFD9DB20-BFCF-41B2-80F6-73AE28C73111}" type="presParOf" srcId="{E5CFD3FC-14B6-46BA-BB62-862C4A88A20C}" destId="{10965642-9131-46C8-8F9B-F91466B66AE2}" srcOrd="0" destOrd="0" presId="urn:microsoft.com/office/officeart/2005/8/layout/radial1"/>
    <dgm:cxn modelId="{BF11E961-ABC5-4CE0-920F-9A33EEA675C7}" type="presParOf" srcId="{0F751A1B-113C-4602-B590-870B938AC4A0}" destId="{9A684C96-D662-4A6A-9BE9-013A6C837522}" srcOrd="10" destOrd="0" presId="urn:microsoft.com/office/officeart/2005/8/layout/radial1"/>
    <dgm:cxn modelId="{D6D32731-4918-41E8-8D78-C48719B03D53}" type="presParOf" srcId="{0F751A1B-113C-4602-B590-870B938AC4A0}" destId="{3E79AF0D-A0D8-4392-AE99-AFDD2490621D}" srcOrd="11" destOrd="0" presId="urn:microsoft.com/office/officeart/2005/8/layout/radial1"/>
    <dgm:cxn modelId="{AC2AAC58-CD3E-4652-A63B-10F74B9A53E3}" type="presParOf" srcId="{3E79AF0D-A0D8-4392-AE99-AFDD2490621D}" destId="{CC9CCA1E-995D-4B68-8DA5-E3963A99A54F}" srcOrd="0" destOrd="0" presId="urn:microsoft.com/office/officeart/2005/8/layout/radial1"/>
    <dgm:cxn modelId="{5BC26753-A920-4516-9868-10706A7A587C}" type="presParOf" srcId="{0F751A1B-113C-4602-B590-870B938AC4A0}" destId="{DCFCD9EA-ACD8-4B95-B277-18A037F4A7B1}" srcOrd="12" destOrd="0" presId="urn:microsoft.com/office/officeart/2005/8/layout/radial1"/>
    <dgm:cxn modelId="{D1BE7D21-713F-44A2-A1B4-A36684410649}" type="presParOf" srcId="{0F751A1B-113C-4602-B590-870B938AC4A0}" destId="{3E67C9BE-2B06-47A5-BCDF-C1E9E5C3A67C}" srcOrd="13" destOrd="0" presId="urn:microsoft.com/office/officeart/2005/8/layout/radial1"/>
    <dgm:cxn modelId="{C4DB6953-F710-45E7-9C86-590C145D1F9E}" type="presParOf" srcId="{3E67C9BE-2B06-47A5-BCDF-C1E9E5C3A67C}" destId="{A28BE6F0-1841-46F9-9C8D-A7FAC7356D5F}" srcOrd="0" destOrd="0" presId="urn:microsoft.com/office/officeart/2005/8/layout/radial1"/>
    <dgm:cxn modelId="{577EDD90-782B-4F7B-9C05-0BD2412B2926}" type="presParOf" srcId="{0F751A1B-113C-4602-B590-870B938AC4A0}" destId="{A6EB955B-8BEA-4EB3-B5D6-40EC293A1705}" srcOrd="14" destOrd="0" presId="urn:microsoft.com/office/officeart/2005/8/layout/radial1"/>
    <dgm:cxn modelId="{FFC980AB-8446-496E-8477-02B066793EC7}" type="presParOf" srcId="{0F751A1B-113C-4602-B590-870B938AC4A0}" destId="{E6F0F63F-C0BE-4E49-8BF8-65ABB703715F}" srcOrd="15" destOrd="0" presId="urn:microsoft.com/office/officeart/2005/8/layout/radial1"/>
    <dgm:cxn modelId="{92A13B2D-2047-42D2-8BC8-4C69E7975C4E}" type="presParOf" srcId="{E6F0F63F-C0BE-4E49-8BF8-65ABB703715F}" destId="{50E014BF-57E0-4383-86D2-A5EE929B147C}" srcOrd="0" destOrd="0" presId="urn:microsoft.com/office/officeart/2005/8/layout/radial1"/>
    <dgm:cxn modelId="{239C2EB3-1DC2-4429-8497-06E1488D7CD3}" type="presParOf" srcId="{0F751A1B-113C-4602-B590-870B938AC4A0}" destId="{419C8E16-D1AC-4F70-894F-184B137D6F99}" srcOrd="16" destOrd="0" presId="urn:microsoft.com/office/officeart/2005/8/layout/radial1"/>
    <dgm:cxn modelId="{FB5F900B-232C-4E3A-8464-13508F01BA58}" type="presParOf" srcId="{0F751A1B-113C-4602-B590-870B938AC4A0}" destId="{903821D2-E35E-4404-AEC5-5AFC87724C6C}" srcOrd="17" destOrd="0" presId="urn:microsoft.com/office/officeart/2005/8/layout/radial1"/>
    <dgm:cxn modelId="{50BB3443-2C49-4902-8A14-BBBEA34352E9}" type="presParOf" srcId="{903821D2-E35E-4404-AEC5-5AFC87724C6C}" destId="{3A15525D-4896-4F4F-9D80-FB7BE7F4646E}" srcOrd="0" destOrd="0" presId="urn:microsoft.com/office/officeart/2005/8/layout/radial1"/>
    <dgm:cxn modelId="{DD1C1B19-0B86-4561-8597-7D24E318C66B}" type="presParOf" srcId="{0F751A1B-113C-4602-B590-870B938AC4A0}" destId="{201F31CD-327B-4DF4-A3FF-207AE5123AE5}" srcOrd="18" destOrd="0" presId="urn:microsoft.com/office/officeart/2005/8/layout/radial1"/>
    <dgm:cxn modelId="{FC9CE542-675C-4B97-8000-4DD31003FCE1}" type="presParOf" srcId="{0F751A1B-113C-4602-B590-870B938AC4A0}" destId="{9C33AD57-3921-4009-81B7-BC9FB0082F3E}" srcOrd="19" destOrd="0" presId="urn:microsoft.com/office/officeart/2005/8/layout/radial1"/>
    <dgm:cxn modelId="{10935DC1-C44E-4841-811C-2FFDCE52B51C}" type="presParOf" srcId="{9C33AD57-3921-4009-81B7-BC9FB0082F3E}" destId="{44732B43-5D58-48CA-BD51-DADE6E8D6340}" srcOrd="0" destOrd="0" presId="urn:microsoft.com/office/officeart/2005/8/layout/radial1"/>
    <dgm:cxn modelId="{AC161DEB-F404-44A0-AE40-E6CF8BAB14ED}" type="presParOf" srcId="{0F751A1B-113C-4602-B590-870B938AC4A0}" destId="{EAB40A74-6C9D-4E07-B6E8-FB38CDEBEB3E}" srcOrd="20" destOrd="0" presId="urn:microsoft.com/office/officeart/2005/8/layout/radial1"/>
    <dgm:cxn modelId="{6E61469F-8558-4D3E-B7D3-3C0410C53E1D}" type="presParOf" srcId="{0F751A1B-113C-4602-B590-870B938AC4A0}" destId="{E825251A-E421-407D-80B3-FCD664CB142D}" srcOrd="21" destOrd="0" presId="urn:microsoft.com/office/officeart/2005/8/layout/radial1"/>
    <dgm:cxn modelId="{B4B28B8B-28B7-4A30-9343-C420CC0C0BD4}" type="presParOf" srcId="{E825251A-E421-407D-80B3-FCD664CB142D}" destId="{06775BCC-4D48-4729-9493-7986FBB0A56F}" srcOrd="0" destOrd="0" presId="urn:microsoft.com/office/officeart/2005/8/layout/radial1"/>
    <dgm:cxn modelId="{84C2410B-9648-4FFF-B1CD-5B36DBAF16B6}" type="presParOf" srcId="{0F751A1B-113C-4602-B590-870B938AC4A0}" destId="{D1D9B9E7-8DC0-4206-A27F-FA845EF62DA3}" srcOrd="22" destOrd="0" presId="urn:microsoft.com/office/officeart/2005/8/layout/radial1"/>
    <dgm:cxn modelId="{F012497A-018E-4035-886C-0F79EABF6621}" type="presParOf" srcId="{0F751A1B-113C-4602-B590-870B938AC4A0}" destId="{0757F590-D1C5-4EE6-803B-FB61DB88D3F4}" srcOrd="23" destOrd="0" presId="urn:microsoft.com/office/officeart/2005/8/layout/radial1"/>
    <dgm:cxn modelId="{6D213B81-9B5A-4CAA-A240-9F7321B46017}" type="presParOf" srcId="{0757F590-D1C5-4EE6-803B-FB61DB88D3F4}" destId="{8DAD5990-DC83-443C-9F77-1FD7C7D5A478}" srcOrd="0" destOrd="0" presId="urn:microsoft.com/office/officeart/2005/8/layout/radial1"/>
    <dgm:cxn modelId="{C2220CFF-343C-42C3-9E19-6C79EAC9730A}" type="presParOf" srcId="{0F751A1B-113C-4602-B590-870B938AC4A0}" destId="{7151BF90-6FC3-48E8-8B4E-FFE04FDC5AE4}" srcOrd="24"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1B35A-9D8D-459E-87E4-6A10FB591890}">
      <dsp:nvSpPr>
        <dsp:cNvPr id="0" name=""/>
        <dsp:cNvSpPr/>
      </dsp:nvSpPr>
      <dsp:spPr>
        <a:xfrm>
          <a:off x="3197605" y="1905304"/>
          <a:ext cx="1831253" cy="14943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0070C0"/>
              </a:solidFill>
            </a:rPr>
            <a:t>HOSPITALS</a:t>
          </a:r>
        </a:p>
      </dsp:txBody>
      <dsp:txXfrm>
        <a:off x="3465786" y="2124147"/>
        <a:ext cx="1294891" cy="1056668"/>
      </dsp:txXfrm>
    </dsp:sp>
    <dsp:sp modelId="{F4C60B44-CFE4-4636-B94D-AC541947290A}">
      <dsp:nvSpPr>
        <dsp:cNvPr id="0" name=""/>
        <dsp:cNvSpPr/>
      </dsp:nvSpPr>
      <dsp:spPr>
        <a:xfrm rot="16166635">
          <a:off x="3617184" y="1411519"/>
          <a:ext cx="968195" cy="19468"/>
        </a:xfrm>
        <a:custGeom>
          <a:avLst/>
          <a:gdLst/>
          <a:ahLst/>
          <a:cxnLst/>
          <a:rect l="0" t="0" r="0" b="0"/>
          <a:pathLst>
            <a:path>
              <a:moveTo>
                <a:pt x="0" y="9734"/>
              </a:moveTo>
              <a:lnTo>
                <a:pt x="968195"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4077077" y="1397048"/>
        <a:ext cx="48409" cy="48409"/>
      </dsp:txXfrm>
    </dsp:sp>
    <dsp:sp modelId="{56DBDA21-FFD7-46CF-93B3-3D07968433BE}">
      <dsp:nvSpPr>
        <dsp:cNvPr id="0" name=""/>
        <dsp:cNvSpPr/>
      </dsp:nvSpPr>
      <dsp:spPr>
        <a:xfrm>
          <a:off x="3505428" y="-5110"/>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FQHCs</a:t>
          </a:r>
        </a:p>
      </dsp:txBody>
      <dsp:txXfrm>
        <a:off x="3677234" y="132887"/>
        <a:ext cx="829553" cy="666308"/>
      </dsp:txXfrm>
    </dsp:sp>
    <dsp:sp modelId="{AEA186D6-DCD0-4478-B2FF-FBDF06BA12B5}">
      <dsp:nvSpPr>
        <dsp:cNvPr id="0" name=""/>
        <dsp:cNvSpPr/>
      </dsp:nvSpPr>
      <dsp:spPr>
        <a:xfrm rot="18218606">
          <a:off x="4355433" y="1622580"/>
          <a:ext cx="873424" cy="19468"/>
        </a:xfrm>
        <a:custGeom>
          <a:avLst/>
          <a:gdLst/>
          <a:ahLst/>
          <a:cxnLst/>
          <a:rect l="0" t="0" r="0" b="0"/>
          <a:pathLst>
            <a:path>
              <a:moveTo>
                <a:pt x="0" y="9734"/>
              </a:moveTo>
              <a:lnTo>
                <a:pt x="873424"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770309" y="1610479"/>
        <a:ext cx="43671" cy="43671"/>
      </dsp:txXfrm>
    </dsp:sp>
    <dsp:sp modelId="{41C9F98E-309B-4162-85F5-D7C77AC2DD9C}">
      <dsp:nvSpPr>
        <dsp:cNvPr id="0" name=""/>
        <dsp:cNvSpPr/>
      </dsp:nvSpPr>
      <dsp:spPr>
        <a:xfrm>
          <a:off x="4724032" y="382085"/>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Board of Education</a:t>
          </a:r>
        </a:p>
      </dsp:txBody>
      <dsp:txXfrm>
        <a:off x="4895838" y="520082"/>
        <a:ext cx="829553" cy="666308"/>
      </dsp:txXfrm>
    </dsp:sp>
    <dsp:sp modelId="{6E46390B-4D43-49E1-AB02-142BC71C5E3A}">
      <dsp:nvSpPr>
        <dsp:cNvPr id="0" name=""/>
        <dsp:cNvSpPr/>
      </dsp:nvSpPr>
      <dsp:spPr>
        <a:xfrm rot="20010504">
          <a:off x="4854831" y="2084170"/>
          <a:ext cx="758290" cy="19468"/>
        </a:xfrm>
        <a:custGeom>
          <a:avLst/>
          <a:gdLst/>
          <a:ahLst/>
          <a:cxnLst/>
          <a:rect l="0" t="0" r="0" b="0"/>
          <a:pathLst>
            <a:path>
              <a:moveTo>
                <a:pt x="0" y="9734"/>
              </a:moveTo>
              <a:lnTo>
                <a:pt x="758290"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15019" y="2074947"/>
        <a:ext cx="37914" cy="37914"/>
      </dsp:txXfrm>
    </dsp:sp>
    <dsp:sp modelId="{FBF8F859-372A-4147-AF61-8AD8527C5DA3}">
      <dsp:nvSpPr>
        <dsp:cNvPr id="0" name=""/>
        <dsp:cNvSpPr/>
      </dsp:nvSpPr>
      <dsp:spPr>
        <a:xfrm>
          <a:off x="5485645" y="1206168"/>
          <a:ext cx="1169996" cy="94148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CAHs</a:t>
          </a:r>
        </a:p>
      </dsp:txBody>
      <dsp:txXfrm>
        <a:off x="5656987" y="1344045"/>
        <a:ext cx="827312" cy="665729"/>
      </dsp:txXfrm>
    </dsp:sp>
    <dsp:sp modelId="{CC3D9F04-8A98-49C8-9288-32354BC17DF9}">
      <dsp:nvSpPr>
        <dsp:cNvPr id="0" name=""/>
        <dsp:cNvSpPr/>
      </dsp:nvSpPr>
      <dsp:spPr>
        <a:xfrm rot="42103">
          <a:off x="5028724" y="2659091"/>
          <a:ext cx="837830" cy="19468"/>
        </a:xfrm>
        <a:custGeom>
          <a:avLst/>
          <a:gdLst/>
          <a:ahLst/>
          <a:cxnLst/>
          <a:rect l="0" t="0" r="0" b="0"/>
          <a:pathLst>
            <a:path>
              <a:moveTo>
                <a:pt x="0" y="9734"/>
              </a:moveTo>
              <a:lnTo>
                <a:pt x="837830"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5426694" y="2647879"/>
        <a:ext cx="41891" cy="41891"/>
      </dsp:txXfrm>
    </dsp:sp>
    <dsp:sp modelId="{6FFADE2F-E0DF-4A54-8CCB-BBBFD9B907DD}">
      <dsp:nvSpPr>
        <dsp:cNvPr id="0" name=""/>
        <dsp:cNvSpPr/>
      </dsp:nvSpPr>
      <dsp:spPr>
        <a:xfrm>
          <a:off x="5866455" y="2209988"/>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Public Health</a:t>
          </a:r>
        </a:p>
      </dsp:txBody>
      <dsp:txXfrm>
        <a:off x="6038261" y="2347985"/>
        <a:ext cx="829553" cy="666308"/>
      </dsp:txXfrm>
    </dsp:sp>
    <dsp:sp modelId="{E5CFD3FC-14B6-46BA-BB62-862C4A88A20C}">
      <dsp:nvSpPr>
        <dsp:cNvPr id="0" name=""/>
        <dsp:cNvSpPr/>
      </dsp:nvSpPr>
      <dsp:spPr>
        <a:xfrm rot="1553161">
          <a:off x="4849860" y="3243770"/>
          <a:ext cx="1003795" cy="19468"/>
        </a:xfrm>
        <a:custGeom>
          <a:avLst/>
          <a:gdLst/>
          <a:ahLst/>
          <a:cxnLst/>
          <a:rect l="0" t="0" r="0" b="0"/>
          <a:pathLst>
            <a:path>
              <a:moveTo>
                <a:pt x="0" y="9734"/>
              </a:moveTo>
              <a:lnTo>
                <a:pt x="1003795"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5326663" y="3228409"/>
        <a:ext cx="50189" cy="50189"/>
      </dsp:txXfrm>
    </dsp:sp>
    <dsp:sp modelId="{9A684C96-D662-4A6A-9BE9-013A6C837522}">
      <dsp:nvSpPr>
        <dsp:cNvPr id="0" name=""/>
        <dsp:cNvSpPr/>
      </dsp:nvSpPr>
      <dsp:spPr>
        <a:xfrm>
          <a:off x="5715007" y="3256813"/>
          <a:ext cx="1171438" cy="91439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70C0"/>
              </a:solidFill>
            </a:rPr>
            <a:t>Physicians</a:t>
          </a:r>
        </a:p>
      </dsp:txBody>
      <dsp:txXfrm>
        <a:off x="5886560" y="3390723"/>
        <a:ext cx="828332" cy="646578"/>
      </dsp:txXfrm>
    </dsp:sp>
    <dsp:sp modelId="{3E79AF0D-A0D8-4392-AE99-AFDD2490621D}">
      <dsp:nvSpPr>
        <dsp:cNvPr id="0" name=""/>
        <dsp:cNvSpPr/>
      </dsp:nvSpPr>
      <dsp:spPr>
        <a:xfrm rot="3285795">
          <a:off x="4361372" y="3693840"/>
          <a:ext cx="988669" cy="19468"/>
        </a:xfrm>
        <a:custGeom>
          <a:avLst/>
          <a:gdLst/>
          <a:ahLst/>
          <a:cxnLst/>
          <a:rect l="0" t="0" r="0" b="0"/>
          <a:pathLst>
            <a:path>
              <a:moveTo>
                <a:pt x="0" y="9734"/>
              </a:moveTo>
              <a:lnTo>
                <a:pt x="988669"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830990" y="3678858"/>
        <a:ext cx="49433" cy="49433"/>
      </dsp:txXfrm>
    </dsp:sp>
    <dsp:sp modelId="{DCFCD9EA-ACD8-4B95-B277-18A037F4A7B1}">
      <dsp:nvSpPr>
        <dsp:cNvPr id="0" name=""/>
        <dsp:cNvSpPr/>
      </dsp:nvSpPr>
      <dsp:spPr>
        <a:xfrm>
          <a:off x="4843801" y="4045971"/>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Local Industry</a:t>
          </a:r>
        </a:p>
      </dsp:txBody>
      <dsp:txXfrm>
        <a:off x="5015607" y="4183968"/>
        <a:ext cx="829553" cy="666308"/>
      </dsp:txXfrm>
    </dsp:sp>
    <dsp:sp modelId="{3E67C9BE-2B06-47A5-BCDF-C1E9E5C3A67C}">
      <dsp:nvSpPr>
        <dsp:cNvPr id="0" name=""/>
        <dsp:cNvSpPr/>
      </dsp:nvSpPr>
      <dsp:spPr>
        <a:xfrm rot="5330716">
          <a:off x="3703505" y="3823258"/>
          <a:ext cx="867044" cy="19468"/>
        </a:xfrm>
        <a:custGeom>
          <a:avLst/>
          <a:gdLst/>
          <a:ahLst/>
          <a:cxnLst/>
          <a:rect l="0" t="0" r="0" b="0"/>
          <a:pathLst>
            <a:path>
              <a:moveTo>
                <a:pt x="0" y="9734"/>
              </a:moveTo>
              <a:lnTo>
                <a:pt x="867044"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115351" y="3811316"/>
        <a:ext cx="43352" cy="43352"/>
      </dsp:txXfrm>
    </dsp:sp>
    <dsp:sp modelId="{A6EB955B-8BEA-4EB3-B5D6-40EC293A1705}">
      <dsp:nvSpPr>
        <dsp:cNvPr id="0" name=""/>
        <dsp:cNvSpPr/>
      </dsp:nvSpPr>
      <dsp:spPr>
        <a:xfrm>
          <a:off x="3568677" y="4266365"/>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Tertiary Hospitals</a:t>
          </a:r>
        </a:p>
      </dsp:txBody>
      <dsp:txXfrm>
        <a:off x="3740483" y="4404362"/>
        <a:ext cx="829553" cy="666308"/>
      </dsp:txXfrm>
    </dsp:sp>
    <dsp:sp modelId="{E6F0F63F-C0BE-4E49-8BF8-65ABB703715F}">
      <dsp:nvSpPr>
        <dsp:cNvPr id="0" name=""/>
        <dsp:cNvSpPr/>
      </dsp:nvSpPr>
      <dsp:spPr>
        <a:xfrm rot="7390106">
          <a:off x="3031784" y="3654001"/>
          <a:ext cx="840995" cy="19468"/>
        </a:xfrm>
        <a:custGeom>
          <a:avLst/>
          <a:gdLst/>
          <a:ahLst/>
          <a:cxnLst/>
          <a:rect l="0" t="0" r="0" b="0"/>
          <a:pathLst>
            <a:path>
              <a:moveTo>
                <a:pt x="0" y="9734"/>
              </a:moveTo>
              <a:lnTo>
                <a:pt x="840995"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3431257" y="3642710"/>
        <a:ext cx="42049" cy="42049"/>
      </dsp:txXfrm>
    </dsp:sp>
    <dsp:sp modelId="{419C8E16-D1AC-4F70-894F-184B137D6F99}">
      <dsp:nvSpPr>
        <dsp:cNvPr id="0" name=""/>
        <dsp:cNvSpPr/>
      </dsp:nvSpPr>
      <dsp:spPr>
        <a:xfrm>
          <a:off x="2362990" y="3961729"/>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Nursing Homes</a:t>
          </a:r>
        </a:p>
      </dsp:txBody>
      <dsp:txXfrm>
        <a:off x="2534796" y="4099726"/>
        <a:ext cx="829553" cy="666308"/>
      </dsp:txXfrm>
    </dsp:sp>
    <dsp:sp modelId="{903821D2-E35E-4404-AEC5-5AFC87724C6C}">
      <dsp:nvSpPr>
        <dsp:cNvPr id="0" name=""/>
        <dsp:cNvSpPr/>
      </dsp:nvSpPr>
      <dsp:spPr>
        <a:xfrm rot="9232717">
          <a:off x="2491232" y="3221805"/>
          <a:ext cx="882224" cy="19468"/>
        </a:xfrm>
        <a:custGeom>
          <a:avLst/>
          <a:gdLst/>
          <a:ahLst/>
          <a:cxnLst/>
          <a:rect l="0" t="0" r="0" b="0"/>
          <a:pathLst>
            <a:path>
              <a:moveTo>
                <a:pt x="0" y="9734"/>
              </a:moveTo>
              <a:lnTo>
                <a:pt x="882224"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910289" y="3209483"/>
        <a:ext cx="44111" cy="44111"/>
      </dsp:txXfrm>
    </dsp:sp>
    <dsp:sp modelId="{201F31CD-327B-4DF4-A3FF-207AE5123AE5}">
      <dsp:nvSpPr>
        <dsp:cNvPr id="0" name=""/>
        <dsp:cNvSpPr/>
      </dsp:nvSpPr>
      <dsp:spPr>
        <a:xfrm>
          <a:off x="1449045" y="3200100"/>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EMS</a:t>
          </a:r>
        </a:p>
      </dsp:txBody>
      <dsp:txXfrm>
        <a:off x="1620851" y="3338097"/>
        <a:ext cx="829553" cy="666308"/>
      </dsp:txXfrm>
    </dsp:sp>
    <dsp:sp modelId="{9C33AD57-3921-4009-81B7-BC9FB0082F3E}">
      <dsp:nvSpPr>
        <dsp:cNvPr id="0" name=""/>
        <dsp:cNvSpPr/>
      </dsp:nvSpPr>
      <dsp:spPr>
        <a:xfrm rot="10873225">
          <a:off x="2469608" y="2615491"/>
          <a:ext cx="728391" cy="19468"/>
        </a:xfrm>
        <a:custGeom>
          <a:avLst/>
          <a:gdLst/>
          <a:ahLst/>
          <a:cxnLst/>
          <a:rect l="0" t="0" r="0" b="0"/>
          <a:pathLst>
            <a:path>
              <a:moveTo>
                <a:pt x="0" y="9734"/>
              </a:moveTo>
              <a:lnTo>
                <a:pt x="728391"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815594" y="2607015"/>
        <a:ext cx="36419" cy="36419"/>
      </dsp:txXfrm>
    </dsp:sp>
    <dsp:sp modelId="{EAB40A74-6C9D-4E07-B6E8-FB38CDEBEB3E}">
      <dsp:nvSpPr>
        <dsp:cNvPr id="0" name=""/>
        <dsp:cNvSpPr/>
      </dsp:nvSpPr>
      <dsp:spPr>
        <a:xfrm>
          <a:off x="1296732" y="2133825"/>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Home Health</a:t>
          </a:r>
        </a:p>
      </dsp:txBody>
      <dsp:txXfrm>
        <a:off x="1468538" y="2271822"/>
        <a:ext cx="829553" cy="666308"/>
      </dsp:txXfrm>
    </dsp:sp>
    <dsp:sp modelId="{E825251A-E421-407D-80B3-FCD664CB142D}">
      <dsp:nvSpPr>
        <dsp:cNvPr id="0" name=""/>
        <dsp:cNvSpPr/>
      </dsp:nvSpPr>
      <dsp:spPr>
        <a:xfrm rot="12444228">
          <a:off x="2558142" y="2051359"/>
          <a:ext cx="828742" cy="19468"/>
        </a:xfrm>
        <a:custGeom>
          <a:avLst/>
          <a:gdLst/>
          <a:ahLst/>
          <a:cxnLst/>
          <a:rect l="0" t="0" r="0" b="0"/>
          <a:pathLst>
            <a:path>
              <a:moveTo>
                <a:pt x="0" y="9734"/>
              </a:moveTo>
              <a:lnTo>
                <a:pt x="828742"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951795" y="2040375"/>
        <a:ext cx="41437" cy="41437"/>
      </dsp:txXfrm>
    </dsp:sp>
    <dsp:sp modelId="{D1D9B9E7-8DC0-4206-A27F-FA845EF62DA3}">
      <dsp:nvSpPr>
        <dsp:cNvPr id="0" name=""/>
        <dsp:cNvSpPr/>
      </dsp:nvSpPr>
      <dsp:spPr>
        <a:xfrm>
          <a:off x="1525220" y="1143719"/>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70C0"/>
              </a:solidFill>
            </a:rPr>
            <a:t>Behavioral Health</a:t>
          </a:r>
        </a:p>
      </dsp:txBody>
      <dsp:txXfrm>
        <a:off x="1697026" y="1281716"/>
        <a:ext cx="829553" cy="666308"/>
      </dsp:txXfrm>
    </dsp:sp>
    <dsp:sp modelId="{0757F590-D1C5-4EE6-803B-FB61DB88D3F4}">
      <dsp:nvSpPr>
        <dsp:cNvPr id="0" name=""/>
        <dsp:cNvSpPr/>
      </dsp:nvSpPr>
      <dsp:spPr>
        <a:xfrm rot="14191894">
          <a:off x="2932997" y="1584317"/>
          <a:ext cx="961027" cy="19468"/>
        </a:xfrm>
        <a:custGeom>
          <a:avLst/>
          <a:gdLst/>
          <a:ahLst/>
          <a:cxnLst/>
          <a:rect l="0" t="0" r="0" b="0"/>
          <a:pathLst>
            <a:path>
              <a:moveTo>
                <a:pt x="0" y="9734"/>
              </a:moveTo>
              <a:lnTo>
                <a:pt x="961027" y="97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3389485" y="1570026"/>
        <a:ext cx="48051" cy="48051"/>
      </dsp:txXfrm>
    </dsp:sp>
    <dsp:sp modelId="{7151BF90-6FC3-48E8-8B4E-FFE04FDC5AE4}">
      <dsp:nvSpPr>
        <dsp:cNvPr id="0" name=""/>
        <dsp:cNvSpPr/>
      </dsp:nvSpPr>
      <dsp:spPr>
        <a:xfrm>
          <a:off x="2286838" y="305936"/>
          <a:ext cx="1173165" cy="942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70C0"/>
              </a:solidFill>
            </a:rPr>
            <a:t>Technical Schools</a:t>
          </a:r>
        </a:p>
      </dsp:txBody>
      <dsp:txXfrm>
        <a:off x="2458644" y="443933"/>
        <a:ext cx="829553" cy="66630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8A5A4FC3-8008-44DD-9754-740A48F01EA6}"/>
              </a:ext>
            </a:extLst>
          </p:cNvPr>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1650" tIns="45825" rIns="91650" bIns="45825" numCol="1" anchor="t" anchorCtr="0" compatLnSpc="1">
            <a:prstTxWarp prst="textNoShape">
              <a:avLst/>
            </a:prstTxWarp>
          </a:bodyPr>
          <a:lstStyle>
            <a:lvl1pPr defTabSz="915988" eaLnBrk="1" hangingPunct="1">
              <a:defRPr sz="1200">
                <a:latin typeface="Arial" charset="0"/>
              </a:defRPr>
            </a:lvl1pPr>
          </a:lstStyle>
          <a:p>
            <a:pPr>
              <a:defRPr/>
            </a:pPr>
            <a:endParaRPr lang="en-US"/>
          </a:p>
        </p:txBody>
      </p:sp>
      <p:sp>
        <p:nvSpPr>
          <p:cNvPr id="83971" name="Rectangle 3">
            <a:extLst>
              <a:ext uri="{FF2B5EF4-FFF2-40B4-BE49-F238E27FC236}">
                <a16:creationId xmlns:a16="http://schemas.microsoft.com/office/drawing/2014/main" id="{D209DE66-26C6-4EF2-B7E7-374170F1420A}"/>
              </a:ext>
            </a:extLst>
          </p:cNvPr>
          <p:cNvSpPr>
            <a:spLocks noGrp="1" noChangeArrowheads="1"/>
          </p:cNvSpPr>
          <p:nvPr>
            <p:ph type="dt" sz="quarter" idx="1"/>
          </p:nvPr>
        </p:nvSpPr>
        <p:spPr bwMode="auto">
          <a:xfrm>
            <a:off x="3971925" y="0"/>
            <a:ext cx="3036888" cy="465138"/>
          </a:xfrm>
          <a:prstGeom prst="rect">
            <a:avLst/>
          </a:prstGeom>
          <a:noFill/>
          <a:ln w="9525">
            <a:noFill/>
            <a:miter lim="800000"/>
            <a:headEnd/>
            <a:tailEnd/>
          </a:ln>
          <a:effectLst/>
        </p:spPr>
        <p:txBody>
          <a:bodyPr vert="horz" wrap="square" lIns="91650" tIns="45825" rIns="91650" bIns="45825" numCol="1" anchor="t" anchorCtr="0" compatLnSpc="1">
            <a:prstTxWarp prst="textNoShape">
              <a:avLst/>
            </a:prstTxWarp>
          </a:bodyPr>
          <a:lstStyle>
            <a:lvl1pPr algn="r" defTabSz="915988" eaLnBrk="1" hangingPunct="1">
              <a:defRPr sz="1200">
                <a:latin typeface="Arial" charset="0"/>
              </a:defRPr>
            </a:lvl1pPr>
          </a:lstStyle>
          <a:p>
            <a:pPr>
              <a:defRPr/>
            </a:pPr>
            <a:endParaRPr lang="en-US"/>
          </a:p>
        </p:txBody>
      </p:sp>
      <p:sp>
        <p:nvSpPr>
          <p:cNvPr id="83972" name="Rectangle 4">
            <a:extLst>
              <a:ext uri="{FF2B5EF4-FFF2-40B4-BE49-F238E27FC236}">
                <a16:creationId xmlns:a16="http://schemas.microsoft.com/office/drawing/2014/main" id="{B19D010B-288C-46AE-89FC-6FB9A9EAC720}"/>
              </a:ext>
            </a:extLst>
          </p:cNvPr>
          <p:cNvSpPr>
            <a:spLocks noGrp="1" noChangeArrowheads="1"/>
          </p:cNvSpPr>
          <p:nvPr>
            <p:ph type="ftr" sz="quarter" idx="2"/>
          </p:nvPr>
        </p:nvSpPr>
        <p:spPr bwMode="auto">
          <a:xfrm>
            <a:off x="0" y="8829675"/>
            <a:ext cx="3036888" cy="465138"/>
          </a:xfrm>
          <a:prstGeom prst="rect">
            <a:avLst/>
          </a:prstGeom>
          <a:noFill/>
          <a:ln w="9525">
            <a:noFill/>
            <a:miter lim="800000"/>
            <a:headEnd/>
            <a:tailEnd/>
          </a:ln>
          <a:effectLst/>
        </p:spPr>
        <p:txBody>
          <a:bodyPr vert="horz" wrap="square" lIns="91650" tIns="45825" rIns="91650" bIns="45825" numCol="1" anchor="b" anchorCtr="0" compatLnSpc="1">
            <a:prstTxWarp prst="textNoShape">
              <a:avLst/>
            </a:prstTxWarp>
          </a:bodyPr>
          <a:lstStyle>
            <a:lvl1pPr defTabSz="915988" eaLnBrk="1" hangingPunct="1">
              <a:defRPr sz="1200">
                <a:latin typeface="Arial" charset="0"/>
              </a:defRPr>
            </a:lvl1pPr>
          </a:lstStyle>
          <a:p>
            <a:pPr>
              <a:defRPr/>
            </a:pPr>
            <a:endParaRPr lang="en-US"/>
          </a:p>
        </p:txBody>
      </p:sp>
      <p:sp>
        <p:nvSpPr>
          <p:cNvPr id="83973" name="Rectangle 5">
            <a:extLst>
              <a:ext uri="{FF2B5EF4-FFF2-40B4-BE49-F238E27FC236}">
                <a16:creationId xmlns:a16="http://schemas.microsoft.com/office/drawing/2014/main" id="{CCAB847B-8E2F-44B0-B159-0AC807F86DE7}"/>
              </a:ext>
            </a:extLst>
          </p:cNvPr>
          <p:cNvSpPr>
            <a:spLocks noGrp="1" noChangeArrowheads="1"/>
          </p:cNvSpPr>
          <p:nvPr>
            <p:ph type="sldNum" sz="quarter" idx="3"/>
          </p:nvPr>
        </p:nvSpPr>
        <p:spPr bwMode="auto">
          <a:xfrm>
            <a:off x="3971925" y="8829675"/>
            <a:ext cx="3036888" cy="465138"/>
          </a:xfrm>
          <a:prstGeom prst="rect">
            <a:avLst/>
          </a:prstGeom>
          <a:noFill/>
          <a:ln w="9525">
            <a:noFill/>
            <a:miter lim="800000"/>
            <a:headEnd/>
            <a:tailEnd/>
          </a:ln>
          <a:effectLst/>
        </p:spPr>
        <p:txBody>
          <a:bodyPr vert="horz" wrap="square" lIns="91650" tIns="45825" rIns="91650" bIns="45825" numCol="1" anchor="b" anchorCtr="0" compatLnSpc="1">
            <a:prstTxWarp prst="textNoShape">
              <a:avLst/>
            </a:prstTxWarp>
          </a:bodyPr>
          <a:lstStyle>
            <a:lvl1pPr algn="r" defTabSz="915988" eaLnBrk="1" hangingPunct="1">
              <a:defRPr sz="1200"/>
            </a:lvl1pPr>
          </a:lstStyle>
          <a:p>
            <a:pPr>
              <a:defRPr/>
            </a:pPr>
            <a:fld id="{9D036D30-124D-42FC-B342-E9F618107BAB}" type="slidenum">
              <a:rPr lang="en-US" altLang="en-US"/>
              <a:pPr>
                <a:defRPr/>
              </a:pPr>
              <a:t>‹#›</a:t>
            </a:fld>
            <a:endParaRPr lang="en-US" altLang="en-US"/>
          </a:p>
        </p:txBody>
      </p:sp>
    </p:spTree>
    <p:extLst>
      <p:ext uri="{BB962C8B-B14F-4D97-AF65-F5344CB8AC3E}">
        <p14:creationId xmlns:p14="http://schemas.microsoft.com/office/powerpoint/2010/main" val="959780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E248E2C-263C-4122-988B-E2C0CD6AD5F8}"/>
              </a:ext>
            </a:extLst>
          </p:cNvPr>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1650" tIns="45825" rIns="91650" bIns="45825" numCol="1" anchor="t" anchorCtr="0" compatLnSpc="1">
            <a:prstTxWarp prst="textNoShape">
              <a:avLst/>
            </a:prstTxWarp>
          </a:bodyPr>
          <a:lstStyle>
            <a:lvl1pPr defTabSz="915988" eaLnBrk="1" hangingPunct="1">
              <a:defRPr sz="1200">
                <a:latin typeface="Arial" charset="0"/>
              </a:defRPr>
            </a:lvl1pPr>
          </a:lstStyle>
          <a:p>
            <a:pPr>
              <a:defRPr/>
            </a:pPr>
            <a:endParaRPr lang="en-US"/>
          </a:p>
        </p:txBody>
      </p:sp>
      <p:sp>
        <p:nvSpPr>
          <p:cNvPr id="21507" name="Rectangle 3">
            <a:extLst>
              <a:ext uri="{FF2B5EF4-FFF2-40B4-BE49-F238E27FC236}">
                <a16:creationId xmlns:a16="http://schemas.microsoft.com/office/drawing/2014/main" id="{DC10E397-C9F1-4966-8F4B-B7612051C916}"/>
              </a:ext>
            </a:extLst>
          </p:cNvPr>
          <p:cNvSpPr>
            <a:spLocks noGrp="1" noChangeArrowheads="1"/>
          </p:cNvSpPr>
          <p:nvPr>
            <p:ph type="dt" idx="1"/>
          </p:nvPr>
        </p:nvSpPr>
        <p:spPr bwMode="auto">
          <a:xfrm>
            <a:off x="3971925" y="0"/>
            <a:ext cx="3036888" cy="465138"/>
          </a:xfrm>
          <a:prstGeom prst="rect">
            <a:avLst/>
          </a:prstGeom>
          <a:noFill/>
          <a:ln w="9525">
            <a:noFill/>
            <a:miter lim="800000"/>
            <a:headEnd/>
            <a:tailEnd/>
          </a:ln>
          <a:effectLst/>
        </p:spPr>
        <p:txBody>
          <a:bodyPr vert="horz" wrap="square" lIns="91650" tIns="45825" rIns="91650" bIns="45825" numCol="1" anchor="t" anchorCtr="0" compatLnSpc="1">
            <a:prstTxWarp prst="textNoShape">
              <a:avLst/>
            </a:prstTxWarp>
          </a:bodyPr>
          <a:lstStyle>
            <a:lvl1pPr algn="r" defTabSz="915988" eaLnBrk="1" hangingPunct="1">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a:extLst>
              <a:ext uri="{FF2B5EF4-FFF2-40B4-BE49-F238E27FC236}">
                <a16:creationId xmlns:a16="http://schemas.microsoft.com/office/drawing/2014/main" id="{5BF92F9D-F5FD-4909-9F1D-96ED4027C82D}"/>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650" tIns="45825" rIns="91650" bIns="4582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a:extLst>
              <a:ext uri="{FF2B5EF4-FFF2-40B4-BE49-F238E27FC236}">
                <a16:creationId xmlns:a16="http://schemas.microsoft.com/office/drawing/2014/main" id="{27E1643B-ED7C-461B-84DE-83F961AB885B}"/>
              </a:ext>
            </a:extLst>
          </p:cNvPr>
          <p:cNvSpPr>
            <a:spLocks noGrp="1" noChangeArrowheads="1"/>
          </p:cNvSpPr>
          <p:nvPr>
            <p:ph type="ftr" sz="quarter" idx="4"/>
          </p:nvPr>
        </p:nvSpPr>
        <p:spPr bwMode="auto">
          <a:xfrm>
            <a:off x="0" y="8829675"/>
            <a:ext cx="3036888" cy="465138"/>
          </a:xfrm>
          <a:prstGeom prst="rect">
            <a:avLst/>
          </a:prstGeom>
          <a:noFill/>
          <a:ln w="9525">
            <a:noFill/>
            <a:miter lim="800000"/>
            <a:headEnd/>
            <a:tailEnd/>
          </a:ln>
          <a:effectLst/>
        </p:spPr>
        <p:txBody>
          <a:bodyPr vert="horz" wrap="square" lIns="91650" tIns="45825" rIns="91650" bIns="45825" numCol="1" anchor="b" anchorCtr="0" compatLnSpc="1">
            <a:prstTxWarp prst="textNoShape">
              <a:avLst/>
            </a:prstTxWarp>
          </a:bodyPr>
          <a:lstStyle>
            <a:lvl1pPr defTabSz="915988" eaLnBrk="1" hangingPunct="1">
              <a:defRPr sz="1200">
                <a:latin typeface="Arial" charset="0"/>
              </a:defRPr>
            </a:lvl1pPr>
          </a:lstStyle>
          <a:p>
            <a:pPr>
              <a:defRPr/>
            </a:pPr>
            <a:endParaRPr lang="en-US"/>
          </a:p>
        </p:txBody>
      </p:sp>
      <p:sp>
        <p:nvSpPr>
          <p:cNvPr id="21511" name="Rectangle 7">
            <a:extLst>
              <a:ext uri="{FF2B5EF4-FFF2-40B4-BE49-F238E27FC236}">
                <a16:creationId xmlns:a16="http://schemas.microsoft.com/office/drawing/2014/main" id="{2552AE53-6D20-4E88-B686-587D18472EFC}"/>
              </a:ext>
            </a:extLst>
          </p:cNvPr>
          <p:cNvSpPr>
            <a:spLocks noGrp="1" noChangeArrowheads="1"/>
          </p:cNvSpPr>
          <p:nvPr>
            <p:ph type="sldNum" sz="quarter" idx="5"/>
          </p:nvPr>
        </p:nvSpPr>
        <p:spPr bwMode="auto">
          <a:xfrm>
            <a:off x="3971925" y="8829675"/>
            <a:ext cx="3036888" cy="465138"/>
          </a:xfrm>
          <a:prstGeom prst="rect">
            <a:avLst/>
          </a:prstGeom>
          <a:noFill/>
          <a:ln w="9525">
            <a:noFill/>
            <a:miter lim="800000"/>
            <a:headEnd/>
            <a:tailEnd/>
          </a:ln>
          <a:effectLst/>
        </p:spPr>
        <p:txBody>
          <a:bodyPr vert="horz" wrap="square" lIns="91650" tIns="45825" rIns="91650" bIns="45825" numCol="1" anchor="b" anchorCtr="0" compatLnSpc="1">
            <a:prstTxWarp prst="textNoShape">
              <a:avLst/>
            </a:prstTxWarp>
          </a:bodyPr>
          <a:lstStyle>
            <a:lvl1pPr algn="r" defTabSz="915988" eaLnBrk="1" hangingPunct="1">
              <a:defRPr sz="1200"/>
            </a:lvl1pPr>
          </a:lstStyle>
          <a:p>
            <a:pPr>
              <a:defRPr/>
            </a:pPr>
            <a:fld id="{8CBB1499-88EA-4CF4-B999-9E945812C9C8}" type="slidenum">
              <a:rPr lang="en-US" altLang="en-US"/>
              <a:pPr>
                <a:defRPr/>
              </a:pPr>
              <a:t>‹#›</a:t>
            </a:fld>
            <a:endParaRPr lang="en-US" altLang="en-US"/>
          </a:p>
        </p:txBody>
      </p:sp>
    </p:spTree>
    <p:extLst>
      <p:ext uri="{BB962C8B-B14F-4D97-AF65-F5344CB8AC3E}">
        <p14:creationId xmlns:p14="http://schemas.microsoft.com/office/powerpoint/2010/main" val="561450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ChangeArrowheads="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  </a:t>
            </a:r>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a:defRPr>
                <a:solidFill>
                  <a:schemeClr val="tx1"/>
                </a:solidFill>
                <a:latin typeface="Arial" panose="020B0604020202020204" pitchFamily="34" charset="0"/>
              </a:defRPr>
            </a:lvl1pPr>
            <a:lvl2pPr marL="742950" indent="-285750" defTabSz="915988">
              <a:defRPr>
                <a:solidFill>
                  <a:schemeClr val="tx1"/>
                </a:solidFill>
                <a:latin typeface="Arial" panose="020B0604020202020204" pitchFamily="34" charset="0"/>
              </a:defRPr>
            </a:lvl2pPr>
            <a:lvl3pPr marL="1143000" indent="-228600" defTabSz="915988">
              <a:defRPr>
                <a:solidFill>
                  <a:schemeClr val="tx1"/>
                </a:solidFill>
                <a:latin typeface="Arial" panose="020B0604020202020204" pitchFamily="34" charset="0"/>
              </a:defRPr>
            </a:lvl3pPr>
            <a:lvl4pPr marL="1600200" indent="-228600" defTabSz="915988">
              <a:defRPr>
                <a:solidFill>
                  <a:schemeClr val="tx1"/>
                </a:solidFill>
                <a:latin typeface="Arial" panose="020B0604020202020204" pitchFamily="34" charset="0"/>
              </a:defRPr>
            </a:lvl4pPr>
            <a:lvl5pPr marL="2057400" indent="-228600" defTabSz="915988">
              <a:defRPr>
                <a:solidFill>
                  <a:schemeClr val="tx1"/>
                </a:solidFill>
                <a:latin typeface="Arial" panose="020B0604020202020204" pitchFamily="34" charset="0"/>
              </a:defRPr>
            </a:lvl5pPr>
            <a:lvl6pPr marL="2514600" indent="-228600" defTabSz="915988" eaLnBrk="0" fontAlgn="base" hangingPunct="0">
              <a:spcBef>
                <a:spcPct val="0"/>
              </a:spcBef>
              <a:spcAft>
                <a:spcPct val="0"/>
              </a:spcAft>
              <a:defRPr>
                <a:solidFill>
                  <a:schemeClr val="tx1"/>
                </a:solidFill>
                <a:latin typeface="Arial" panose="020B0604020202020204" pitchFamily="34" charset="0"/>
              </a:defRPr>
            </a:lvl6pPr>
            <a:lvl7pPr marL="2971800" indent="-228600" defTabSz="915988" eaLnBrk="0" fontAlgn="base" hangingPunct="0">
              <a:spcBef>
                <a:spcPct val="0"/>
              </a:spcBef>
              <a:spcAft>
                <a:spcPct val="0"/>
              </a:spcAft>
              <a:defRPr>
                <a:solidFill>
                  <a:schemeClr val="tx1"/>
                </a:solidFill>
                <a:latin typeface="Arial" panose="020B0604020202020204" pitchFamily="34" charset="0"/>
              </a:defRPr>
            </a:lvl7pPr>
            <a:lvl8pPr marL="3429000" indent="-228600" defTabSz="915988" eaLnBrk="0" fontAlgn="base" hangingPunct="0">
              <a:spcBef>
                <a:spcPct val="0"/>
              </a:spcBef>
              <a:spcAft>
                <a:spcPct val="0"/>
              </a:spcAft>
              <a:defRPr>
                <a:solidFill>
                  <a:schemeClr val="tx1"/>
                </a:solidFill>
                <a:latin typeface="Arial" panose="020B0604020202020204" pitchFamily="34" charset="0"/>
              </a:defRPr>
            </a:lvl8pPr>
            <a:lvl9pPr marL="3886200" indent="-228600" defTabSz="915988" eaLnBrk="0" fontAlgn="base" hangingPunct="0">
              <a:spcBef>
                <a:spcPct val="0"/>
              </a:spcBef>
              <a:spcAft>
                <a:spcPct val="0"/>
              </a:spcAft>
              <a:defRPr>
                <a:solidFill>
                  <a:schemeClr val="tx1"/>
                </a:solidFill>
                <a:latin typeface="Arial" panose="020B0604020202020204" pitchFamily="34" charset="0"/>
              </a:defRPr>
            </a:lvl9pPr>
          </a:lstStyle>
          <a:p>
            <a:fld id="{CFFB789B-2FCE-48EB-B8CC-DE57843DCECD}" type="slidenum">
              <a:rPr lang="en-US" altLang="en-US" smtClean="0"/>
              <a:pPr/>
              <a:t>3</a:t>
            </a:fld>
            <a:endParaRPr lang="en-US" altLang="en-US"/>
          </a:p>
        </p:txBody>
      </p:sp>
    </p:spTree>
    <p:extLst>
      <p:ext uri="{BB962C8B-B14F-4D97-AF65-F5344CB8AC3E}">
        <p14:creationId xmlns:p14="http://schemas.microsoft.com/office/powerpoint/2010/main" val="1614343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ChangeArrowheads="1" noTextEdit="1"/>
          </p:cNvSpPr>
          <p:nvPr>
            <p:ph type="sldImg"/>
          </p:nvPr>
        </p:nvSpPr>
        <p:spPr>
          <a:ln/>
        </p:spPr>
      </p:sp>
      <p:sp>
        <p:nvSpPr>
          <p:cNvPr id="1229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2292"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88">
              <a:defRPr>
                <a:solidFill>
                  <a:schemeClr val="tx1"/>
                </a:solidFill>
                <a:latin typeface="Arial" panose="020B0604020202020204" pitchFamily="34" charset="0"/>
              </a:defRPr>
            </a:lvl1pPr>
            <a:lvl2pPr marL="742950" indent="-285750" defTabSz="915988">
              <a:defRPr>
                <a:solidFill>
                  <a:schemeClr val="tx1"/>
                </a:solidFill>
                <a:latin typeface="Arial" panose="020B0604020202020204" pitchFamily="34" charset="0"/>
              </a:defRPr>
            </a:lvl2pPr>
            <a:lvl3pPr marL="1143000" indent="-228600" defTabSz="915988">
              <a:defRPr>
                <a:solidFill>
                  <a:schemeClr val="tx1"/>
                </a:solidFill>
                <a:latin typeface="Arial" panose="020B0604020202020204" pitchFamily="34" charset="0"/>
              </a:defRPr>
            </a:lvl3pPr>
            <a:lvl4pPr marL="1600200" indent="-228600" defTabSz="915988">
              <a:defRPr>
                <a:solidFill>
                  <a:schemeClr val="tx1"/>
                </a:solidFill>
                <a:latin typeface="Arial" panose="020B0604020202020204" pitchFamily="34" charset="0"/>
              </a:defRPr>
            </a:lvl4pPr>
            <a:lvl5pPr marL="2057400" indent="-228600" defTabSz="915988">
              <a:defRPr>
                <a:solidFill>
                  <a:schemeClr val="tx1"/>
                </a:solidFill>
                <a:latin typeface="Arial" panose="020B0604020202020204" pitchFamily="34" charset="0"/>
              </a:defRPr>
            </a:lvl5pPr>
            <a:lvl6pPr marL="2514600" indent="-228600" defTabSz="915988" eaLnBrk="0" fontAlgn="base" hangingPunct="0">
              <a:spcBef>
                <a:spcPct val="0"/>
              </a:spcBef>
              <a:spcAft>
                <a:spcPct val="0"/>
              </a:spcAft>
              <a:defRPr>
                <a:solidFill>
                  <a:schemeClr val="tx1"/>
                </a:solidFill>
                <a:latin typeface="Arial" panose="020B0604020202020204" pitchFamily="34" charset="0"/>
              </a:defRPr>
            </a:lvl6pPr>
            <a:lvl7pPr marL="2971800" indent="-228600" defTabSz="915988" eaLnBrk="0" fontAlgn="base" hangingPunct="0">
              <a:spcBef>
                <a:spcPct val="0"/>
              </a:spcBef>
              <a:spcAft>
                <a:spcPct val="0"/>
              </a:spcAft>
              <a:defRPr>
                <a:solidFill>
                  <a:schemeClr val="tx1"/>
                </a:solidFill>
                <a:latin typeface="Arial" panose="020B0604020202020204" pitchFamily="34" charset="0"/>
              </a:defRPr>
            </a:lvl7pPr>
            <a:lvl8pPr marL="3429000" indent="-228600" defTabSz="915988" eaLnBrk="0" fontAlgn="base" hangingPunct="0">
              <a:spcBef>
                <a:spcPct val="0"/>
              </a:spcBef>
              <a:spcAft>
                <a:spcPct val="0"/>
              </a:spcAft>
              <a:defRPr>
                <a:solidFill>
                  <a:schemeClr val="tx1"/>
                </a:solidFill>
                <a:latin typeface="Arial" panose="020B0604020202020204" pitchFamily="34" charset="0"/>
              </a:defRPr>
            </a:lvl8pPr>
            <a:lvl9pPr marL="3886200" indent="-228600" defTabSz="915988" eaLnBrk="0" fontAlgn="base" hangingPunct="0">
              <a:spcBef>
                <a:spcPct val="0"/>
              </a:spcBef>
              <a:spcAft>
                <a:spcPct val="0"/>
              </a:spcAft>
              <a:defRPr>
                <a:solidFill>
                  <a:schemeClr val="tx1"/>
                </a:solidFill>
                <a:latin typeface="Arial" panose="020B0604020202020204" pitchFamily="34" charset="0"/>
              </a:defRPr>
            </a:lvl9pPr>
          </a:lstStyle>
          <a:p>
            <a:fld id="{A2C17D56-0121-412C-A7CA-6F804B74D063}" type="slidenum">
              <a:rPr lang="en-US" altLang="en-US" smtClean="0"/>
              <a:pPr/>
              <a:t>6</a:t>
            </a:fld>
            <a:endParaRPr lang="en-US" altLang="en-US"/>
          </a:p>
        </p:txBody>
      </p:sp>
    </p:spTree>
    <p:extLst>
      <p:ext uri="{BB962C8B-B14F-4D97-AF65-F5344CB8AC3E}">
        <p14:creationId xmlns:p14="http://schemas.microsoft.com/office/powerpoint/2010/main" val="4000923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73309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766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565549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2217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9401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49106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696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8376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75754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4202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5150" y="152400"/>
            <a:ext cx="2152650" cy="5973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305550" cy="5973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1203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a:extLst>
              <a:ext uri="{FF2B5EF4-FFF2-40B4-BE49-F238E27FC236}">
                <a16:creationId xmlns:a16="http://schemas.microsoft.com/office/drawing/2014/main" id="{DEE753C8-1553-4544-A36C-B2E4A8FA8D33}"/>
              </a:ext>
            </a:extLst>
          </p:cNvPr>
          <p:cNvSpPr>
            <a:spLocks noChangeArrowheads="1"/>
          </p:cNvSpPr>
          <p:nvPr userDrawn="1"/>
        </p:nvSpPr>
        <p:spPr bwMode="auto">
          <a:xfrm>
            <a:off x="0" y="0"/>
            <a:ext cx="9144000" cy="1219200"/>
          </a:xfrm>
          <a:prstGeom prst="rect">
            <a:avLst/>
          </a:prstGeom>
          <a:solidFill>
            <a:srgbClr val="0F9CD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27" name="Rectangle 22"/>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  </a:t>
            </a:r>
          </a:p>
        </p:txBody>
      </p:sp>
      <p:sp>
        <p:nvSpPr>
          <p:cNvPr id="1028" name="Rectangle 23"/>
          <p:cNvSpPr>
            <a:spLocks noGrp="1" noChangeArrowheads="1"/>
          </p:cNvSpPr>
          <p:nvPr>
            <p:ph type="title"/>
          </p:nvPr>
        </p:nvSpPr>
        <p:spPr bwMode="auto">
          <a:xfrm>
            <a:off x="457200" y="152400"/>
            <a:ext cx="861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 </a:t>
            </a:r>
          </a:p>
        </p:txBody>
      </p:sp>
      <p:sp>
        <p:nvSpPr>
          <p:cNvPr id="1029" name="Rectangle 25">
            <a:extLst>
              <a:ext uri="{FF2B5EF4-FFF2-40B4-BE49-F238E27FC236}">
                <a16:creationId xmlns:a16="http://schemas.microsoft.com/office/drawing/2014/main" id="{71CCAE4D-962E-4292-AB53-A9A5FA819B28}"/>
              </a:ext>
            </a:extLst>
          </p:cNvPr>
          <p:cNvSpPr>
            <a:spLocks noChangeArrowheads="1"/>
          </p:cNvSpPr>
          <p:nvPr userDrawn="1"/>
        </p:nvSpPr>
        <p:spPr bwMode="auto">
          <a:xfrm>
            <a:off x="0" y="1219200"/>
            <a:ext cx="9144000" cy="152400"/>
          </a:xfrm>
          <a:prstGeom prst="rect">
            <a:avLst/>
          </a:prstGeom>
          <a:solidFill>
            <a:srgbClr val="4FC0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0" name="Rectangle 28">
            <a:extLst>
              <a:ext uri="{FF2B5EF4-FFF2-40B4-BE49-F238E27FC236}">
                <a16:creationId xmlns:a16="http://schemas.microsoft.com/office/drawing/2014/main" id="{3114CB2E-069A-47AD-A07A-23D7E8EF9D21}"/>
              </a:ext>
            </a:extLst>
          </p:cNvPr>
          <p:cNvSpPr>
            <a:spLocks noChangeArrowheads="1"/>
          </p:cNvSpPr>
          <p:nvPr/>
        </p:nvSpPr>
        <p:spPr bwMode="auto">
          <a:xfrm>
            <a:off x="228600" y="64008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sz="4000" b="1">
              <a:solidFill>
                <a:schemeClr val="bg1"/>
              </a:solidFill>
              <a:latin typeface="Arial Narrow" panose="020B0606020202030204" pitchFamily="34" charset="0"/>
            </a:endParaRPr>
          </a:p>
        </p:txBody>
      </p:sp>
      <p:sp>
        <p:nvSpPr>
          <p:cNvPr id="1055" name="Line 31">
            <a:extLst>
              <a:ext uri="{FF2B5EF4-FFF2-40B4-BE49-F238E27FC236}">
                <a16:creationId xmlns:a16="http://schemas.microsoft.com/office/drawing/2014/main" id="{FD53C2BA-521E-4431-B2EE-AAFBAD60C7C8}"/>
              </a:ext>
            </a:extLst>
          </p:cNvPr>
          <p:cNvSpPr>
            <a:spLocks noChangeShapeType="1"/>
          </p:cNvSpPr>
          <p:nvPr userDrawn="1"/>
        </p:nvSpPr>
        <p:spPr bwMode="auto">
          <a:xfrm>
            <a:off x="0" y="1219200"/>
            <a:ext cx="9144000" cy="0"/>
          </a:xfrm>
          <a:prstGeom prst="line">
            <a:avLst/>
          </a:prstGeom>
          <a:noFill/>
          <a:ln w="19050">
            <a:solidFill>
              <a:schemeClr val="folHlink"/>
            </a:solidFill>
            <a:round/>
            <a:headEnd/>
            <a:tailEnd/>
          </a:ln>
          <a:effectLst/>
        </p:spPr>
        <p:txBody>
          <a:bodyPr/>
          <a:lstStyle/>
          <a:p>
            <a:pPr eaLnBrk="1" hangingPunct="1">
              <a:defRPr/>
            </a:pPr>
            <a:endParaRPr lang="en-US">
              <a:ln>
                <a:solidFill>
                  <a:srgbClr val="92D050"/>
                </a:solidFill>
              </a:ln>
              <a:latin typeface="Arial" charset="0"/>
            </a:endParaRPr>
          </a:p>
        </p:txBody>
      </p:sp>
      <p:sp>
        <p:nvSpPr>
          <p:cNvPr id="1056" name="Text Box 32">
            <a:extLst>
              <a:ext uri="{FF2B5EF4-FFF2-40B4-BE49-F238E27FC236}">
                <a16:creationId xmlns:a16="http://schemas.microsoft.com/office/drawing/2014/main" id="{E7FB4EC7-463B-46CC-BDF7-5EA533B33243}"/>
              </a:ext>
            </a:extLst>
          </p:cNvPr>
          <p:cNvSpPr txBox="1">
            <a:spLocks noChangeArrowheads="1"/>
          </p:cNvSpPr>
          <p:nvPr userDrawn="1"/>
        </p:nvSpPr>
        <p:spPr bwMode="auto">
          <a:xfrm>
            <a:off x="8634413" y="6445250"/>
            <a:ext cx="433387" cy="336550"/>
          </a:xfrm>
          <a:prstGeom prst="rect">
            <a:avLst/>
          </a:prstGeom>
          <a:noFill/>
          <a:ln w="9525">
            <a:noFill/>
            <a:miter lim="800000"/>
            <a:headEnd/>
            <a:tailEnd/>
          </a:ln>
          <a:effec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FC7A345D-B6BE-41F0-A5A9-EF29E0F0C125}" type="slidenum">
              <a:rPr lang="en-US" altLang="en-US" sz="1600" smtClean="0">
                <a:solidFill>
                  <a:srgbClr val="0099FF"/>
                </a:solidFill>
              </a:rPr>
              <a:pPr eaLnBrk="1" hangingPunct="1">
                <a:defRPr/>
              </a:pPr>
              <a:t>‹#›</a:t>
            </a:fld>
            <a:endParaRPr lang="en-US" altLang="en-US" sz="1600">
              <a:solidFill>
                <a:srgbClr val="0099FF"/>
              </a:solidFill>
            </a:endParaRPr>
          </a:p>
        </p:txBody>
      </p:sp>
      <p:pic>
        <p:nvPicPr>
          <p:cNvPr id="1033" name="Picture 34" descr="dch_logo_pms299_ALT201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2400" y="6248400"/>
            <a:ext cx="2001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000" b="1">
          <a:solidFill>
            <a:schemeClr val="bg1"/>
          </a:solidFill>
          <a:latin typeface="+mj-lt"/>
          <a:ea typeface="+mj-ea"/>
          <a:cs typeface="+mj-cs"/>
        </a:defRPr>
      </a:lvl1pPr>
      <a:lvl2pPr algn="l" rtl="0" eaLnBrk="0" fontAlgn="base" hangingPunct="0">
        <a:spcBef>
          <a:spcPct val="0"/>
        </a:spcBef>
        <a:spcAft>
          <a:spcPct val="0"/>
        </a:spcAft>
        <a:defRPr sz="4000" b="1">
          <a:solidFill>
            <a:schemeClr val="bg1"/>
          </a:solidFill>
          <a:latin typeface="Arial Narrow" pitchFamily="34" charset="0"/>
        </a:defRPr>
      </a:lvl2pPr>
      <a:lvl3pPr algn="l" rtl="0" eaLnBrk="0" fontAlgn="base" hangingPunct="0">
        <a:spcBef>
          <a:spcPct val="0"/>
        </a:spcBef>
        <a:spcAft>
          <a:spcPct val="0"/>
        </a:spcAft>
        <a:defRPr sz="4000" b="1">
          <a:solidFill>
            <a:schemeClr val="bg1"/>
          </a:solidFill>
          <a:latin typeface="Arial Narrow" pitchFamily="34" charset="0"/>
        </a:defRPr>
      </a:lvl3pPr>
      <a:lvl4pPr algn="l" rtl="0" eaLnBrk="0" fontAlgn="base" hangingPunct="0">
        <a:spcBef>
          <a:spcPct val="0"/>
        </a:spcBef>
        <a:spcAft>
          <a:spcPct val="0"/>
        </a:spcAft>
        <a:defRPr sz="4000" b="1">
          <a:solidFill>
            <a:schemeClr val="bg1"/>
          </a:solidFill>
          <a:latin typeface="Arial Narrow" pitchFamily="34" charset="0"/>
        </a:defRPr>
      </a:lvl4pPr>
      <a:lvl5pPr algn="l" rtl="0" eaLnBrk="0" fontAlgn="base" hangingPunct="0">
        <a:spcBef>
          <a:spcPct val="0"/>
        </a:spcBef>
        <a:spcAft>
          <a:spcPct val="0"/>
        </a:spcAft>
        <a:defRPr sz="4000" b="1">
          <a:solidFill>
            <a:schemeClr val="bg1"/>
          </a:solidFill>
          <a:latin typeface="Arial Narrow" pitchFamily="34" charset="0"/>
        </a:defRPr>
      </a:lvl5pPr>
      <a:lvl6pPr marL="457200" algn="l" rtl="0" fontAlgn="base">
        <a:spcBef>
          <a:spcPct val="0"/>
        </a:spcBef>
        <a:spcAft>
          <a:spcPct val="0"/>
        </a:spcAft>
        <a:defRPr sz="4000" b="1">
          <a:solidFill>
            <a:schemeClr val="bg1"/>
          </a:solidFill>
          <a:latin typeface="Arial Narrow" pitchFamily="34" charset="0"/>
        </a:defRPr>
      </a:lvl6pPr>
      <a:lvl7pPr marL="914400" algn="l" rtl="0" fontAlgn="base">
        <a:spcBef>
          <a:spcPct val="0"/>
        </a:spcBef>
        <a:spcAft>
          <a:spcPct val="0"/>
        </a:spcAft>
        <a:defRPr sz="4000" b="1">
          <a:solidFill>
            <a:schemeClr val="bg1"/>
          </a:solidFill>
          <a:latin typeface="Arial Narrow" pitchFamily="34" charset="0"/>
        </a:defRPr>
      </a:lvl7pPr>
      <a:lvl8pPr marL="1371600" algn="l" rtl="0" fontAlgn="base">
        <a:spcBef>
          <a:spcPct val="0"/>
        </a:spcBef>
        <a:spcAft>
          <a:spcPct val="0"/>
        </a:spcAft>
        <a:defRPr sz="4000" b="1">
          <a:solidFill>
            <a:schemeClr val="bg1"/>
          </a:solidFill>
          <a:latin typeface="Arial Narrow" pitchFamily="34" charset="0"/>
        </a:defRPr>
      </a:lvl8pPr>
      <a:lvl9pPr marL="1828800" algn="l" rtl="0" fontAlgn="base">
        <a:spcBef>
          <a:spcPct val="0"/>
        </a:spcBef>
        <a:spcAft>
          <a:spcPct val="0"/>
        </a:spcAft>
        <a:defRPr sz="4000" b="1">
          <a:solidFill>
            <a:schemeClr val="bg1"/>
          </a:solidFill>
          <a:latin typeface="Arial Narrow"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3200">
          <a:solidFill>
            <a:schemeClr val="tx1"/>
          </a:solidFill>
          <a:latin typeface="+mn-lt"/>
        </a:defRPr>
      </a:lvl5pPr>
      <a:lvl6pPr marL="2514600" indent="-228600" algn="l" rtl="0" fontAlgn="base">
        <a:spcBef>
          <a:spcPct val="20000"/>
        </a:spcBef>
        <a:spcAft>
          <a:spcPct val="0"/>
        </a:spcAft>
        <a:buChar char="»"/>
        <a:defRPr sz="3200">
          <a:solidFill>
            <a:schemeClr val="tx1"/>
          </a:solidFill>
          <a:latin typeface="+mn-lt"/>
        </a:defRPr>
      </a:lvl6pPr>
      <a:lvl7pPr marL="2971800" indent="-228600" algn="l" rtl="0" fontAlgn="base">
        <a:spcBef>
          <a:spcPct val="20000"/>
        </a:spcBef>
        <a:spcAft>
          <a:spcPct val="0"/>
        </a:spcAft>
        <a:buChar char="»"/>
        <a:defRPr sz="3200">
          <a:solidFill>
            <a:schemeClr val="tx1"/>
          </a:solidFill>
          <a:latin typeface="+mn-lt"/>
        </a:defRPr>
      </a:lvl7pPr>
      <a:lvl8pPr marL="3429000" indent="-228600" algn="l" rtl="0" fontAlgn="base">
        <a:spcBef>
          <a:spcPct val="20000"/>
        </a:spcBef>
        <a:spcAft>
          <a:spcPct val="0"/>
        </a:spcAft>
        <a:buChar char="»"/>
        <a:defRPr sz="3200">
          <a:solidFill>
            <a:schemeClr val="tx1"/>
          </a:solidFill>
          <a:latin typeface="+mn-lt"/>
        </a:defRPr>
      </a:lvl8pPr>
      <a:lvl9pPr marL="3886200" indent="-228600" algn="l" rtl="0" fontAlgn="base">
        <a:spcBef>
          <a:spcPct val="20000"/>
        </a:spcBef>
        <a:spcAft>
          <a:spcPct val="0"/>
        </a:spcAft>
        <a:buChar char="»"/>
        <a:defRPr sz="3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Lisa.Carhuff@dch.ga.gov" TargetMode="External"/><Relationship Id="rId2" Type="http://schemas.openxmlformats.org/officeDocument/2006/relationships/hyperlink" Target="mailto:pwhaley@dch.g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39"/>
          <p:cNvSpPr>
            <a:spLocks noGrp="1" noChangeArrowheads="1"/>
          </p:cNvSpPr>
          <p:nvPr>
            <p:ph type="subTitle" idx="1"/>
          </p:nvPr>
        </p:nvSpPr>
        <p:spPr>
          <a:xfrm>
            <a:off x="0" y="0"/>
            <a:ext cx="9296400" cy="7010400"/>
          </a:xfrm>
          <a:solidFill>
            <a:schemeClr val="bg1"/>
          </a:solidFill>
        </p:spPr>
        <p:txBody>
          <a:bodyPr/>
          <a:lstStyle/>
          <a:p>
            <a:pPr eaLnBrk="1" hangingPunct="1"/>
            <a:endParaRPr lang="en-US" altLang="en-US"/>
          </a:p>
        </p:txBody>
      </p:sp>
      <p:pic>
        <p:nvPicPr>
          <p:cNvPr id="4099" name="Picture 87" descr="PPTdesign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9425" cy="702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90"/>
          <p:cNvSpPr>
            <a:spLocks noChangeArrowheads="1"/>
          </p:cNvSpPr>
          <p:nvPr/>
        </p:nvSpPr>
        <p:spPr bwMode="auto">
          <a:xfrm>
            <a:off x="304800" y="4419600"/>
            <a:ext cx="7239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eaLnBrk="1" hangingPunct="1">
              <a:lnSpc>
                <a:spcPct val="80000"/>
              </a:lnSpc>
              <a:spcAft>
                <a:spcPct val="30000"/>
              </a:spcAft>
              <a:buFontTx/>
              <a:buNone/>
            </a:pPr>
            <a:r>
              <a:rPr lang="en-US" altLang="en-US" sz="2400">
                <a:solidFill>
                  <a:schemeClr val="bg1"/>
                </a:solidFill>
              </a:rPr>
              <a:t>Presentation to: Senate Study Committee on Barriers to Georgians’ Access to Healthcare</a:t>
            </a:r>
          </a:p>
          <a:p>
            <a:pPr eaLnBrk="1" hangingPunct="1">
              <a:lnSpc>
                <a:spcPct val="80000"/>
              </a:lnSpc>
              <a:spcAft>
                <a:spcPct val="30000"/>
              </a:spcAft>
              <a:buFontTx/>
              <a:buNone/>
            </a:pPr>
            <a:r>
              <a:rPr lang="en-US" altLang="en-US" sz="2400">
                <a:solidFill>
                  <a:schemeClr val="bg1"/>
                </a:solidFill>
              </a:rPr>
              <a:t>Presented by: Patsy Whaley, Executive Director, SORH</a:t>
            </a:r>
          </a:p>
          <a:p>
            <a:pPr eaLnBrk="1" hangingPunct="1">
              <a:lnSpc>
                <a:spcPct val="80000"/>
              </a:lnSpc>
              <a:buFontTx/>
              <a:buNone/>
            </a:pPr>
            <a:endParaRPr lang="en-US" altLang="en-US" sz="2000">
              <a:solidFill>
                <a:schemeClr val="bg1"/>
              </a:solidFill>
            </a:endParaRPr>
          </a:p>
        </p:txBody>
      </p:sp>
      <p:sp>
        <p:nvSpPr>
          <p:cNvPr id="4101" name="Rectangle 93"/>
          <p:cNvSpPr>
            <a:spLocks noChangeArrowheads="1"/>
          </p:cNvSpPr>
          <p:nvPr/>
        </p:nvSpPr>
        <p:spPr bwMode="auto">
          <a:xfrm>
            <a:off x="152400" y="5257800"/>
            <a:ext cx="8915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eaLnBrk="1" hangingPunct="1">
              <a:lnSpc>
                <a:spcPct val="80000"/>
              </a:lnSpc>
              <a:buFontTx/>
              <a:buNone/>
            </a:pPr>
            <a:endParaRPr lang="en-US" altLang="en-US" sz="1600" b="1">
              <a:solidFill>
                <a:schemeClr val="bg1"/>
              </a:solidFill>
            </a:endParaRPr>
          </a:p>
        </p:txBody>
      </p:sp>
      <p:sp>
        <p:nvSpPr>
          <p:cNvPr id="4102" name="Rectangle 94"/>
          <p:cNvSpPr>
            <a:spLocks noChangeArrowheads="1"/>
          </p:cNvSpPr>
          <p:nvPr/>
        </p:nvSpPr>
        <p:spPr bwMode="auto">
          <a:xfrm>
            <a:off x="7315200" y="6515100"/>
            <a:ext cx="1905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eaLnBrk="1" hangingPunct="1">
              <a:lnSpc>
                <a:spcPct val="80000"/>
              </a:lnSpc>
              <a:spcAft>
                <a:spcPct val="30000"/>
              </a:spcAft>
              <a:buFontTx/>
              <a:buNone/>
            </a:pPr>
            <a:r>
              <a:rPr lang="en-US" altLang="en-US" sz="1400">
                <a:solidFill>
                  <a:schemeClr val="bg1"/>
                </a:solidFill>
              </a:rPr>
              <a:t>Date: October 16, 2017</a:t>
            </a:r>
          </a:p>
          <a:p>
            <a:pPr eaLnBrk="1" hangingPunct="1">
              <a:lnSpc>
                <a:spcPct val="80000"/>
              </a:lnSpc>
              <a:buFontTx/>
              <a:buNone/>
            </a:pPr>
            <a:endParaRPr lang="en-US" altLang="en-US" sz="1800">
              <a:solidFill>
                <a:schemeClr val="bg1"/>
              </a:solidFill>
            </a:endParaRPr>
          </a:p>
        </p:txBody>
      </p:sp>
      <p:pic>
        <p:nvPicPr>
          <p:cNvPr id="4103" name="Picture 95" descr="PPT_2011_col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2536825"/>
            <a:ext cx="9424988"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7" descr="dch_logo_pms299_ALT2012_REV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963" y="228600"/>
            <a:ext cx="2001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Box 9"/>
          <p:cNvSpPr txBox="1">
            <a:spLocks noChangeArrowheads="1"/>
          </p:cNvSpPr>
          <p:nvPr/>
        </p:nvSpPr>
        <p:spPr bwMode="auto">
          <a:xfrm>
            <a:off x="1752600" y="1676400"/>
            <a:ext cx="54403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eaLnBrk="1" hangingPunct="1">
              <a:spcBef>
                <a:spcPct val="0"/>
              </a:spcBef>
              <a:buFontTx/>
              <a:buNone/>
            </a:pPr>
            <a:r>
              <a:rPr lang="en-US" altLang="en-US" sz="4000">
                <a:solidFill>
                  <a:schemeClr val="bg1"/>
                </a:solidFill>
              </a:rPr>
              <a:t>Rural Hospital Stabilization </a:t>
            </a:r>
          </a:p>
          <a:p>
            <a:pPr eaLnBrk="1" hangingPunct="1">
              <a:spcBef>
                <a:spcPct val="0"/>
              </a:spcBef>
              <a:buFontTx/>
              <a:buNone/>
            </a:pPr>
            <a:endParaRPr lang="en-US" altLang="en-US" sz="400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PPTdesig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13850" cy="690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8"/>
          <p:cNvSpPr>
            <a:spLocks noGrp="1" noChangeArrowheads="1"/>
          </p:cNvSpPr>
          <p:nvPr>
            <p:ph type="body" idx="1"/>
          </p:nvPr>
        </p:nvSpPr>
        <p:spPr>
          <a:xfrm>
            <a:off x="457200" y="2133600"/>
            <a:ext cx="8229600" cy="3992563"/>
          </a:xfrm>
          <a:noFill/>
        </p:spPr>
        <p:txBody>
          <a:bodyPr/>
          <a:lstStyle/>
          <a:p>
            <a:pPr algn="ctr" eaLnBrk="1" hangingPunct="1">
              <a:buFontTx/>
              <a:buNone/>
            </a:pPr>
            <a:r>
              <a:rPr lang="en-US" altLang="en-US" sz="4000" b="1">
                <a:solidFill>
                  <a:schemeClr val="bg1"/>
                </a:solidFill>
              </a:rPr>
              <a:t>Mission</a:t>
            </a:r>
          </a:p>
          <a:p>
            <a:pPr algn="ctr" eaLnBrk="1" hangingPunct="1">
              <a:buFontTx/>
              <a:buNone/>
            </a:pPr>
            <a:r>
              <a:rPr lang="en-US" altLang="en-US" sz="2800" b="1">
                <a:solidFill>
                  <a:schemeClr val="bg1"/>
                </a:solidFill>
              </a:rPr>
              <a:t>The mission of the Department of Community Health is to</a:t>
            </a:r>
          </a:p>
          <a:p>
            <a:pPr algn="ctr" eaLnBrk="1" hangingPunct="1">
              <a:buFontTx/>
              <a:buNone/>
            </a:pPr>
            <a:r>
              <a:rPr lang="en-US" altLang="en-US" sz="2800" b="1">
                <a:solidFill>
                  <a:schemeClr val="bg1"/>
                </a:solidFill>
              </a:rPr>
              <a:t>provide access to affordable, quality health care to</a:t>
            </a:r>
          </a:p>
          <a:p>
            <a:pPr algn="ctr" eaLnBrk="1" hangingPunct="1">
              <a:buFontTx/>
              <a:buNone/>
            </a:pPr>
            <a:r>
              <a:rPr lang="en-US" altLang="en-US" sz="2800" b="1">
                <a:solidFill>
                  <a:schemeClr val="bg1"/>
                </a:solidFill>
              </a:rPr>
              <a:t>Georgians through planning, purchasing</a:t>
            </a:r>
          </a:p>
          <a:p>
            <a:pPr algn="ctr" eaLnBrk="1" hangingPunct="1">
              <a:buFontTx/>
              <a:buNone/>
            </a:pPr>
            <a:r>
              <a:rPr lang="en-US" altLang="en-US" sz="2800" b="1">
                <a:solidFill>
                  <a:schemeClr val="bg1"/>
                </a:solidFill>
              </a:rPr>
              <a:t>and oversight</a:t>
            </a:r>
            <a:endParaRPr lang="en-US" altLang="en-US" sz="2400">
              <a:solidFill>
                <a:schemeClr val="bg1"/>
              </a:solidFill>
            </a:endParaRPr>
          </a:p>
          <a:p>
            <a:pPr algn="ctr" eaLnBrk="1" hangingPunct="1">
              <a:buFontTx/>
              <a:buNone/>
            </a:pPr>
            <a:endParaRPr lang="en-US" altLang="en-US" sz="2400" b="1" i="1">
              <a:solidFill>
                <a:schemeClr val="bg1"/>
              </a:solidFill>
            </a:endParaRPr>
          </a:p>
          <a:p>
            <a:pPr algn="ctr" eaLnBrk="1" hangingPunct="1">
              <a:buFontTx/>
              <a:buNone/>
            </a:pPr>
            <a:r>
              <a:rPr lang="en-US" altLang="en-US" sz="2400" b="1" i="1">
                <a:solidFill>
                  <a:schemeClr val="bg1"/>
                </a:solidFill>
              </a:rPr>
              <a:t>We are dedicated to A Healthy Georgia.</a:t>
            </a:r>
          </a:p>
        </p:txBody>
      </p:sp>
      <p:pic>
        <p:nvPicPr>
          <p:cNvPr id="5124" name="Picture 9" descr="dch_logo_pms299_ALT2012_REV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228600"/>
            <a:ext cx="2001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4"/>
          <p:cNvSpPr>
            <a:spLocks noGrp="1" noChangeArrowheads="1"/>
          </p:cNvSpPr>
          <p:nvPr>
            <p:ph type="body" idx="1"/>
          </p:nvPr>
        </p:nvSpPr>
        <p:spPr>
          <a:xfrm>
            <a:off x="762000" y="2514600"/>
            <a:ext cx="7924800" cy="2514600"/>
          </a:xfrm>
          <a:noFill/>
        </p:spPr>
        <p:txBody>
          <a:bodyPr/>
          <a:lstStyle/>
          <a:p>
            <a:pPr algn="ctr" eaLnBrk="1" hangingPunct="1">
              <a:buFontTx/>
              <a:buNone/>
            </a:pPr>
            <a:r>
              <a:rPr lang="en-US" altLang="en-US" b="1"/>
              <a:t>Title or Chapter Slide </a:t>
            </a:r>
          </a:p>
          <a:p>
            <a:pPr algn="ctr" eaLnBrk="1" hangingPunct="1">
              <a:buFontTx/>
              <a:buNone/>
            </a:pPr>
            <a:r>
              <a:rPr lang="en-US" altLang="en-US" b="1"/>
              <a:t>(use as needed; feel free to delete) </a:t>
            </a:r>
          </a:p>
        </p:txBody>
      </p:sp>
      <p:pic>
        <p:nvPicPr>
          <p:cNvPr id="6147" name="Picture 18" descr="PPTdesign_ChapterSl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202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19" descr="dch_logo_pms299_ALT2012_REV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228600"/>
            <a:ext cx="2001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030A7514-210C-48F8-A041-D183340426C3}"/>
              </a:ext>
            </a:extLst>
          </p:cNvPr>
          <p:cNvSpPr txBox="1">
            <a:spLocks noChangeArrowheads="1"/>
          </p:cNvSpPr>
          <p:nvPr/>
        </p:nvSpPr>
        <p:spPr bwMode="auto">
          <a:xfrm>
            <a:off x="457200" y="1524000"/>
            <a:ext cx="8229600" cy="4602163"/>
          </a:xfrm>
          <a:prstGeom prst="rect">
            <a:avLst/>
          </a:prstGeom>
          <a:noFill/>
          <a:ln w="9525">
            <a:noFill/>
            <a:miter lim="800000"/>
            <a:headEnd/>
            <a:tailEnd/>
          </a:ln>
          <a:effectLst/>
        </p:spPr>
        <p:txBody>
          <a:bodyPr/>
          <a:lstStyle/>
          <a:p>
            <a:pPr marL="342900" indent="-342900" algn="ctr" eaLnBrk="1" hangingPunct="1">
              <a:spcBef>
                <a:spcPct val="20000"/>
              </a:spcBef>
              <a:defRPr/>
            </a:pPr>
            <a:endParaRPr lang="en-US" sz="4000" b="1" kern="0" dirty="0">
              <a:latin typeface="Times New Roman" panose="02020603050405020304" pitchFamily="18" charset="0"/>
              <a:cs typeface="Times New Roman" panose="02020603050405020304" pitchFamily="18" charset="0"/>
            </a:endParaRPr>
          </a:p>
          <a:p>
            <a:pPr marL="342900" indent="-342900" algn="ctr" eaLnBrk="1" hangingPunct="1">
              <a:spcBef>
                <a:spcPct val="20000"/>
              </a:spcBef>
              <a:defRPr/>
            </a:pPr>
            <a:r>
              <a:rPr lang="en-US" sz="4400" b="1" kern="0" dirty="0">
                <a:latin typeface="Times New Roman" panose="02020603050405020304" pitchFamily="18" charset="0"/>
                <a:cs typeface="Times New Roman" panose="02020603050405020304" pitchFamily="18" charset="0"/>
              </a:rPr>
              <a:t>Rural Hospital Stabilization Committee (RHSC)</a:t>
            </a:r>
          </a:p>
          <a:p>
            <a:pPr marL="342900" indent="-342900" algn="ctr" eaLnBrk="1" hangingPunct="1">
              <a:spcBef>
                <a:spcPct val="20000"/>
              </a:spcBef>
              <a:defRPr/>
            </a:pPr>
            <a:r>
              <a:rPr lang="en-US" sz="4400" b="1" kern="0" dirty="0">
                <a:latin typeface="Times New Roman" panose="02020603050405020304" pitchFamily="18" charset="0"/>
                <a:cs typeface="Times New Roman" panose="02020603050405020304" pitchFamily="18" charset="0"/>
              </a:rPr>
              <a:t>HUB AND SPOKE MODEL</a:t>
            </a:r>
          </a:p>
          <a:p>
            <a:pPr marL="342900" indent="-342900" algn="ctr" eaLnBrk="1" hangingPunct="1">
              <a:spcBef>
                <a:spcPct val="20000"/>
              </a:spcBef>
              <a:defRPr/>
            </a:pPr>
            <a:endParaRPr lang="en-US" sz="4000" kern="0" dirty="0">
              <a:latin typeface="+mn-lt"/>
            </a:endParaRPr>
          </a:p>
          <a:p>
            <a:pPr marL="342900" indent="-342900" algn="ctr" eaLnBrk="1" hangingPunct="1">
              <a:spcBef>
                <a:spcPct val="20000"/>
              </a:spcBef>
              <a:defRPr/>
            </a:pPr>
            <a:r>
              <a:rPr lang="en-US" sz="2800" b="1" i="1" kern="0" dirty="0">
                <a:latin typeface="Times New Roman" panose="02020603050405020304" pitchFamily="18" charset="0"/>
                <a:cs typeface="Times New Roman" panose="02020603050405020304" pitchFamily="18" charset="0"/>
              </a:rPr>
              <a:t>“the right care, at the right time, in the right setting”</a:t>
            </a:r>
          </a:p>
          <a:p>
            <a:pPr marL="342900" indent="-342900" algn="ctr" eaLnBrk="1" hangingPunct="1">
              <a:spcBef>
                <a:spcPct val="20000"/>
              </a:spcBef>
              <a:defRPr/>
            </a:pPr>
            <a:endParaRPr lang="en-US" sz="2800" b="1" kern="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33C0DE2-C484-4D5C-BB92-B0342E2CF661}"/>
              </a:ext>
            </a:extLst>
          </p:cNvPr>
          <p:cNvGraphicFramePr/>
          <p:nvPr/>
        </p:nvGraphicFramePr>
        <p:xfrm>
          <a:off x="0" y="1371600"/>
          <a:ext cx="8229600" cy="541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171" name="TextBox 2"/>
          <p:cNvSpPr txBox="1">
            <a:spLocks noChangeArrowheads="1"/>
          </p:cNvSpPr>
          <p:nvPr/>
        </p:nvSpPr>
        <p:spPr bwMode="auto">
          <a:xfrm>
            <a:off x="228600" y="304800"/>
            <a:ext cx="87677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lgn="ctr">
              <a:spcBef>
                <a:spcPct val="0"/>
              </a:spcBef>
              <a:buFontTx/>
              <a:buNone/>
            </a:pPr>
            <a:r>
              <a:rPr lang="en-US" altLang="en-US" sz="4000">
                <a:solidFill>
                  <a:schemeClr val="bg1"/>
                </a:solidFill>
                <a:latin typeface="Times New Roman" panose="02020603050405020304" pitchFamily="18" charset="0"/>
                <a:cs typeface="Times New Roman" panose="02020603050405020304" pitchFamily="18" charset="0"/>
              </a:rPr>
              <a:t>Hub and Spoke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a:xfrm>
            <a:off x="0" y="0"/>
            <a:ext cx="9144000" cy="1219200"/>
          </a:xfrm>
        </p:spPr>
        <p:txBody>
          <a:bodyPr/>
          <a:lstStyle/>
          <a:p>
            <a:pPr algn="ctr"/>
            <a:r>
              <a:rPr lang="en-US" altLang="en-US">
                <a:latin typeface="Times New Roman" panose="02020603050405020304" pitchFamily="18" charset="0"/>
                <a:cs typeface="Times New Roman" panose="02020603050405020304" pitchFamily="18" charset="0"/>
              </a:rPr>
              <a:t>Rural Hospital Stabilization </a:t>
            </a:r>
          </a:p>
        </p:txBody>
      </p:sp>
      <p:sp>
        <p:nvSpPr>
          <p:cNvPr id="3" name="Content Placeholder 2">
            <a:extLst>
              <a:ext uri="{FF2B5EF4-FFF2-40B4-BE49-F238E27FC236}">
                <a16:creationId xmlns:a16="http://schemas.microsoft.com/office/drawing/2014/main" id="{ADC91CCA-EE4B-48E2-9F82-5F89B7D4062C}"/>
              </a:ext>
            </a:extLst>
          </p:cNvPr>
          <p:cNvSpPr>
            <a:spLocks noGrp="1"/>
          </p:cNvSpPr>
          <p:nvPr>
            <p:ph idx="1"/>
          </p:nvPr>
        </p:nvSpPr>
        <p:spPr>
          <a:xfrm>
            <a:off x="457200" y="1524000"/>
            <a:ext cx="8305800" cy="4724400"/>
          </a:xfrm>
        </p:spPr>
        <p:txBody>
          <a:bodyPr/>
          <a:lstStyle/>
          <a:p>
            <a:pPr marL="0" indent="0" algn="ctr">
              <a:buFontTx/>
              <a:buNone/>
              <a:defRPr/>
            </a:pPr>
            <a:r>
              <a:rPr lang="en-US" sz="2000" b="1" dirty="0">
                <a:latin typeface="Times New Roman" panose="02020603050405020304" pitchFamily="18" charset="0"/>
                <a:cs typeface="Times New Roman" panose="02020603050405020304" pitchFamily="18" charset="0"/>
              </a:rPr>
              <a:t>2014 </a:t>
            </a:r>
          </a:p>
          <a:p>
            <a:pPr>
              <a:defRPr/>
            </a:pPr>
            <a:r>
              <a:rPr lang="en-US" sz="1800" dirty="0">
                <a:latin typeface="Times New Roman" panose="02020603050405020304" pitchFamily="18" charset="0"/>
                <a:cs typeface="Times New Roman" panose="02020603050405020304" pitchFamily="18" charset="0"/>
              </a:rPr>
              <a:t>Governor Deal announced the establishment of the RHSC</a:t>
            </a:r>
          </a:p>
          <a:p>
            <a:pPr marL="0" indent="0" algn="ctr">
              <a:buFontTx/>
              <a:buNone/>
              <a:defRPr/>
            </a:pPr>
            <a:r>
              <a:rPr lang="en-US" sz="1800" b="1" dirty="0">
                <a:latin typeface="Times New Roman" panose="02020603050405020304" pitchFamily="18" charset="0"/>
                <a:cs typeface="Times New Roman" panose="02020603050405020304" pitchFamily="18" charset="0"/>
              </a:rPr>
              <a:t>2015</a:t>
            </a:r>
          </a:p>
          <a:p>
            <a:pPr>
              <a:defRPr/>
            </a:pPr>
            <a:r>
              <a:rPr lang="en-US" sz="1800" dirty="0">
                <a:latin typeface="Times New Roman" panose="02020603050405020304" pitchFamily="18" charset="0"/>
                <a:cs typeface="Times New Roman" panose="02020603050405020304" pitchFamily="18" charset="0"/>
              </a:rPr>
              <a:t>“Hub &amp; Spoke” model chosen – determined to provide the most value to rural communities</a:t>
            </a:r>
          </a:p>
          <a:p>
            <a:pPr>
              <a:defRPr/>
            </a:pPr>
            <a:r>
              <a:rPr lang="en-US" sz="1800" dirty="0">
                <a:latin typeface="Times New Roman" panose="02020603050405020304" pitchFamily="18" charset="0"/>
                <a:cs typeface="Times New Roman" panose="02020603050405020304" pitchFamily="18" charset="0"/>
              </a:rPr>
              <a:t>$3M in funding appropriated</a:t>
            </a:r>
          </a:p>
          <a:p>
            <a:pPr>
              <a:defRPr/>
            </a:pPr>
            <a:r>
              <a:rPr lang="en-US" sz="1800" dirty="0">
                <a:latin typeface="Times New Roman" panose="02020603050405020304" pitchFamily="18" charset="0"/>
                <a:cs typeface="Times New Roman" panose="02020603050405020304" pitchFamily="18" charset="0"/>
              </a:rPr>
              <a:t>4 pilot hospitals identified by the Legislature</a:t>
            </a:r>
          </a:p>
          <a:p>
            <a:pPr>
              <a:defRPr/>
            </a:pPr>
            <a:r>
              <a:rPr lang="en-US" sz="1800" dirty="0">
                <a:latin typeface="Times New Roman" panose="02020603050405020304" pitchFamily="18" charset="0"/>
                <a:cs typeface="Times New Roman" panose="02020603050405020304" pitchFamily="18" charset="0"/>
              </a:rPr>
              <a:t>$750K awarded to each hospital</a:t>
            </a:r>
          </a:p>
          <a:p>
            <a:pPr>
              <a:defRPr/>
            </a:pPr>
            <a:r>
              <a:rPr lang="en-US" sz="1800" dirty="0">
                <a:latin typeface="Times New Roman" panose="02020603050405020304" pitchFamily="18" charset="0"/>
                <a:cs typeface="Times New Roman" panose="02020603050405020304" pitchFamily="18" charset="0"/>
              </a:rPr>
              <a:t>Projects chosen &amp; initiated</a:t>
            </a:r>
          </a:p>
          <a:p>
            <a:pPr marL="0" indent="0" algn="ctr">
              <a:buFontTx/>
              <a:buNone/>
              <a:defRPr/>
            </a:pPr>
            <a:r>
              <a:rPr lang="en-US" sz="1800" b="1" dirty="0">
                <a:latin typeface="Times New Roman" panose="02020603050405020304" pitchFamily="18" charset="0"/>
                <a:cs typeface="Times New Roman" panose="02020603050405020304" pitchFamily="18" charset="0"/>
              </a:rPr>
              <a:t>2016</a:t>
            </a:r>
          </a:p>
          <a:p>
            <a:pPr>
              <a:defRPr/>
            </a:pPr>
            <a:r>
              <a:rPr lang="en-US" sz="1800" dirty="0">
                <a:latin typeface="Times New Roman" panose="02020603050405020304" pitchFamily="18" charset="0"/>
                <a:cs typeface="Times New Roman" panose="02020603050405020304" pitchFamily="18" charset="0"/>
              </a:rPr>
              <a:t>$3M in funding appropriated</a:t>
            </a:r>
          </a:p>
          <a:p>
            <a:pPr>
              <a:defRPr/>
            </a:pPr>
            <a:r>
              <a:rPr lang="en-US" sz="1800" dirty="0">
                <a:latin typeface="Times New Roman" panose="02020603050405020304" pitchFamily="18" charset="0"/>
                <a:cs typeface="Times New Roman" panose="02020603050405020304" pitchFamily="18" charset="0"/>
              </a:rPr>
              <a:t>Phase 2 hospitals chosen – 4 chosen, 1 opted out</a:t>
            </a:r>
          </a:p>
          <a:p>
            <a:pPr>
              <a:defRPr/>
            </a:pPr>
            <a:r>
              <a:rPr lang="en-US" sz="1800" dirty="0">
                <a:latin typeface="Times New Roman" panose="02020603050405020304" pitchFamily="18" charset="0"/>
                <a:cs typeface="Times New Roman" panose="02020603050405020304" pitchFamily="18" charset="0"/>
              </a:rPr>
              <a:t>Remaining 3 hospitals awarded $1M </a:t>
            </a:r>
          </a:p>
          <a:p>
            <a:pPr>
              <a:defRPr/>
            </a:pPr>
            <a:r>
              <a:rPr lang="en-US" sz="1800" dirty="0">
                <a:latin typeface="Times New Roman" panose="02020603050405020304" pitchFamily="18" charset="0"/>
                <a:cs typeface="Times New Roman" panose="02020603050405020304" pitchFamily="18" charset="0"/>
              </a:rPr>
              <a:t>Projects chosen and initiated</a:t>
            </a:r>
          </a:p>
        </p:txBody>
      </p:sp>
      <p:pic>
        <p:nvPicPr>
          <p:cNvPr id="9220" name="imgHvThumb" descr="view detai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581400"/>
            <a:ext cx="1828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p:txBody>
          <a:bodyPr/>
          <a:lstStyle/>
          <a:p>
            <a:pPr algn="ctr"/>
            <a:r>
              <a:rPr lang="en-US" altLang="en-US">
                <a:latin typeface="Times New Roman" panose="02020603050405020304" pitchFamily="18" charset="0"/>
                <a:cs typeface="Times New Roman" panose="02020603050405020304" pitchFamily="18" charset="0"/>
              </a:rPr>
              <a:t>Rural Hospital Stabilization </a:t>
            </a:r>
            <a:r>
              <a:rPr lang="en-US" altLang="en-US"/>
              <a:t> </a:t>
            </a:r>
          </a:p>
        </p:txBody>
      </p:sp>
      <p:sp>
        <p:nvSpPr>
          <p:cNvPr id="3" name="Content Placeholder 2">
            <a:extLst>
              <a:ext uri="{FF2B5EF4-FFF2-40B4-BE49-F238E27FC236}">
                <a16:creationId xmlns:a16="http://schemas.microsoft.com/office/drawing/2014/main" id="{0B2A34E6-8BC9-4369-A81E-DE7C37F6EF75}"/>
              </a:ext>
            </a:extLst>
          </p:cNvPr>
          <p:cNvSpPr>
            <a:spLocks noGrp="1"/>
          </p:cNvSpPr>
          <p:nvPr>
            <p:ph idx="1"/>
          </p:nvPr>
        </p:nvSpPr>
        <p:spPr/>
        <p:txBody>
          <a:bodyPr/>
          <a:lstStyle/>
          <a:p>
            <a:pPr marL="0" indent="0" algn="ctr">
              <a:buFontTx/>
              <a:buNone/>
              <a:defRPr/>
            </a:pPr>
            <a:r>
              <a:rPr lang="en-US" sz="2400" b="1" dirty="0">
                <a:latin typeface="Times New Roman" panose="02020603050405020304" pitchFamily="18" charset="0"/>
                <a:cs typeface="Times New Roman" panose="02020603050405020304" pitchFamily="18" charset="0"/>
              </a:rPr>
              <a:t>2017</a:t>
            </a:r>
          </a:p>
          <a:p>
            <a:pPr>
              <a:defRPr/>
            </a:pPr>
            <a:r>
              <a:rPr lang="en-US" sz="2000" dirty="0">
                <a:latin typeface="Times New Roman" panose="02020603050405020304" pitchFamily="18" charset="0"/>
                <a:cs typeface="Times New Roman" panose="02020603050405020304" pitchFamily="18" charset="0"/>
              </a:rPr>
              <a:t>$3M appropriated</a:t>
            </a:r>
          </a:p>
          <a:p>
            <a:pPr>
              <a:defRPr/>
            </a:pPr>
            <a:r>
              <a:rPr lang="en-US" sz="2000" dirty="0">
                <a:latin typeface="Times New Roman" panose="02020603050405020304" pitchFamily="18" charset="0"/>
                <a:cs typeface="Times New Roman" panose="02020603050405020304" pitchFamily="18" charset="0"/>
              </a:rPr>
              <a:t>12 Phase 3 hospitals chosen, one opted out</a:t>
            </a:r>
          </a:p>
          <a:p>
            <a:pPr>
              <a:defRPr/>
            </a:pPr>
            <a:r>
              <a:rPr lang="en-US" sz="2000" dirty="0">
                <a:latin typeface="Times New Roman" panose="02020603050405020304" pitchFamily="18" charset="0"/>
                <a:cs typeface="Times New Roman" panose="02020603050405020304" pitchFamily="18" charset="0"/>
              </a:rPr>
              <a:t>$250K awarded to each hospital</a:t>
            </a:r>
          </a:p>
          <a:p>
            <a:pPr>
              <a:defRPr/>
            </a:pPr>
            <a:r>
              <a:rPr lang="en-US" sz="2000" dirty="0">
                <a:latin typeface="Times New Roman" panose="02020603050405020304" pitchFamily="18" charset="0"/>
                <a:cs typeface="Times New Roman" panose="02020603050405020304" pitchFamily="18" charset="0"/>
              </a:rPr>
              <a:t>Education and training initiated and continuing</a:t>
            </a:r>
          </a:p>
          <a:p>
            <a:pPr>
              <a:defRPr/>
            </a:pPr>
            <a:r>
              <a:rPr lang="en-US" sz="2000" dirty="0">
                <a:latin typeface="Times New Roman" panose="02020603050405020304" pitchFamily="18" charset="0"/>
                <a:cs typeface="Times New Roman" panose="02020603050405020304" pitchFamily="18" charset="0"/>
              </a:rPr>
              <a:t>Projects under development</a:t>
            </a:r>
          </a:p>
          <a:p>
            <a:pPr marL="0" indent="0">
              <a:buFontTx/>
              <a:buNone/>
              <a:defRPr/>
            </a:pP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481"/>
          <p:cNvSpPr txBox="1">
            <a:spLocks noChangeArrowheads="1"/>
          </p:cNvSpPr>
          <p:nvPr/>
        </p:nvSpPr>
        <p:spPr bwMode="auto">
          <a:xfrm>
            <a:off x="0" y="0"/>
            <a:ext cx="9144000" cy="1447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endParaRPr lang="en-US" altLang="en-US" sz="1800">
              <a:latin typeface="Arial" panose="020B0604020202020204" pitchFamily="34" charset="0"/>
            </a:endParaRPr>
          </a:p>
        </p:txBody>
      </p:sp>
      <p:sp>
        <p:nvSpPr>
          <p:cNvPr id="78852" name="TextBox 326">
            <a:extLst>
              <a:ext uri="{FF2B5EF4-FFF2-40B4-BE49-F238E27FC236}">
                <a16:creationId xmlns:a16="http://schemas.microsoft.com/office/drawing/2014/main" id="{9CD029E2-F43B-4F55-AD10-7BFA6D4057B6}"/>
              </a:ext>
            </a:extLst>
          </p:cNvPr>
          <p:cNvSpPr txBox="1">
            <a:spLocks noChangeArrowheads="1"/>
          </p:cNvSpPr>
          <p:nvPr/>
        </p:nvSpPr>
        <p:spPr bwMode="auto">
          <a:xfrm>
            <a:off x="5670550" y="1092200"/>
            <a:ext cx="3246438"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marL="0" indent="0">
              <a:spcBef>
                <a:spcPts val="300"/>
              </a:spcBef>
              <a:buSzPct val="90000"/>
              <a:buFontTx/>
              <a:buNone/>
              <a:defRPr/>
            </a:pPr>
            <a:r>
              <a:rPr lang="en-US" altLang="en-US" sz="1200" b="1" dirty="0">
                <a:solidFill>
                  <a:srgbClr val="FFC000"/>
                </a:solidFill>
              </a:rPr>
              <a:t>Pilot FY16 Sites</a:t>
            </a:r>
          </a:p>
          <a:p>
            <a:pPr>
              <a:spcBef>
                <a:spcPts val="300"/>
              </a:spcBef>
              <a:buSzPct val="90000"/>
              <a:buFontTx/>
              <a:buBlip>
                <a:blip r:embed="rId3"/>
              </a:buBlip>
              <a:defRPr/>
            </a:pPr>
            <a:r>
              <a:rPr lang="en-US" altLang="en-US" sz="1200" dirty="0"/>
              <a:t>Appling HealthCare System</a:t>
            </a:r>
          </a:p>
          <a:p>
            <a:pPr>
              <a:spcBef>
                <a:spcPts val="300"/>
              </a:spcBef>
              <a:buSzPct val="90000"/>
              <a:buFontTx/>
              <a:buBlip>
                <a:blip r:embed="rId3"/>
              </a:buBlip>
              <a:defRPr/>
            </a:pPr>
            <a:r>
              <a:rPr lang="en-US" altLang="en-US" sz="1200" dirty="0"/>
              <a:t>Crisp Regional Hospital</a:t>
            </a:r>
          </a:p>
          <a:p>
            <a:pPr>
              <a:spcBef>
                <a:spcPts val="300"/>
              </a:spcBef>
              <a:buSzPct val="90000"/>
              <a:buFontTx/>
              <a:buBlip>
                <a:blip r:embed="rId3"/>
              </a:buBlip>
              <a:defRPr/>
            </a:pPr>
            <a:r>
              <a:rPr lang="en-US" altLang="en-US" sz="1200" dirty="0"/>
              <a:t>Emanuel Medical Center</a:t>
            </a:r>
          </a:p>
          <a:p>
            <a:pPr>
              <a:spcBef>
                <a:spcPts val="300"/>
              </a:spcBef>
              <a:buSzPct val="90000"/>
              <a:buFontTx/>
              <a:buBlip>
                <a:blip r:embed="rId3"/>
              </a:buBlip>
              <a:defRPr/>
            </a:pPr>
            <a:r>
              <a:rPr lang="en-US" altLang="en-US" sz="1200" dirty="0"/>
              <a:t>Union General Hospital</a:t>
            </a:r>
          </a:p>
          <a:p>
            <a:pPr>
              <a:spcBef>
                <a:spcPts val="300"/>
              </a:spcBef>
              <a:buSzPct val="90000"/>
              <a:buFontTx/>
              <a:buBlip>
                <a:blip r:embed="rId3"/>
              </a:buBlip>
              <a:defRPr/>
            </a:pPr>
            <a:endParaRPr lang="en-US" altLang="en-US" sz="600" dirty="0"/>
          </a:p>
          <a:p>
            <a:pPr marL="0" indent="0">
              <a:spcBef>
                <a:spcPts val="300"/>
              </a:spcBef>
              <a:buSzPct val="90000"/>
              <a:buFontTx/>
              <a:buNone/>
              <a:defRPr/>
            </a:pPr>
            <a:r>
              <a:rPr lang="en-US" altLang="en-US" sz="1200" b="1" dirty="0">
                <a:solidFill>
                  <a:srgbClr val="00B050"/>
                </a:solidFill>
              </a:rPr>
              <a:t>Year 2 FY17 Sites</a:t>
            </a:r>
          </a:p>
          <a:p>
            <a:pPr>
              <a:spcBef>
                <a:spcPts val="300"/>
              </a:spcBef>
              <a:buSzPct val="90000"/>
              <a:buFontTx/>
              <a:buBlip>
                <a:blip r:embed="rId3"/>
              </a:buBlip>
              <a:defRPr/>
            </a:pPr>
            <a:r>
              <a:rPr lang="en-US" altLang="en-US" sz="1200" dirty="0"/>
              <a:t>Habersham Medical Center</a:t>
            </a:r>
          </a:p>
          <a:p>
            <a:pPr>
              <a:spcBef>
                <a:spcPts val="300"/>
              </a:spcBef>
              <a:buSzPct val="90000"/>
              <a:buFontTx/>
              <a:buBlip>
                <a:blip r:embed="rId3"/>
              </a:buBlip>
              <a:defRPr/>
            </a:pPr>
            <a:r>
              <a:rPr lang="en-US" altLang="en-US" sz="1200" dirty="0"/>
              <a:t>Miller County Hospital</a:t>
            </a:r>
          </a:p>
          <a:p>
            <a:pPr>
              <a:spcBef>
                <a:spcPts val="300"/>
              </a:spcBef>
              <a:buSzPct val="90000"/>
              <a:buFontTx/>
              <a:buBlip>
                <a:blip r:embed="rId3"/>
              </a:buBlip>
              <a:defRPr/>
            </a:pPr>
            <a:r>
              <a:rPr lang="en-US" altLang="en-US" sz="1200" dirty="0"/>
              <a:t>Upson Regional Medical Center</a:t>
            </a:r>
          </a:p>
          <a:p>
            <a:pPr>
              <a:spcBef>
                <a:spcPts val="300"/>
              </a:spcBef>
              <a:buSzPct val="90000"/>
              <a:buFontTx/>
              <a:buBlip>
                <a:blip r:embed="rId3"/>
              </a:buBlip>
              <a:defRPr/>
            </a:pPr>
            <a:endParaRPr lang="en-US" altLang="en-US" sz="600" dirty="0"/>
          </a:p>
          <a:p>
            <a:pPr marL="0" indent="0">
              <a:spcBef>
                <a:spcPts val="300"/>
              </a:spcBef>
              <a:buSzPct val="90000"/>
              <a:buFontTx/>
              <a:buNone/>
              <a:defRPr/>
            </a:pPr>
            <a:r>
              <a:rPr lang="en-US" altLang="en-US" sz="1200" b="1" dirty="0">
                <a:solidFill>
                  <a:srgbClr val="00B0F0"/>
                </a:solidFill>
              </a:rPr>
              <a:t>Year 3 FY18 Sites</a:t>
            </a:r>
            <a:endParaRPr lang="en-US" altLang="en-US" sz="1200" dirty="0">
              <a:solidFill>
                <a:srgbClr val="00B0F0"/>
              </a:solidFill>
            </a:endParaRPr>
          </a:p>
          <a:p>
            <a:pPr>
              <a:spcBef>
                <a:spcPts val="300"/>
              </a:spcBef>
              <a:buSzPct val="90000"/>
              <a:buFontTx/>
              <a:buBlip>
                <a:blip r:embed="rId3"/>
              </a:buBlip>
              <a:defRPr/>
            </a:pPr>
            <a:r>
              <a:rPr lang="en-US" altLang="en-US" sz="1200" dirty="0"/>
              <a:t>Bacon County Hospital</a:t>
            </a:r>
          </a:p>
          <a:p>
            <a:pPr>
              <a:spcBef>
                <a:spcPts val="300"/>
              </a:spcBef>
              <a:buSzPct val="90000"/>
              <a:buFontTx/>
              <a:buBlip>
                <a:blip r:embed="rId3"/>
              </a:buBlip>
              <a:defRPr/>
            </a:pPr>
            <a:r>
              <a:rPr lang="en-US" altLang="en-US" sz="1200" dirty="0"/>
              <a:t>Chatuge Regional Hospital</a:t>
            </a:r>
          </a:p>
          <a:p>
            <a:pPr>
              <a:spcBef>
                <a:spcPts val="300"/>
              </a:spcBef>
              <a:buSzPct val="90000"/>
              <a:buFontTx/>
              <a:buBlip>
                <a:blip r:embed="rId3"/>
              </a:buBlip>
              <a:defRPr/>
            </a:pPr>
            <a:r>
              <a:rPr lang="en-US" altLang="en-US" sz="1200" dirty="0"/>
              <a:t>Cook Medical Center</a:t>
            </a:r>
          </a:p>
          <a:p>
            <a:pPr>
              <a:spcBef>
                <a:spcPts val="300"/>
              </a:spcBef>
              <a:buSzPct val="90000"/>
              <a:buFontTx/>
              <a:buBlip>
                <a:blip r:embed="rId3"/>
              </a:buBlip>
              <a:defRPr/>
            </a:pPr>
            <a:r>
              <a:rPr lang="en-US" altLang="en-US" sz="1200" dirty="0"/>
              <a:t>Effingham Hospital</a:t>
            </a:r>
          </a:p>
          <a:p>
            <a:pPr>
              <a:spcBef>
                <a:spcPts val="300"/>
              </a:spcBef>
              <a:buSzPct val="90000"/>
              <a:buFontTx/>
              <a:buBlip>
                <a:blip r:embed="rId3"/>
              </a:buBlip>
              <a:defRPr/>
            </a:pPr>
            <a:r>
              <a:rPr lang="en-US" altLang="en-US" sz="1200" dirty="0"/>
              <a:t>Irwin County Hospital</a:t>
            </a:r>
          </a:p>
          <a:p>
            <a:pPr>
              <a:spcBef>
                <a:spcPts val="300"/>
              </a:spcBef>
              <a:buSzPct val="90000"/>
              <a:buFontTx/>
              <a:buBlip>
                <a:blip r:embed="rId3"/>
              </a:buBlip>
              <a:defRPr/>
            </a:pPr>
            <a:r>
              <a:rPr lang="en-US" altLang="en-US" sz="1200" dirty="0"/>
              <a:t>Jasper Memorial Hospital</a:t>
            </a:r>
          </a:p>
          <a:p>
            <a:pPr>
              <a:spcBef>
                <a:spcPts val="300"/>
              </a:spcBef>
              <a:buSzPct val="90000"/>
              <a:buFontTx/>
              <a:buBlip>
                <a:blip r:embed="rId3"/>
              </a:buBlip>
              <a:defRPr/>
            </a:pPr>
            <a:r>
              <a:rPr lang="en-US" altLang="en-US" sz="1200" dirty="0"/>
              <a:t>Liberty Regional Medical Center</a:t>
            </a:r>
          </a:p>
          <a:p>
            <a:pPr>
              <a:spcBef>
                <a:spcPts val="300"/>
              </a:spcBef>
              <a:buSzPct val="90000"/>
              <a:buFontTx/>
              <a:buBlip>
                <a:blip r:embed="rId3"/>
              </a:buBlip>
              <a:defRPr/>
            </a:pPr>
            <a:r>
              <a:rPr lang="en-US" altLang="en-US" sz="1200" dirty="0"/>
              <a:t>Memorial Hospital &amp; Manor</a:t>
            </a:r>
          </a:p>
          <a:p>
            <a:pPr>
              <a:spcBef>
                <a:spcPts val="300"/>
              </a:spcBef>
              <a:buSzPct val="90000"/>
              <a:buFontTx/>
              <a:buBlip>
                <a:blip r:embed="rId3"/>
              </a:buBlip>
              <a:defRPr/>
            </a:pPr>
            <a:r>
              <a:rPr lang="en-US" altLang="en-US" sz="1200" dirty="0"/>
              <a:t>Mitchell County Hospital</a:t>
            </a:r>
          </a:p>
          <a:p>
            <a:pPr>
              <a:spcBef>
                <a:spcPts val="300"/>
              </a:spcBef>
              <a:buSzPct val="90000"/>
              <a:buFontTx/>
              <a:buBlip>
                <a:blip r:embed="rId3"/>
              </a:buBlip>
              <a:defRPr/>
            </a:pPr>
            <a:r>
              <a:rPr lang="en-US" altLang="en-US" sz="1200" dirty="0"/>
              <a:t>South Georgia Medical Center-Lanier Campus</a:t>
            </a:r>
          </a:p>
          <a:p>
            <a:pPr>
              <a:spcBef>
                <a:spcPts val="300"/>
              </a:spcBef>
              <a:buSzPct val="90000"/>
              <a:buFontTx/>
              <a:buBlip>
                <a:blip r:embed="rId3"/>
              </a:buBlip>
              <a:defRPr/>
            </a:pPr>
            <a:r>
              <a:rPr lang="en-US" altLang="en-US" sz="1200" dirty="0"/>
              <a:t>Washington County Regional Medical Center</a:t>
            </a:r>
          </a:p>
          <a:p>
            <a:pPr>
              <a:spcBef>
                <a:spcPts val="300"/>
              </a:spcBef>
              <a:buSzPct val="90000"/>
              <a:buFontTx/>
              <a:buBlip>
                <a:blip r:embed="rId3"/>
              </a:buBlip>
              <a:defRPr/>
            </a:pPr>
            <a:endParaRPr lang="en-US" altLang="en-US" sz="1200" dirty="0"/>
          </a:p>
          <a:p>
            <a:pPr>
              <a:spcBef>
                <a:spcPts val="300"/>
              </a:spcBef>
              <a:buSzPct val="90000"/>
              <a:buFontTx/>
              <a:buBlip>
                <a:blip r:embed="rId3"/>
              </a:buBlip>
              <a:defRPr/>
            </a:pPr>
            <a:endParaRPr lang="en-US" altLang="en-US" sz="1200" dirty="0"/>
          </a:p>
        </p:txBody>
      </p:sp>
      <p:grpSp>
        <p:nvGrpSpPr>
          <p:cNvPr id="11268" name="Group 6"/>
          <p:cNvGrpSpPr>
            <a:grpSpLocks noChangeAspect="1"/>
          </p:cNvGrpSpPr>
          <p:nvPr/>
        </p:nvGrpSpPr>
        <p:grpSpPr bwMode="auto">
          <a:xfrm>
            <a:off x="457200" y="779463"/>
            <a:ext cx="5168900" cy="5773737"/>
            <a:chOff x="201720" y="1114701"/>
            <a:chExt cx="7529242" cy="8410299"/>
          </a:xfrm>
        </p:grpSpPr>
        <p:sp>
          <p:nvSpPr>
            <p:cNvPr id="8" name="Freeform 22">
              <a:extLst>
                <a:ext uri="{FF2B5EF4-FFF2-40B4-BE49-F238E27FC236}">
                  <a16:creationId xmlns:a16="http://schemas.microsoft.com/office/drawing/2014/main" id="{CD0C6DEE-C0C4-4B37-A236-E4E1C35609D7}"/>
                </a:ext>
              </a:extLst>
            </p:cNvPr>
            <p:cNvSpPr>
              <a:spLocks/>
            </p:cNvSpPr>
            <p:nvPr/>
          </p:nvSpPr>
          <p:spPr bwMode="auto">
            <a:xfrm rot="544336">
              <a:off x="6662624" y="6125731"/>
              <a:ext cx="853284" cy="890285"/>
            </a:xfrm>
            <a:custGeom>
              <a:avLst/>
              <a:gdLst>
                <a:gd name="T0" fmla="*/ 0 w 182"/>
                <a:gd name="T1" fmla="*/ 68 h 190"/>
                <a:gd name="T2" fmla="*/ 12 w 182"/>
                <a:gd name="T3" fmla="*/ 56 h 190"/>
                <a:gd name="T4" fmla="*/ 34 w 182"/>
                <a:gd name="T5" fmla="*/ 32 h 190"/>
                <a:gd name="T6" fmla="*/ 62 w 182"/>
                <a:gd name="T7" fmla="*/ 0 h 190"/>
                <a:gd name="T8" fmla="*/ 64 w 182"/>
                <a:gd name="T9" fmla="*/ 24 h 190"/>
                <a:gd name="T10" fmla="*/ 80 w 182"/>
                <a:gd name="T11" fmla="*/ 42 h 190"/>
                <a:gd name="T12" fmla="*/ 110 w 182"/>
                <a:gd name="T13" fmla="*/ 50 h 190"/>
                <a:gd name="T14" fmla="*/ 124 w 182"/>
                <a:gd name="T15" fmla="*/ 48 h 190"/>
                <a:gd name="T16" fmla="*/ 166 w 182"/>
                <a:gd name="T17" fmla="*/ 62 h 190"/>
                <a:gd name="T18" fmla="*/ 178 w 182"/>
                <a:gd name="T19" fmla="*/ 62 h 190"/>
                <a:gd name="T20" fmla="*/ 182 w 182"/>
                <a:gd name="T21" fmla="*/ 72 h 190"/>
                <a:gd name="T22" fmla="*/ 172 w 182"/>
                <a:gd name="T23" fmla="*/ 88 h 190"/>
                <a:gd name="T24" fmla="*/ 158 w 182"/>
                <a:gd name="T25" fmla="*/ 90 h 190"/>
                <a:gd name="T26" fmla="*/ 146 w 182"/>
                <a:gd name="T27" fmla="*/ 100 h 190"/>
                <a:gd name="T28" fmla="*/ 150 w 182"/>
                <a:gd name="T29" fmla="*/ 106 h 190"/>
                <a:gd name="T30" fmla="*/ 152 w 182"/>
                <a:gd name="T31" fmla="*/ 110 h 190"/>
                <a:gd name="T32" fmla="*/ 154 w 182"/>
                <a:gd name="T33" fmla="*/ 114 h 190"/>
                <a:gd name="T34" fmla="*/ 146 w 182"/>
                <a:gd name="T35" fmla="*/ 126 h 190"/>
                <a:gd name="T36" fmla="*/ 140 w 182"/>
                <a:gd name="T37" fmla="*/ 134 h 190"/>
                <a:gd name="T38" fmla="*/ 108 w 182"/>
                <a:gd name="T39" fmla="*/ 130 h 190"/>
                <a:gd name="T40" fmla="*/ 106 w 182"/>
                <a:gd name="T41" fmla="*/ 138 h 190"/>
                <a:gd name="T42" fmla="*/ 122 w 182"/>
                <a:gd name="T43" fmla="*/ 148 h 190"/>
                <a:gd name="T44" fmla="*/ 136 w 182"/>
                <a:gd name="T45" fmla="*/ 150 h 190"/>
                <a:gd name="T46" fmla="*/ 110 w 182"/>
                <a:gd name="T47" fmla="*/ 190 h 190"/>
                <a:gd name="T48" fmla="*/ 86 w 182"/>
                <a:gd name="T49" fmla="*/ 188 h 190"/>
                <a:gd name="T50" fmla="*/ 88 w 182"/>
                <a:gd name="T51" fmla="*/ 166 h 190"/>
                <a:gd name="T52" fmla="*/ 94 w 182"/>
                <a:gd name="T53" fmla="*/ 150 h 190"/>
                <a:gd name="T54" fmla="*/ 74 w 182"/>
                <a:gd name="T55" fmla="*/ 126 h 190"/>
                <a:gd name="T56" fmla="*/ 68 w 182"/>
                <a:gd name="T57" fmla="*/ 140 h 190"/>
                <a:gd name="T58" fmla="*/ 54 w 182"/>
                <a:gd name="T59" fmla="*/ 132 h 190"/>
                <a:gd name="T60" fmla="*/ 42 w 182"/>
                <a:gd name="T61" fmla="*/ 108 h 190"/>
                <a:gd name="T62" fmla="*/ 26 w 182"/>
                <a:gd name="T63" fmla="*/ 108 h 190"/>
                <a:gd name="T64" fmla="*/ 22 w 182"/>
                <a:gd name="T65" fmla="*/ 88 h 190"/>
                <a:gd name="T66" fmla="*/ 0 w 182"/>
                <a:gd name="T67" fmla="*/ 6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2" h="190">
                  <a:moveTo>
                    <a:pt x="0" y="68"/>
                  </a:moveTo>
                  <a:lnTo>
                    <a:pt x="12" y="56"/>
                  </a:lnTo>
                  <a:lnTo>
                    <a:pt x="34" y="32"/>
                  </a:lnTo>
                  <a:lnTo>
                    <a:pt x="62" y="0"/>
                  </a:lnTo>
                  <a:lnTo>
                    <a:pt x="64" y="24"/>
                  </a:lnTo>
                  <a:lnTo>
                    <a:pt x="80" y="42"/>
                  </a:lnTo>
                  <a:lnTo>
                    <a:pt x="110" y="50"/>
                  </a:lnTo>
                  <a:lnTo>
                    <a:pt x="124" y="48"/>
                  </a:lnTo>
                  <a:lnTo>
                    <a:pt x="166" y="62"/>
                  </a:lnTo>
                  <a:lnTo>
                    <a:pt x="178" y="62"/>
                  </a:lnTo>
                  <a:lnTo>
                    <a:pt x="182" y="72"/>
                  </a:lnTo>
                  <a:lnTo>
                    <a:pt x="172" y="88"/>
                  </a:lnTo>
                  <a:lnTo>
                    <a:pt x="158" y="90"/>
                  </a:lnTo>
                  <a:lnTo>
                    <a:pt x="146" y="100"/>
                  </a:lnTo>
                  <a:lnTo>
                    <a:pt x="150" y="106"/>
                  </a:lnTo>
                  <a:lnTo>
                    <a:pt x="152" y="110"/>
                  </a:lnTo>
                  <a:lnTo>
                    <a:pt x="154" y="114"/>
                  </a:lnTo>
                  <a:lnTo>
                    <a:pt x="146" y="126"/>
                  </a:lnTo>
                  <a:lnTo>
                    <a:pt x="140" y="134"/>
                  </a:lnTo>
                  <a:lnTo>
                    <a:pt x="108" y="130"/>
                  </a:lnTo>
                  <a:lnTo>
                    <a:pt x="106" y="138"/>
                  </a:lnTo>
                  <a:lnTo>
                    <a:pt x="122" y="148"/>
                  </a:lnTo>
                  <a:lnTo>
                    <a:pt x="136" y="150"/>
                  </a:lnTo>
                  <a:lnTo>
                    <a:pt x="110" y="190"/>
                  </a:lnTo>
                  <a:lnTo>
                    <a:pt x="86" y="188"/>
                  </a:lnTo>
                  <a:lnTo>
                    <a:pt x="88" y="166"/>
                  </a:lnTo>
                  <a:lnTo>
                    <a:pt x="94" y="150"/>
                  </a:lnTo>
                  <a:lnTo>
                    <a:pt x="74" y="126"/>
                  </a:lnTo>
                  <a:lnTo>
                    <a:pt x="68" y="140"/>
                  </a:lnTo>
                  <a:lnTo>
                    <a:pt x="54" y="132"/>
                  </a:lnTo>
                  <a:lnTo>
                    <a:pt x="42" y="108"/>
                  </a:lnTo>
                  <a:lnTo>
                    <a:pt x="26" y="108"/>
                  </a:lnTo>
                  <a:lnTo>
                    <a:pt x="22" y="88"/>
                  </a:lnTo>
                  <a:lnTo>
                    <a:pt x="0" y="6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 name="Freeform 15">
              <a:extLst>
                <a:ext uri="{FF2B5EF4-FFF2-40B4-BE49-F238E27FC236}">
                  <a16:creationId xmlns:a16="http://schemas.microsoft.com/office/drawing/2014/main" id="{DBB147C3-A6C7-4824-8F75-6EE9A347074E}"/>
                </a:ext>
              </a:extLst>
            </p:cNvPr>
            <p:cNvSpPr>
              <a:spLocks/>
            </p:cNvSpPr>
            <p:nvPr/>
          </p:nvSpPr>
          <p:spPr bwMode="auto">
            <a:xfrm rot="544336">
              <a:off x="4588383" y="7633434"/>
              <a:ext cx="1003591" cy="1519266"/>
            </a:xfrm>
            <a:custGeom>
              <a:avLst/>
              <a:gdLst>
                <a:gd name="T0" fmla="*/ 214 w 214"/>
                <a:gd name="T1" fmla="*/ 316 h 324"/>
                <a:gd name="T2" fmla="*/ 134 w 214"/>
                <a:gd name="T3" fmla="*/ 324 h 324"/>
                <a:gd name="T4" fmla="*/ 114 w 214"/>
                <a:gd name="T5" fmla="*/ 252 h 324"/>
                <a:gd name="T6" fmla="*/ 92 w 214"/>
                <a:gd name="T7" fmla="*/ 254 h 324"/>
                <a:gd name="T8" fmla="*/ 84 w 214"/>
                <a:gd name="T9" fmla="*/ 202 h 324"/>
                <a:gd name="T10" fmla="*/ 56 w 214"/>
                <a:gd name="T11" fmla="*/ 188 h 324"/>
                <a:gd name="T12" fmla="*/ 38 w 214"/>
                <a:gd name="T13" fmla="*/ 148 h 324"/>
                <a:gd name="T14" fmla="*/ 4 w 214"/>
                <a:gd name="T15" fmla="*/ 106 h 324"/>
                <a:gd name="T16" fmla="*/ 0 w 214"/>
                <a:gd name="T17" fmla="*/ 80 h 324"/>
                <a:gd name="T18" fmla="*/ 6 w 214"/>
                <a:gd name="T19" fmla="*/ 72 h 324"/>
                <a:gd name="T20" fmla="*/ 18 w 214"/>
                <a:gd name="T21" fmla="*/ 68 h 324"/>
                <a:gd name="T22" fmla="*/ 8 w 214"/>
                <a:gd name="T23" fmla="*/ 6 h 324"/>
                <a:gd name="T24" fmla="*/ 20 w 214"/>
                <a:gd name="T25" fmla="*/ 4 h 324"/>
                <a:gd name="T26" fmla="*/ 56 w 214"/>
                <a:gd name="T27" fmla="*/ 0 h 324"/>
                <a:gd name="T28" fmla="*/ 84 w 214"/>
                <a:gd name="T29" fmla="*/ 14 h 324"/>
                <a:gd name="T30" fmla="*/ 98 w 214"/>
                <a:gd name="T31" fmla="*/ 34 h 324"/>
                <a:gd name="T32" fmla="*/ 114 w 214"/>
                <a:gd name="T33" fmla="*/ 68 h 324"/>
                <a:gd name="T34" fmla="*/ 138 w 214"/>
                <a:gd name="T35" fmla="*/ 76 h 324"/>
                <a:gd name="T36" fmla="*/ 152 w 214"/>
                <a:gd name="T37" fmla="*/ 92 h 324"/>
                <a:gd name="T38" fmla="*/ 162 w 214"/>
                <a:gd name="T39" fmla="*/ 92 h 324"/>
                <a:gd name="T40" fmla="*/ 172 w 214"/>
                <a:gd name="T41" fmla="*/ 136 h 324"/>
                <a:gd name="T42" fmla="*/ 192 w 214"/>
                <a:gd name="T43" fmla="*/ 144 h 324"/>
                <a:gd name="T44" fmla="*/ 106 w 214"/>
                <a:gd name="T45" fmla="*/ 160 h 324"/>
                <a:gd name="T46" fmla="*/ 122 w 214"/>
                <a:gd name="T47" fmla="*/ 248 h 324"/>
                <a:gd name="T48" fmla="*/ 214 w 214"/>
                <a:gd name="T49" fmla="*/ 232 h 324"/>
                <a:gd name="T50" fmla="*/ 214 w 214"/>
                <a:gd name="T51" fmla="*/ 31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4" h="324">
                  <a:moveTo>
                    <a:pt x="214" y="316"/>
                  </a:moveTo>
                  <a:lnTo>
                    <a:pt x="134" y="324"/>
                  </a:lnTo>
                  <a:lnTo>
                    <a:pt x="114" y="252"/>
                  </a:lnTo>
                  <a:lnTo>
                    <a:pt x="92" y="254"/>
                  </a:lnTo>
                  <a:lnTo>
                    <a:pt x="84" y="202"/>
                  </a:lnTo>
                  <a:lnTo>
                    <a:pt x="56" y="188"/>
                  </a:lnTo>
                  <a:lnTo>
                    <a:pt x="38" y="148"/>
                  </a:lnTo>
                  <a:lnTo>
                    <a:pt x="4" y="106"/>
                  </a:lnTo>
                  <a:lnTo>
                    <a:pt x="0" y="80"/>
                  </a:lnTo>
                  <a:lnTo>
                    <a:pt x="6" y="72"/>
                  </a:lnTo>
                  <a:lnTo>
                    <a:pt x="18" y="68"/>
                  </a:lnTo>
                  <a:lnTo>
                    <a:pt x="8" y="6"/>
                  </a:lnTo>
                  <a:lnTo>
                    <a:pt x="20" y="4"/>
                  </a:lnTo>
                  <a:lnTo>
                    <a:pt x="56" y="0"/>
                  </a:lnTo>
                  <a:lnTo>
                    <a:pt x="84" y="14"/>
                  </a:lnTo>
                  <a:lnTo>
                    <a:pt x="98" y="34"/>
                  </a:lnTo>
                  <a:lnTo>
                    <a:pt x="114" y="68"/>
                  </a:lnTo>
                  <a:lnTo>
                    <a:pt x="138" y="76"/>
                  </a:lnTo>
                  <a:lnTo>
                    <a:pt x="152" y="92"/>
                  </a:lnTo>
                  <a:lnTo>
                    <a:pt x="162" y="92"/>
                  </a:lnTo>
                  <a:lnTo>
                    <a:pt x="172" y="136"/>
                  </a:lnTo>
                  <a:lnTo>
                    <a:pt x="192" y="144"/>
                  </a:lnTo>
                  <a:lnTo>
                    <a:pt x="106" y="160"/>
                  </a:lnTo>
                  <a:lnTo>
                    <a:pt x="122" y="248"/>
                  </a:lnTo>
                  <a:lnTo>
                    <a:pt x="214" y="232"/>
                  </a:lnTo>
                  <a:lnTo>
                    <a:pt x="214" y="31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 name="Freeform 16">
              <a:extLst>
                <a:ext uri="{FF2B5EF4-FFF2-40B4-BE49-F238E27FC236}">
                  <a16:creationId xmlns:a16="http://schemas.microsoft.com/office/drawing/2014/main" id="{780B5499-EB96-46EE-B354-07994D4002CE}"/>
                </a:ext>
              </a:extLst>
            </p:cNvPr>
            <p:cNvSpPr>
              <a:spLocks/>
            </p:cNvSpPr>
            <p:nvPr/>
          </p:nvSpPr>
          <p:spPr bwMode="auto">
            <a:xfrm rot="544336">
              <a:off x="5864839" y="8102858"/>
              <a:ext cx="816284" cy="749227"/>
            </a:xfrm>
            <a:custGeom>
              <a:avLst/>
              <a:gdLst>
                <a:gd name="T0" fmla="*/ 10 w 174"/>
                <a:gd name="T1" fmla="*/ 66 h 160"/>
                <a:gd name="T2" fmla="*/ 12 w 174"/>
                <a:gd name="T3" fmla="*/ 54 h 160"/>
                <a:gd name="T4" fmla="*/ 0 w 174"/>
                <a:gd name="T5" fmla="*/ 54 h 160"/>
                <a:gd name="T6" fmla="*/ 6 w 174"/>
                <a:gd name="T7" fmla="*/ 36 h 160"/>
                <a:gd name="T8" fmla="*/ 18 w 174"/>
                <a:gd name="T9" fmla="*/ 32 h 160"/>
                <a:gd name="T10" fmla="*/ 30 w 174"/>
                <a:gd name="T11" fmla="*/ 12 h 160"/>
                <a:gd name="T12" fmla="*/ 40 w 174"/>
                <a:gd name="T13" fmla="*/ 16 h 160"/>
                <a:gd name="T14" fmla="*/ 44 w 174"/>
                <a:gd name="T15" fmla="*/ 0 h 160"/>
                <a:gd name="T16" fmla="*/ 54 w 174"/>
                <a:gd name="T17" fmla="*/ 12 h 160"/>
                <a:gd name="T18" fmla="*/ 118 w 174"/>
                <a:gd name="T19" fmla="*/ 8 h 160"/>
                <a:gd name="T20" fmla="*/ 122 w 174"/>
                <a:gd name="T21" fmla="*/ 22 h 160"/>
                <a:gd name="T22" fmla="*/ 146 w 174"/>
                <a:gd name="T23" fmla="*/ 36 h 160"/>
                <a:gd name="T24" fmla="*/ 164 w 174"/>
                <a:gd name="T25" fmla="*/ 24 h 160"/>
                <a:gd name="T26" fmla="*/ 170 w 174"/>
                <a:gd name="T27" fmla="*/ 0 h 160"/>
                <a:gd name="T28" fmla="*/ 174 w 174"/>
                <a:gd name="T29" fmla="*/ 20 h 160"/>
                <a:gd name="T30" fmla="*/ 172 w 174"/>
                <a:gd name="T31" fmla="*/ 36 h 160"/>
                <a:gd name="T32" fmla="*/ 146 w 174"/>
                <a:gd name="T33" fmla="*/ 50 h 160"/>
                <a:gd name="T34" fmla="*/ 146 w 174"/>
                <a:gd name="T35" fmla="*/ 62 h 160"/>
                <a:gd name="T36" fmla="*/ 170 w 174"/>
                <a:gd name="T37" fmla="*/ 60 h 160"/>
                <a:gd name="T38" fmla="*/ 154 w 174"/>
                <a:gd name="T39" fmla="*/ 88 h 160"/>
                <a:gd name="T40" fmla="*/ 154 w 174"/>
                <a:gd name="T41" fmla="*/ 124 h 160"/>
                <a:gd name="T42" fmla="*/ 166 w 174"/>
                <a:gd name="T43" fmla="*/ 136 h 160"/>
                <a:gd name="T44" fmla="*/ 154 w 174"/>
                <a:gd name="T45" fmla="*/ 160 h 160"/>
                <a:gd name="T46" fmla="*/ 138 w 174"/>
                <a:gd name="T47" fmla="*/ 160 h 160"/>
                <a:gd name="T48" fmla="*/ 114 w 174"/>
                <a:gd name="T49" fmla="*/ 152 h 160"/>
                <a:gd name="T50" fmla="*/ 100 w 174"/>
                <a:gd name="T51" fmla="*/ 160 h 160"/>
                <a:gd name="T52" fmla="*/ 92 w 174"/>
                <a:gd name="T53" fmla="*/ 152 h 160"/>
                <a:gd name="T54" fmla="*/ 56 w 174"/>
                <a:gd name="T55" fmla="*/ 148 h 160"/>
                <a:gd name="T56" fmla="*/ 28 w 174"/>
                <a:gd name="T57" fmla="*/ 134 h 160"/>
                <a:gd name="T58" fmla="*/ 22 w 174"/>
                <a:gd name="T59" fmla="*/ 138 h 160"/>
                <a:gd name="T60" fmla="*/ 20 w 174"/>
                <a:gd name="T61" fmla="*/ 138 h 160"/>
                <a:gd name="T62" fmla="*/ 18 w 174"/>
                <a:gd name="T63" fmla="*/ 138 h 160"/>
                <a:gd name="T64" fmla="*/ 20 w 174"/>
                <a:gd name="T65" fmla="*/ 114 h 160"/>
                <a:gd name="T66" fmla="*/ 22 w 174"/>
                <a:gd name="T67" fmla="*/ 92 h 160"/>
                <a:gd name="T68" fmla="*/ 14 w 174"/>
                <a:gd name="T69" fmla="*/ 86 h 160"/>
                <a:gd name="T70" fmla="*/ 10 w 174"/>
                <a:gd name="T71" fmla="*/ 6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4" h="160">
                  <a:moveTo>
                    <a:pt x="10" y="66"/>
                  </a:moveTo>
                  <a:lnTo>
                    <a:pt x="12" y="54"/>
                  </a:lnTo>
                  <a:lnTo>
                    <a:pt x="0" y="54"/>
                  </a:lnTo>
                  <a:lnTo>
                    <a:pt x="6" y="36"/>
                  </a:lnTo>
                  <a:lnTo>
                    <a:pt x="18" y="32"/>
                  </a:lnTo>
                  <a:lnTo>
                    <a:pt x="30" y="12"/>
                  </a:lnTo>
                  <a:lnTo>
                    <a:pt x="40" y="16"/>
                  </a:lnTo>
                  <a:lnTo>
                    <a:pt x="44" y="0"/>
                  </a:lnTo>
                  <a:lnTo>
                    <a:pt x="54" y="12"/>
                  </a:lnTo>
                  <a:lnTo>
                    <a:pt x="118" y="8"/>
                  </a:lnTo>
                  <a:lnTo>
                    <a:pt x="122" y="22"/>
                  </a:lnTo>
                  <a:lnTo>
                    <a:pt x="146" y="36"/>
                  </a:lnTo>
                  <a:lnTo>
                    <a:pt x="164" y="24"/>
                  </a:lnTo>
                  <a:lnTo>
                    <a:pt x="170" y="0"/>
                  </a:lnTo>
                  <a:lnTo>
                    <a:pt x="174" y="20"/>
                  </a:lnTo>
                  <a:lnTo>
                    <a:pt x="172" y="36"/>
                  </a:lnTo>
                  <a:lnTo>
                    <a:pt x="146" y="50"/>
                  </a:lnTo>
                  <a:lnTo>
                    <a:pt x="146" y="62"/>
                  </a:lnTo>
                  <a:lnTo>
                    <a:pt x="170" y="60"/>
                  </a:lnTo>
                  <a:lnTo>
                    <a:pt x="154" y="88"/>
                  </a:lnTo>
                  <a:lnTo>
                    <a:pt x="154" y="124"/>
                  </a:lnTo>
                  <a:lnTo>
                    <a:pt x="166" y="136"/>
                  </a:lnTo>
                  <a:lnTo>
                    <a:pt x="154" y="160"/>
                  </a:lnTo>
                  <a:lnTo>
                    <a:pt x="138" y="160"/>
                  </a:lnTo>
                  <a:lnTo>
                    <a:pt x="114" y="152"/>
                  </a:lnTo>
                  <a:lnTo>
                    <a:pt x="100" y="160"/>
                  </a:lnTo>
                  <a:lnTo>
                    <a:pt x="92" y="152"/>
                  </a:lnTo>
                  <a:lnTo>
                    <a:pt x="56" y="148"/>
                  </a:lnTo>
                  <a:lnTo>
                    <a:pt x="28" y="134"/>
                  </a:lnTo>
                  <a:lnTo>
                    <a:pt x="22" y="138"/>
                  </a:lnTo>
                  <a:lnTo>
                    <a:pt x="20" y="138"/>
                  </a:lnTo>
                  <a:lnTo>
                    <a:pt x="18" y="138"/>
                  </a:lnTo>
                  <a:lnTo>
                    <a:pt x="20" y="114"/>
                  </a:lnTo>
                  <a:lnTo>
                    <a:pt x="22" y="92"/>
                  </a:lnTo>
                  <a:lnTo>
                    <a:pt x="14" y="86"/>
                  </a:lnTo>
                  <a:lnTo>
                    <a:pt x="10" y="6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 name="Freeform 17">
              <a:extLst>
                <a:ext uri="{FF2B5EF4-FFF2-40B4-BE49-F238E27FC236}">
                  <a16:creationId xmlns:a16="http://schemas.microsoft.com/office/drawing/2014/main" id="{5C0E95AA-B741-4F67-A204-3F0934E33E7E}"/>
                </a:ext>
              </a:extLst>
            </p:cNvPr>
            <p:cNvSpPr>
              <a:spLocks/>
            </p:cNvSpPr>
            <p:nvPr/>
          </p:nvSpPr>
          <p:spPr bwMode="auto">
            <a:xfrm rot="544336">
              <a:off x="6158516" y="7575624"/>
              <a:ext cx="545731" cy="712228"/>
            </a:xfrm>
            <a:custGeom>
              <a:avLst/>
              <a:gdLst>
                <a:gd name="T0" fmla="*/ 0 w 116"/>
                <a:gd name="T1" fmla="*/ 116 h 152"/>
                <a:gd name="T2" fmla="*/ 2 w 116"/>
                <a:gd name="T3" fmla="*/ 86 h 152"/>
                <a:gd name="T4" fmla="*/ 2 w 116"/>
                <a:gd name="T5" fmla="*/ 58 h 152"/>
                <a:gd name="T6" fmla="*/ 10 w 116"/>
                <a:gd name="T7" fmla="*/ 56 h 152"/>
                <a:gd name="T8" fmla="*/ 32 w 116"/>
                <a:gd name="T9" fmla="*/ 0 h 152"/>
                <a:gd name="T10" fmla="*/ 64 w 116"/>
                <a:gd name="T11" fmla="*/ 30 h 152"/>
                <a:gd name="T12" fmla="*/ 98 w 116"/>
                <a:gd name="T13" fmla="*/ 34 h 152"/>
                <a:gd name="T14" fmla="*/ 96 w 116"/>
                <a:gd name="T15" fmla="*/ 42 h 152"/>
                <a:gd name="T16" fmla="*/ 116 w 116"/>
                <a:gd name="T17" fmla="*/ 56 h 152"/>
                <a:gd name="T18" fmla="*/ 106 w 116"/>
                <a:gd name="T19" fmla="*/ 86 h 152"/>
                <a:gd name="T20" fmla="*/ 114 w 116"/>
                <a:gd name="T21" fmla="*/ 108 h 152"/>
                <a:gd name="T22" fmla="*/ 104 w 116"/>
                <a:gd name="T23" fmla="*/ 112 h 152"/>
                <a:gd name="T24" fmla="*/ 90 w 116"/>
                <a:gd name="T25" fmla="*/ 104 h 152"/>
                <a:gd name="T26" fmla="*/ 82 w 116"/>
                <a:gd name="T27" fmla="*/ 92 h 152"/>
                <a:gd name="T28" fmla="*/ 74 w 116"/>
                <a:gd name="T29" fmla="*/ 98 h 152"/>
                <a:gd name="T30" fmla="*/ 86 w 116"/>
                <a:gd name="T31" fmla="*/ 120 h 152"/>
                <a:gd name="T32" fmla="*/ 96 w 116"/>
                <a:gd name="T33" fmla="*/ 128 h 152"/>
                <a:gd name="T34" fmla="*/ 110 w 116"/>
                <a:gd name="T35" fmla="*/ 146 h 152"/>
                <a:gd name="T36" fmla="*/ 102 w 116"/>
                <a:gd name="T37" fmla="*/ 152 h 152"/>
                <a:gd name="T38" fmla="*/ 78 w 116"/>
                <a:gd name="T39" fmla="*/ 138 h 152"/>
                <a:gd name="T40" fmla="*/ 74 w 116"/>
                <a:gd name="T41" fmla="*/ 124 h 152"/>
                <a:gd name="T42" fmla="*/ 10 w 116"/>
                <a:gd name="T43" fmla="*/ 128 h 152"/>
                <a:gd name="T44" fmla="*/ 0 w 116"/>
                <a:gd name="T45" fmla="*/ 11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152">
                  <a:moveTo>
                    <a:pt x="0" y="116"/>
                  </a:moveTo>
                  <a:lnTo>
                    <a:pt x="2" y="86"/>
                  </a:lnTo>
                  <a:lnTo>
                    <a:pt x="2" y="58"/>
                  </a:lnTo>
                  <a:lnTo>
                    <a:pt x="10" y="56"/>
                  </a:lnTo>
                  <a:lnTo>
                    <a:pt x="32" y="0"/>
                  </a:lnTo>
                  <a:lnTo>
                    <a:pt x="64" y="30"/>
                  </a:lnTo>
                  <a:lnTo>
                    <a:pt x="98" y="34"/>
                  </a:lnTo>
                  <a:lnTo>
                    <a:pt x="96" y="42"/>
                  </a:lnTo>
                  <a:lnTo>
                    <a:pt x="116" y="56"/>
                  </a:lnTo>
                  <a:lnTo>
                    <a:pt x="106" y="86"/>
                  </a:lnTo>
                  <a:lnTo>
                    <a:pt x="114" y="108"/>
                  </a:lnTo>
                  <a:lnTo>
                    <a:pt x="104" y="112"/>
                  </a:lnTo>
                  <a:lnTo>
                    <a:pt x="90" y="104"/>
                  </a:lnTo>
                  <a:lnTo>
                    <a:pt x="82" y="92"/>
                  </a:lnTo>
                  <a:lnTo>
                    <a:pt x="74" y="98"/>
                  </a:lnTo>
                  <a:lnTo>
                    <a:pt x="86" y="120"/>
                  </a:lnTo>
                  <a:lnTo>
                    <a:pt x="96" y="128"/>
                  </a:lnTo>
                  <a:lnTo>
                    <a:pt x="110" y="146"/>
                  </a:lnTo>
                  <a:lnTo>
                    <a:pt x="102" y="152"/>
                  </a:lnTo>
                  <a:lnTo>
                    <a:pt x="78" y="138"/>
                  </a:lnTo>
                  <a:lnTo>
                    <a:pt x="74" y="124"/>
                  </a:lnTo>
                  <a:lnTo>
                    <a:pt x="10" y="128"/>
                  </a:lnTo>
                  <a:lnTo>
                    <a:pt x="0" y="11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 name="Freeform 74">
              <a:extLst>
                <a:ext uri="{FF2B5EF4-FFF2-40B4-BE49-F238E27FC236}">
                  <a16:creationId xmlns:a16="http://schemas.microsoft.com/office/drawing/2014/main" id="{0B0D6CA4-E533-45D6-A145-58BD4993D601}"/>
                </a:ext>
              </a:extLst>
            </p:cNvPr>
            <p:cNvSpPr>
              <a:spLocks/>
            </p:cNvSpPr>
            <p:nvPr/>
          </p:nvSpPr>
          <p:spPr bwMode="auto">
            <a:xfrm rot="544336">
              <a:off x="1609985" y="2273227"/>
              <a:ext cx="647478" cy="635918"/>
            </a:xfrm>
            <a:custGeom>
              <a:avLst/>
              <a:gdLst>
                <a:gd name="T0" fmla="*/ 0 w 138"/>
                <a:gd name="T1" fmla="*/ 14 h 136"/>
                <a:gd name="T2" fmla="*/ 24 w 138"/>
                <a:gd name="T3" fmla="*/ 10 h 136"/>
                <a:gd name="T4" fmla="*/ 28 w 138"/>
                <a:gd name="T5" fmla="*/ 14 h 136"/>
                <a:gd name="T6" fmla="*/ 128 w 138"/>
                <a:gd name="T7" fmla="*/ 0 h 136"/>
                <a:gd name="T8" fmla="*/ 132 w 138"/>
                <a:gd name="T9" fmla="*/ 18 h 136"/>
                <a:gd name="T10" fmla="*/ 138 w 138"/>
                <a:gd name="T11" fmla="*/ 74 h 136"/>
                <a:gd name="T12" fmla="*/ 122 w 138"/>
                <a:gd name="T13" fmla="*/ 78 h 136"/>
                <a:gd name="T14" fmla="*/ 94 w 138"/>
                <a:gd name="T15" fmla="*/ 114 h 136"/>
                <a:gd name="T16" fmla="*/ 92 w 138"/>
                <a:gd name="T17" fmla="*/ 126 h 136"/>
                <a:gd name="T18" fmla="*/ 50 w 138"/>
                <a:gd name="T19" fmla="*/ 136 h 136"/>
                <a:gd name="T20" fmla="*/ 46 w 138"/>
                <a:gd name="T21" fmla="*/ 130 h 136"/>
                <a:gd name="T22" fmla="*/ 20 w 138"/>
                <a:gd name="T23" fmla="*/ 132 h 136"/>
                <a:gd name="T24" fmla="*/ 0 w 138"/>
                <a:gd name="T25"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136">
                  <a:moveTo>
                    <a:pt x="0" y="14"/>
                  </a:moveTo>
                  <a:lnTo>
                    <a:pt x="24" y="10"/>
                  </a:lnTo>
                  <a:lnTo>
                    <a:pt x="28" y="14"/>
                  </a:lnTo>
                  <a:lnTo>
                    <a:pt x="128" y="0"/>
                  </a:lnTo>
                  <a:lnTo>
                    <a:pt x="132" y="18"/>
                  </a:lnTo>
                  <a:lnTo>
                    <a:pt x="138" y="74"/>
                  </a:lnTo>
                  <a:lnTo>
                    <a:pt x="122" y="78"/>
                  </a:lnTo>
                  <a:lnTo>
                    <a:pt x="94" y="114"/>
                  </a:lnTo>
                  <a:lnTo>
                    <a:pt x="92" y="126"/>
                  </a:lnTo>
                  <a:lnTo>
                    <a:pt x="50" y="136"/>
                  </a:lnTo>
                  <a:lnTo>
                    <a:pt x="46" y="130"/>
                  </a:lnTo>
                  <a:lnTo>
                    <a:pt x="20" y="132"/>
                  </a:lnTo>
                  <a:lnTo>
                    <a:pt x="0" y="1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 name="Freeform 45">
              <a:extLst>
                <a:ext uri="{FF2B5EF4-FFF2-40B4-BE49-F238E27FC236}">
                  <a16:creationId xmlns:a16="http://schemas.microsoft.com/office/drawing/2014/main" id="{B782F609-650A-4796-AD3E-4AF49824E0C6}"/>
                </a:ext>
              </a:extLst>
            </p:cNvPr>
            <p:cNvSpPr>
              <a:spLocks/>
            </p:cNvSpPr>
            <p:nvPr/>
          </p:nvSpPr>
          <p:spPr bwMode="auto">
            <a:xfrm rot="544336">
              <a:off x="1276996" y="1200260"/>
              <a:ext cx="487920" cy="760789"/>
            </a:xfrm>
            <a:custGeom>
              <a:avLst/>
              <a:gdLst>
                <a:gd name="T0" fmla="*/ 20 w 104"/>
                <a:gd name="T1" fmla="*/ 10 h 162"/>
                <a:gd name="T2" fmla="*/ 40 w 104"/>
                <a:gd name="T3" fmla="*/ 6 h 162"/>
                <a:gd name="T4" fmla="*/ 80 w 104"/>
                <a:gd name="T5" fmla="*/ 0 h 162"/>
                <a:gd name="T6" fmla="*/ 92 w 104"/>
                <a:gd name="T7" fmla="*/ 58 h 162"/>
                <a:gd name="T8" fmla="*/ 104 w 104"/>
                <a:gd name="T9" fmla="*/ 68 h 162"/>
                <a:gd name="T10" fmla="*/ 82 w 104"/>
                <a:gd name="T11" fmla="*/ 80 h 162"/>
                <a:gd name="T12" fmla="*/ 94 w 104"/>
                <a:gd name="T13" fmla="*/ 158 h 162"/>
                <a:gd name="T14" fmla="*/ 72 w 104"/>
                <a:gd name="T15" fmla="*/ 158 h 162"/>
                <a:gd name="T16" fmla="*/ 50 w 104"/>
                <a:gd name="T17" fmla="*/ 148 h 162"/>
                <a:gd name="T18" fmla="*/ 52 w 104"/>
                <a:gd name="T19" fmla="*/ 162 h 162"/>
                <a:gd name="T20" fmla="*/ 16 w 104"/>
                <a:gd name="T21" fmla="*/ 158 h 162"/>
                <a:gd name="T22" fmla="*/ 0 w 104"/>
                <a:gd name="T23" fmla="*/ 142 h 162"/>
                <a:gd name="T24" fmla="*/ 2 w 104"/>
                <a:gd name="T25" fmla="*/ 134 h 162"/>
                <a:gd name="T26" fmla="*/ 16 w 104"/>
                <a:gd name="T27" fmla="*/ 142 h 162"/>
                <a:gd name="T28" fmla="*/ 20 w 104"/>
                <a:gd name="T29" fmla="*/ 134 h 162"/>
                <a:gd name="T30" fmla="*/ 0 w 104"/>
                <a:gd name="T31" fmla="*/ 122 h 162"/>
                <a:gd name="T32" fmla="*/ 16 w 104"/>
                <a:gd name="T33" fmla="*/ 120 h 162"/>
                <a:gd name="T34" fmla="*/ 24 w 104"/>
                <a:gd name="T35" fmla="*/ 104 h 162"/>
                <a:gd name="T36" fmla="*/ 16 w 104"/>
                <a:gd name="T37" fmla="*/ 66 h 162"/>
                <a:gd name="T38" fmla="*/ 28 w 104"/>
                <a:gd name="T39" fmla="*/ 58 h 162"/>
                <a:gd name="T40" fmla="*/ 20 w 104"/>
                <a:gd name="T41" fmla="*/ 1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62">
                  <a:moveTo>
                    <a:pt x="20" y="10"/>
                  </a:moveTo>
                  <a:lnTo>
                    <a:pt x="40" y="6"/>
                  </a:lnTo>
                  <a:lnTo>
                    <a:pt x="80" y="0"/>
                  </a:lnTo>
                  <a:lnTo>
                    <a:pt x="92" y="58"/>
                  </a:lnTo>
                  <a:lnTo>
                    <a:pt x="104" y="68"/>
                  </a:lnTo>
                  <a:lnTo>
                    <a:pt x="82" y="80"/>
                  </a:lnTo>
                  <a:lnTo>
                    <a:pt x="94" y="158"/>
                  </a:lnTo>
                  <a:lnTo>
                    <a:pt x="72" y="158"/>
                  </a:lnTo>
                  <a:lnTo>
                    <a:pt x="50" y="148"/>
                  </a:lnTo>
                  <a:lnTo>
                    <a:pt x="52" y="162"/>
                  </a:lnTo>
                  <a:lnTo>
                    <a:pt x="16" y="158"/>
                  </a:lnTo>
                  <a:lnTo>
                    <a:pt x="0" y="142"/>
                  </a:lnTo>
                  <a:lnTo>
                    <a:pt x="2" y="134"/>
                  </a:lnTo>
                  <a:lnTo>
                    <a:pt x="16" y="142"/>
                  </a:lnTo>
                  <a:lnTo>
                    <a:pt x="20" y="134"/>
                  </a:lnTo>
                  <a:lnTo>
                    <a:pt x="0" y="122"/>
                  </a:lnTo>
                  <a:lnTo>
                    <a:pt x="16" y="120"/>
                  </a:lnTo>
                  <a:lnTo>
                    <a:pt x="24" y="104"/>
                  </a:lnTo>
                  <a:lnTo>
                    <a:pt x="16" y="66"/>
                  </a:lnTo>
                  <a:lnTo>
                    <a:pt x="28" y="58"/>
                  </a:lnTo>
                  <a:lnTo>
                    <a:pt x="20" y="1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 name="Freeform 46">
              <a:extLst>
                <a:ext uri="{FF2B5EF4-FFF2-40B4-BE49-F238E27FC236}">
                  <a16:creationId xmlns:a16="http://schemas.microsoft.com/office/drawing/2014/main" id="{703FC0AA-ABEB-4053-87A3-7CF9A45BB0A2}"/>
                </a:ext>
              </a:extLst>
            </p:cNvPr>
            <p:cNvSpPr>
              <a:spLocks/>
            </p:cNvSpPr>
            <p:nvPr/>
          </p:nvSpPr>
          <p:spPr bwMode="auto">
            <a:xfrm rot="544336">
              <a:off x="948633" y="1193324"/>
              <a:ext cx="460171" cy="730727"/>
            </a:xfrm>
            <a:custGeom>
              <a:avLst/>
              <a:gdLst>
                <a:gd name="T0" fmla="*/ 90 w 98"/>
                <a:gd name="T1" fmla="*/ 0 h 156"/>
                <a:gd name="T2" fmla="*/ 34 w 98"/>
                <a:gd name="T3" fmla="*/ 10 h 156"/>
                <a:gd name="T4" fmla="*/ 26 w 98"/>
                <a:gd name="T5" fmla="*/ 82 h 156"/>
                <a:gd name="T6" fmla="*/ 6 w 98"/>
                <a:gd name="T7" fmla="*/ 88 h 156"/>
                <a:gd name="T8" fmla="*/ 0 w 98"/>
                <a:gd name="T9" fmla="*/ 120 h 156"/>
                <a:gd name="T10" fmla="*/ 36 w 98"/>
                <a:gd name="T11" fmla="*/ 120 h 156"/>
                <a:gd name="T12" fmla="*/ 42 w 98"/>
                <a:gd name="T13" fmla="*/ 156 h 156"/>
                <a:gd name="T14" fmla="*/ 86 w 98"/>
                <a:gd name="T15" fmla="*/ 148 h 156"/>
                <a:gd name="T16" fmla="*/ 70 w 98"/>
                <a:gd name="T17" fmla="*/ 132 h 156"/>
                <a:gd name="T18" fmla="*/ 72 w 98"/>
                <a:gd name="T19" fmla="*/ 124 h 156"/>
                <a:gd name="T20" fmla="*/ 86 w 98"/>
                <a:gd name="T21" fmla="*/ 132 h 156"/>
                <a:gd name="T22" fmla="*/ 90 w 98"/>
                <a:gd name="T23" fmla="*/ 124 h 156"/>
                <a:gd name="T24" fmla="*/ 70 w 98"/>
                <a:gd name="T25" fmla="*/ 112 h 156"/>
                <a:gd name="T26" fmla="*/ 86 w 98"/>
                <a:gd name="T27" fmla="*/ 110 h 156"/>
                <a:gd name="T28" fmla="*/ 94 w 98"/>
                <a:gd name="T29" fmla="*/ 94 h 156"/>
                <a:gd name="T30" fmla="*/ 86 w 98"/>
                <a:gd name="T31" fmla="*/ 56 h 156"/>
                <a:gd name="T32" fmla="*/ 98 w 98"/>
                <a:gd name="T33" fmla="*/ 48 h 156"/>
                <a:gd name="T34" fmla="*/ 90 w 98"/>
                <a:gd name="T3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156">
                  <a:moveTo>
                    <a:pt x="90" y="0"/>
                  </a:moveTo>
                  <a:lnTo>
                    <a:pt x="34" y="10"/>
                  </a:lnTo>
                  <a:lnTo>
                    <a:pt x="26" y="82"/>
                  </a:lnTo>
                  <a:lnTo>
                    <a:pt x="6" y="88"/>
                  </a:lnTo>
                  <a:lnTo>
                    <a:pt x="0" y="120"/>
                  </a:lnTo>
                  <a:lnTo>
                    <a:pt x="36" y="120"/>
                  </a:lnTo>
                  <a:lnTo>
                    <a:pt x="42" y="156"/>
                  </a:lnTo>
                  <a:lnTo>
                    <a:pt x="86" y="148"/>
                  </a:lnTo>
                  <a:lnTo>
                    <a:pt x="70" y="132"/>
                  </a:lnTo>
                  <a:lnTo>
                    <a:pt x="72" y="124"/>
                  </a:lnTo>
                  <a:lnTo>
                    <a:pt x="86" y="132"/>
                  </a:lnTo>
                  <a:lnTo>
                    <a:pt x="90" y="124"/>
                  </a:lnTo>
                  <a:lnTo>
                    <a:pt x="70" y="112"/>
                  </a:lnTo>
                  <a:lnTo>
                    <a:pt x="86" y="110"/>
                  </a:lnTo>
                  <a:lnTo>
                    <a:pt x="94" y="94"/>
                  </a:lnTo>
                  <a:lnTo>
                    <a:pt x="86" y="56"/>
                  </a:lnTo>
                  <a:lnTo>
                    <a:pt x="98" y="48"/>
                  </a:lnTo>
                  <a:lnTo>
                    <a:pt x="90"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5" name="Freeform 47">
              <a:extLst>
                <a:ext uri="{FF2B5EF4-FFF2-40B4-BE49-F238E27FC236}">
                  <a16:creationId xmlns:a16="http://schemas.microsoft.com/office/drawing/2014/main" id="{D540A13A-97C5-4ECD-A662-B4015AC1D18F}"/>
                </a:ext>
              </a:extLst>
            </p:cNvPr>
            <p:cNvSpPr>
              <a:spLocks/>
            </p:cNvSpPr>
            <p:nvPr/>
          </p:nvSpPr>
          <p:spPr bwMode="auto">
            <a:xfrm rot="544336">
              <a:off x="740515" y="1200260"/>
              <a:ext cx="383862" cy="457861"/>
            </a:xfrm>
            <a:custGeom>
              <a:avLst/>
              <a:gdLst>
                <a:gd name="T0" fmla="*/ 0 w 82"/>
                <a:gd name="T1" fmla="*/ 10 h 98"/>
                <a:gd name="T2" fmla="*/ 82 w 82"/>
                <a:gd name="T3" fmla="*/ 0 h 98"/>
                <a:gd name="T4" fmla="*/ 74 w 82"/>
                <a:gd name="T5" fmla="*/ 72 h 98"/>
                <a:gd name="T6" fmla="*/ 54 w 82"/>
                <a:gd name="T7" fmla="*/ 78 h 98"/>
                <a:gd name="T8" fmla="*/ 50 w 82"/>
                <a:gd name="T9" fmla="*/ 94 h 98"/>
                <a:gd name="T10" fmla="*/ 32 w 82"/>
                <a:gd name="T11" fmla="*/ 98 h 98"/>
                <a:gd name="T12" fmla="*/ 26 w 82"/>
                <a:gd name="T13" fmla="*/ 68 h 98"/>
                <a:gd name="T14" fmla="*/ 10 w 82"/>
                <a:gd name="T15" fmla="*/ 70 h 98"/>
                <a:gd name="T16" fmla="*/ 0 w 82"/>
                <a:gd name="T17" fmla="*/ 1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98">
                  <a:moveTo>
                    <a:pt x="0" y="10"/>
                  </a:moveTo>
                  <a:lnTo>
                    <a:pt x="82" y="0"/>
                  </a:lnTo>
                  <a:lnTo>
                    <a:pt x="74" y="72"/>
                  </a:lnTo>
                  <a:lnTo>
                    <a:pt x="54" y="78"/>
                  </a:lnTo>
                  <a:lnTo>
                    <a:pt x="50" y="94"/>
                  </a:lnTo>
                  <a:lnTo>
                    <a:pt x="32" y="98"/>
                  </a:lnTo>
                  <a:lnTo>
                    <a:pt x="26" y="68"/>
                  </a:lnTo>
                  <a:lnTo>
                    <a:pt x="10" y="70"/>
                  </a:lnTo>
                  <a:lnTo>
                    <a:pt x="0" y="1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6" name="Freeform 48">
              <a:extLst>
                <a:ext uri="{FF2B5EF4-FFF2-40B4-BE49-F238E27FC236}">
                  <a16:creationId xmlns:a16="http://schemas.microsoft.com/office/drawing/2014/main" id="{3A0E2DE0-E4F2-451C-A4FD-1205D80FF066}"/>
                </a:ext>
              </a:extLst>
            </p:cNvPr>
            <p:cNvSpPr>
              <a:spLocks/>
            </p:cNvSpPr>
            <p:nvPr/>
          </p:nvSpPr>
          <p:spPr bwMode="auto">
            <a:xfrm rot="544336">
              <a:off x="400588" y="1223384"/>
              <a:ext cx="730725" cy="786225"/>
            </a:xfrm>
            <a:custGeom>
              <a:avLst/>
              <a:gdLst>
                <a:gd name="T0" fmla="*/ 34 w 156"/>
                <a:gd name="T1" fmla="*/ 6 h 168"/>
                <a:gd name="T2" fmla="*/ 66 w 156"/>
                <a:gd name="T3" fmla="*/ 0 h 168"/>
                <a:gd name="T4" fmla="*/ 76 w 156"/>
                <a:gd name="T5" fmla="*/ 60 h 168"/>
                <a:gd name="T6" fmla="*/ 92 w 156"/>
                <a:gd name="T7" fmla="*/ 58 h 168"/>
                <a:gd name="T8" fmla="*/ 98 w 156"/>
                <a:gd name="T9" fmla="*/ 88 h 168"/>
                <a:gd name="T10" fmla="*/ 116 w 156"/>
                <a:gd name="T11" fmla="*/ 84 h 168"/>
                <a:gd name="T12" fmla="*/ 114 w 156"/>
                <a:gd name="T13" fmla="*/ 100 h 168"/>
                <a:gd name="T14" fmla="*/ 150 w 156"/>
                <a:gd name="T15" fmla="*/ 100 h 168"/>
                <a:gd name="T16" fmla="*/ 156 w 156"/>
                <a:gd name="T17" fmla="*/ 136 h 168"/>
                <a:gd name="T18" fmla="*/ 150 w 156"/>
                <a:gd name="T19" fmla="*/ 144 h 168"/>
                <a:gd name="T20" fmla="*/ 4 w 156"/>
                <a:gd name="T21" fmla="*/ 168 h 168"/>
                <a:gd name="T22" fmla="*/ 0 w 156"/>
                <a:gd name="T23" fmla="*/ 154 h 168"/>
                <a:gd name="T24" fmla="*/ 18 w 156"/>
                <a:gd name="T25" fmla="*/ 142 h 168"/>
                <a:gd name="T26" fmla="*/ 24 w 156"/>
                <a:gd name="T27" fmla="*/ 106 h 168"/>
                <a:gd name="T28" fmla="*/ 16 w 156"/>
                <a:gd name="T29" fmla="*/ 96 h 168"/>
                <a:gd name="T30" fmla="*/ 32 w 156"/>
                <a:gd name="T31" fmla="*/ 58 h 168"/>
                <a:gd name="T32" fmla="*/ 24 w 156"/>
                <a:gd name="T33" fmla="*/ 48 h 168"/>
                <a:gd name="T34" fmla="*/ 34 w 156"/>
                <a:gd name="T35" fmla="*/ 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6" h="168">
                  <a:moveTo>
                    <a:pt x="34" y="6"/>
                  </a:moveTo>
                  <a:lnTo>
                    <a:pt x="66" y="0"/>
                  </a:lnTo>
                  <a:lnTo>
                    <a:pt x="76" y="60"/>
                  </a:lnTo>
                  <a:lnTo>
                    <a:pt x="92" y="58"/>
                  </a:lnTo>
                  <a:lnTo>
                    <a:pt x="98" y="88"/>
                  </a:lnTo>
                  <a:lnTo>
                    <a:pt x="116" y="84"/>
                  </a:lnTo>
                  <a:lnTo>
                    <a:pt x="114" y="100"/>
                  </a:lnTo>
                  <a:lnTo>
                    <a:pt x="150" y="100"/>
                  </a:lnTo>
                  <a:lnTo>
                    <a:pt x="156" y="136"/>
                  </a:lnTo>
                  <a:lnTo>
                    <a:pt x="150" y="144"/>
                  </a:lnTo>
                  <a:lnTo>
                    <a:pt x="4" y="168"/>
                  </a:lnTo>
                  <a:lnTo>
                    <a:pt x="0" y="154"/>
                  </a:lnTo>
                  <a:lnTo>
                    <a:pt x="18" y="142"/>
                  </a:lnTo>
                  <a:lnTo>
                    <a:pt x="24" y="106"/>
                  </a:lnTo>
                  <a:lnTo>
                    <a:pt x="16" y="96"/>
                  </a:lnTo>
                  <a:lnTo>
                    <a:pt x="32" y="58"/>
                  </a:lnTo>
                  <a:lnTo>
                    <a:pt x="24" y="48"/>
                  </a:lnTo>
                  <a:lnTo>
                    <a:pt x="34" y="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7" name="Freeform 53">
              <a:extLst>
                <a:ext uri="{FF2B5EF4-FFF2-40B4-BE49-F238E27FC236}">
                  <a16:creationId xmlns:a16="http://schemas.microsoft.com/office/drawing/2014/main" id="{DFF27A56-8DD2-4AF4-BFA0-C0FEF35A416F}"/>
                </a:ext>
              </a:extLst>
            </p:cNvPr>
            <p:cNvSpPr>
              <a:spLocks/>
            </p:cNvSpPr>
            <p:nvPr/>
          </p:nvSpPr>
          <p:spPr bwMode="auto">
            <a:xfrm rot="544336">
              <a:off x="974069" y="1870864"/>
              <a:ext cx="702976" cy="497173"/>
            </a:xfrm>
            <a:custGeom>
              <a:avLst/>
              <a:gdLst>
                <a:gd name="T0" fmla="*/ 0 w 150"/>
                <a:gd name="T1" fmla="*/ 30 h 106"/>
                <a:gd name="T2" fmla="*/ 12 w 150"/>
                <a:gd name="T3" fmla="*/ 26 h 106"/>
                <a:gd name="T4" fmla="*/ 22 w 150"/>
                <a:gd name="T5" fmla="*/ 18 h 106"/>
                <a:gd name="T6" fmla="*/ 62 w 150"/>
                <a:gd name="T7" fmla="*/ 10 h 106"/>
                <a:gd name="T8" fmla="*/ 98 w 150"/>
                <a:gd name="T9" fmla="*/ 14 h 106"/>
                <a:gd name="T10" fmla="*/ 96 w 150"/>
                <a:gd name="T11" fmla="*/ 0 h 106"/>
                <a:gd name="T12" fmla="*/ 118 w 150"/>
                <a:gd name="T13" fmla="*/ 10 h 106"/>
                <a:gd name="T14" fmla="*/ 140 w 150"/>
                <a:gd name="T15" fmla="*/ 10 h 106"/>
                <a:gd name="T16" fmla="*/ 144 w 150"/>
                <a:gd name="T17" fmla="*/ 26 h 106"/>
                <a:gd name="T18" fmla="*/ 150 w 150"/>
                <a:gd name="T19" fmla="*/ 78 h 106"/>
                <a:gd name="T20" fmla="*/ 130 w 150"/>
                <a:gd name="T21" fmla="*/ 80 h 106"/>
                <a:gd name="T22" fmla="*/ 126 w 150"/>
                <a:gd name="T23" fmla="*/ 86 h 106"/>
                <a:gd name="T24" fmla="*/ 42 w 150"/>
                <a:gd name="T25" fmla="*/ 102 h 106"/>
                <a:gd name="T26" fmla="*/ 16 w 150"/>
                <a:gd name="T27" fmla="*/ 106 h 106"/>
                <a:gd name="T28" fmla="*/ 10 w 150"/>
                <a:gd name="T29" fmla="*/ 96 h 106"/>
                <a:gd name="T30" fmla="*/ 10 w 150"/>
                <a:gd name="T31" fmla="*/ 50 h 106"/>
                <a:gd name="T32" fmla="*/ 0 w 150"/>
                <a:gd name="T33" fmla="*/ 42 h 106"/>
                <a:gd name="T34" fmla="*/ 0 w 150"/>
                <a:gd name="T35"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0" h="106">
                  <a:moveTo>
                    <a:pt x="0" y="30"/>
                  </a:moveTo>
                  <a:lnTo>
                    <a:pt x="12" y="26"/>
                  </a:lnTo>
                  <a:lnTo>
                    <a:pt x="22" y="18"/>
                  </a:lnTo>
                  <a:lnTo>
                    <a:pt x="62" y="10"/>
                  </a:lnTo>
                  <a:lnTo>
                    <a:pt x="98" y="14"/>
                  </a:lnTo>
                  <a:lnTo>
                    <a:pt x="96" y="0"/>
                  </a:lnTo>
                  <a:lnTo>
                    <a:pt x="118" y="10"/>
                  </a:lnTo>
                  <a:lnTo>
                    <a:pt x="140" y="10"/>
                  </a:lnTo>
                  <a:lnTo>
                    <a:pt x="144" y="26"/>
                  </a:lnTo>
                  <a:lnTo>
                    <a:pt x="150" y="78"/>
                  </a:lnTo>
                  <a:lnTo>
                    <a:pt x="130" y="80"/>
                  </a:lnTo>
                  <a:lnTo>
                    <a:pt x="126" y="86"/>
                  </a:lnTo>
                  <a:lnTo>
                    <a:pt x="42" y="102"/>
                  </a:lnTo>
                  <a:lnTo>
                    <a:pt x="16" y="106"/>
                  </a:lnTo>
                  <a:lnTo>
                    <a:pt x="10" y="96"/>
                  </a:lnTo>
                  <a:lnTo>
                    <a:pt x="10" y="50"/>
                  </a:lnTo>
                  <a:lnTo>
                    <a:pt x="0" y="42"/>
                  </a:lnTo>
                  <a:lnTo>
                    <a:pt x="0" y="3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8" name="Freeform 54">
              <a:extLst>
                <a:ext uri="{FF2B5EF4-FFF2-40B4-BE49-F238E27FC236}">
                  <a16:creationId xmlns:a16="http://schemas.microsoft.com/office/drawing/2014/main" id="{8F6026D1-8FA7-497C-99D1-364AC6E9CA13}"/>
                </a:ext>
              </a:extLst>
            </p:cNvPr>
            <p:cNvSpPr>
              <a:spLocks/>
            </p:cNvSpPr>
            <p:nvPr/>
          </p:nvSpPr>
          <p:spPr bwMode="auto">
            <a:xfrm rot="544336">
              <a:off x="486148" y="1991110"/>
              <a:ext cx="656727" cy="908785"/>
            </a:xfrm>
            <a:custGeom>
              <a:avLst/>
              <a:gdLst>
                <a:gd name="T0" fmla="*/ 0 w 140"/>
                <a:gd name="T1" fmla="*/ 124 h 194"/>
                <a:gd name="T2" fmla="*/ 22 w 140"/>
                <a:gd name="T3" fmla="*/ 128 h 194"/>
                <a:gd name="T4" fmla="*/ 30 w 140"/>
                <a:gd name="T5" fmla="*/ 90 h 194"/>
                <a:gd name="T6" fmla="*/ 78 w 140"/>
                <a:gd name="T7" fmla="*/ 52 h 194"/>
                <a:gd name="T8" fmla="*/ 92 w 140"/>
                <a:gd name="T9" fmla="*/ 0 h 194"/>
                <a:gd name="T10" fmla="*/ 102 w 140"/>
                <a:gd name="T11" fmla="*/ 8 h 194"/>
                <a:gd name="T12" fmla="*/ 102 w 140"/>
                <a:gd name="T13" fmla="*/ 54 h 194"/>
                <a:gd name="T14" fmla="*/ 108 w 140"/>
                <a:gd name="T15" fmla="*/ 64 h 194"/>
                <a:gd name="T16" fmla="*/ 134 w 140"/>
                <a:gd name="T17" fmla="*/ 60 h 194"/>
                <a:gd name="T18" fmla="*/ 138 w 140"/>
                <a:gd name="T19" fmla="*/ 72 h 194"/>
                <a:gd name="T20" fmla="*/ 132 w 140"/>
                <a:gd name="T21" fmla="*/ 74 h 194"/>
                <a:gd name="T22" fmla="*/ 140 w 140"/>
                <a:gd name="T23" fmla="*/ 124 h 194"/>
                <a:gd name="T24" fmla="*/ 130 w 140"/>
                <a:gd name="T25" fmla="*/ 128 h 194"/>
                <a:gd name="T26" fmla="*/ 138 w 140"/>
                <a:gd name="T27" fmla="*/ 176 h 194"/>
                <a:gd name="T28" fmla="*/ 82 w 140"/>
                <a:gd name="T29" fmla="*/ 184 h 194"/>
                <a:gd name="T30" fmla="*/ 74 w 140"/>
                <a:gd name="T31" fmla="*/ 192 h 194"/>
                <a:gd name="T32" fmla="*/ 20 w 140"/>
                <a:gd name="T33" fmla="*/ 194 h 194"/>
                <a:gd name="T34" fmla="*/ 0 w 140"/>
                <a:gd name="T35" fmla="*/ 12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194">
                  <a:moveTo>
                    <a:pt x="0" y="124"/>
                  </a:moveTo>
                  <a:lnTo>
                    <a:pt x="22" y="128"/>
                  </a:lnTo>
                  <a:lnTo>
                    <a:pt x="30" y="90"/>
                  </a:lnTo>
                  <a:lnTo>
                    <a:pt x="78" y="52"/>
                  </a:lnTo>
                  <a:lnTo>
                    <a:pt x="92" y="0"/>
                  </a:lnTo>
                  <a:lnTo>
                    <a:pt x="102" y="8"/>
                  </a:lnTo>
                  <a:lnTo>
                    <a:pt x="102" y="54"/>
                  </a:lnTo>
                  <a:lnTo>
                    <a:pt x="108" y="64"/>
                  </a:lnTo>
                  <a:lnTo>
                    <a:pt x="134" y="60"/>
                  </a:lnTo>
                  <a:lnTo>
                    <a:pt x="138" y="72"/>
                  </a:lnTo>
                  <a:lnTo>
                    <a:pt x="132" y="74"/>
                  </a:lnTo>
                  <a:lnTo>
                    <a:pt x="140" y="124"/>
                  </a:lnTo>
                  <a:lnTo>
                    <a:pt x="130" y="128"/>
                  </a:lnTo>
                  <a:lnTo>
                    <a:pt x="138" y="176"/>
                  </a:lnTo>
                  <a:lnTo>
                    <a:pt x="82" y="184"/>
                  </a:lnTo>
                  <a:lnTo>
                    <a:pt x="74" y="192"/>
                  </a:lnTo>
                  <a:lnTo>
                    <a:pt x="20" y="194"/>
                  </a:lnTo>
                  <a:lnTo>
                    <a:pt x="0" y="1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9" name="Freeform 55">
              <a:extLst>
                <a:ext uri="{FF2B5EF4-FFF2-40B4-BE49-F238E27FC236}">
                  <a16:creationId xmlns:a16="http://schemas.microsoft.com/office/drawing/2014/main" id="{CF40DC7D-820E-4BB7-93BC-39EFCEC1707A}"/>
                </a:ext>
              </a:extLst>
            </p:cNvPr>
            <p:cNvSpPr>
              <a:spLocks/>
            </p:cNvSpPr>
            <p:nvPr/>
          </p:nvSpPr>
          <p:spPr bwMode="auto">
            <a:xfrm rot="544336">
              <a:off x="490773" y="2802773"/>
              <a:ext cx="749224" cy="430112"/>
            </a:xfrm>
            <a:custGeom>
              <a:avLst/>
              <a:gdLst>
                <a:gd name="T0" fmla="*/ 0 w 160"/>
                <a:gd name="T1" fmla="*/ 24 h 92"/>
                <a:gd name="T2" fmla="*/ 54 w 160"/>
                <a:gd name="T3" fmla="*/ 22 h 92"/>
                <a:gd name="T4" fmla="*/ 62 w 160"/>
                <a:gd name="T5" fmla="*/ 14 h 92"/>
                <a:gd name="T6" fmla="*/ 118 w 160"/>
                <a:gd name="T7" fmla="*/ 6 h 92"/>
                <a:gd name="T8" fmla="*/ 160 w 160"/>
                <a:gd name="T9" fmla="*/ 0 h 92"/>
                <a:gd name="T10" fmla="*/ 144 w 160"/>
                <a:gd name="T11" fmla="*/ 52 h 92"/>
                <a:gd name="T12" fmla="*/ 126 w 160"/>
                <a:gd name="T13" fmla="*/ 56 h 92"/>
                <a:gd name="T14" fmla="*/ 126 w 160"/>
                <a:gd name="T15" fmla="*/ 76 h 92"/>
                <a:gd name="T16" fmla="*/ 24 w 160"/>
                <a:gd name="T17" fmla="*/ 92 h 92"/>
                <a:gd name="T18" fmla="*/ 18 w 160"/>
                <a:gd name="T19" fmla="*/ 66 h 92"/>
                <a:gd name="T20" fmla="*/ 0 w 160"/>
                <a:gd name="T21" fmla="*/ 2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92">
                  <a:moveTo>
                    <a:pt x="0" y="24"/>
                  </a:moveTo>
                  <a:lnTo>
                    <a:pt x="54" y="22"/>
                  </a:lnTo>
                  <a:lnTo>
                    <a:pt x="62" y="14"/>
                  </a:lnTo>
                  <a:lnTo>
                    <a:pt x="118" y="6"/>
                  </a:lnTo>
                  <a:lnTo>
                    <a:pt x="160" y="0"/>
                  </a:lnTo>
                  <a:lnTo>
                    <a:pt x="144" y="52"/>
                  </a:lnTo>
                  <a:lnTo>
                    <a:pt x="126" y="56"/>
                  </a:lnTo>
                  <a:lnTo>
                    <a:pt x="126" y="76"/>
                  </a:lnTo>
                  <a:lnTo>
                    <a:pt x="24" y="92"/>
                  </a:lnTo>
                  <a:lnTo>
                    <a:pt x="18" y="66"/>
                  </a:lnTo>
                  <a:lnTo>
                    <a:pt x="0" y="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0" name="Freeform 57">
              <a:extLst>
                <a:ext uri="{FF2B5EF4-FFF2-40B4-BE49-F238E27FC236}">
                  <a16:creationId xmlns:a16="http://schemas.microsoft.com/office/drawing/2014/main" id="{17976A1B-DD8E-44B8-8ECE-8D573630D156}"/>
                </a:ext>
              </a:extLst>
            </p:cNvPr>
            <p:cNvSpPr>
              <a:spLocks/>
            </p:cNvSpPr>
            <p:nvPr/>
          </p:nvSpPr>
          <p:spPr bwMode="auto">
            <a:xfrm rot="544336">
              <a:off x="624894" y="3343881"/>
              <a:ext cx="797784" cy="739977"/>
            </a:xfrm>
            <a:custGeom>
              <a:avLst/>
              <a:gdLst>
                <a:gd name="T0" fmla="*/ 88 w 170"/>
                <a:gd name="T1" fmla="*/ 0 h 158"/>
                <a:gd name="T2" fmla="*/ 136 w 170"/>
                <a:gd name="T3" fmla="*/ 14 h 158"/>
                <a:gd name="T4" fmla="*/ 138 w 170"/>
                <a:gd name="T5" fmla="*/ 28 h 158"/>
                <a:gd name="T6" fmla="*/ 134 w 170"/>
                <a:gd name="T7" fmla="*/ 34 h 158"/>
                <a:gd name="T8" fmla="*/ 140 w 170"/>
                <a:gd name="T9" fmla="*/ 38 h 158"/>
                <a:gd name="T10" fmla="*/ 144 w 170"/>
                <a:gd name="T11" fmla="*/ 86 h 158"/>
                <a:gd name="T12" fmla="*/ 170 w 170"/>
                <a:gd name="T13" fmla="*/ 86 h 158"/>
                <a:gd name="T14" fmla="*/ 166 w 170"/>
                <a:gd name="T15" fmla="*/ 110 h 158"/>
                <a:gd name="T16" fmla="*/ 142 w 170"/>
                <a:gd name="T17" fmla="*/ 140 h 158"/>
                <a:gd name="T18" fmla="*/ 124 w 170"/>
                <a:gd name="T19" fmla="*/ 140 h 158"/>
                <a:gd name="T20" fmla="*/ 122 w 170"/>
                <a:gd name="T21" fmla="*/ 150 h 158"/>
                <a:gd name="T22" fmla="*/ 114 w 170"/>
                <a:gd name="T23" fmla="*/ 152 h 158"/>
                <a:gd name="T24" fmla="*/ 28 w 170"/>
                <a:gd name="T25" fmla="*/ 158 h 158"/>
                <a:gd name="T26" fmla="*/ 18 w 170"/>
                <a:gd name="T27" fmla="*/ 132 h 158"/>
                <a:gd name="T28" fmla="*/ 0 w 170"/>
                <a:gd name="T29" fmla="*/ 70 h 158"/>
                <a:gd name="T30" fmla="*/ 26 w 170"/>
                <a:gd name="T31" fmla="*/ 72 h 158"/>
                <a:gd name="T32" fmla="*/ 64 w 170"/>
                <a:gd name="T33" fmla="*/ 46 h 158"/>
                <a:gd name="T34" fmla="*/ 72 w 170"/>
                <a:gd name="T35" fmla="*/ 54 h 158"/>
                <a:gd name="T36" fmla="*/ 90 w 170"/>
                <a:gd name="T37" fmla="*/ 38 h 158"/>
                <a:gd name="T38" fmla="*/ 88 w 170"/>
                <a:gd name="T3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58">
                  <a:moveTo>
                    <a:pt x="88" y="0"/>
                  </a:moveTo>
                  <a:lnTo>
                    <a:pt x="136" y="14"/>
                  </a:lnTo>
                  <a:lnTo>
                    <a:pt x="138" y="28"/>
                  </a:lnTo>
                  <a:lnTo>
                    <a:pt x="134" y="34"/>
                  </a:lnTo>
                  <a:lnTo>
                    <a:pt x="140" y="38"/>
                  </a:lnTo>
                  <a:lnTo>
                    <a:pt x="144" y="86"/>
                  </a:lnTo>
                  <a:lnTo>
                    <a:pt x="170" y="86"/>
                  </a:lnTo>
                  <a:lnTo>
                    <a:pt x="166" y="110"/>
                  </a:lnTo>
                  <a:lnTo>
                    <a:pt x="142" y="140"/>
                  </a:lnTo>
                  <a:lnTo>
                    <a:pt x="124" y="140"/>
                  </a:lnTo>
                  <a:lnTo>
                    <a:pt x="122" y="150"/>
                  </a:lnTo>
                  <a:lnTo>
                    <a:pt x="114" y="152"/>
                  </a:lnTo>
                  <a:lnTo>
                    <a:pt x="28" y="158"/>
                  </a:lnTo>
                  <a:lnTo>
                    <a:pt x="18" y="132"/>
                  </a:lnTo>
                  <a:lnTo>
                    <a:pt x="0" y="70"/>
                  </a:lnTo>
                  <a:lnTo>
                    <a:pt x="26" y="72"/>
                  </a:lnTo>
                  <a:lnTo>
                    <a:pt x="64" y="46"/>
                  </a:lnTo>
                  <a:lnTo>
                    <a:pt x="72" y="54"/>
                  </a:lnTo>
                  <a:lnTo>
                    <a:pt x="90" y="38"/>
                  </a:lnTo>
                  <a:lnTo>
                    <a:pt x="88"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1" name="Freeform 58">
              <a:extLst>
                <a:ext uri="{FF2B5EF4-FFF2-40B4-BE49-F238E27FC236}">
                  <a16:creationId xmlns:a16="http://schemas.microsoft.com/office/drawing/2014/main" id="{CA7261DF-BD53-4DE0-BB08-FF497574BFD5}"/>
                </a:ext>
              </a:extLst>
            </p:cNvPr>
            <p:cNvSpPr>
              <a:spLocks/>
            </p:cNvSpPr>
            <p:nvPr/>
          </p:nvSpPr>
          <p:spPr bwMode="auto">
            <a:xfrm rot="544336">
              <a:off x="1066565" y="2830522"/>
              <a:ext cx="534170" cy="619731"/>
            </a:xfrm>
            <a:custGeom>
              <a:avLst/>
              <a:gdLst>
                <a:gd name="T0" fmla="*/ 34 w 114"/>
                <a:gd name="T1" fmla="*/ 10 h 132"/>
                <a:gd name="T2" fmla="*/ 90 w 114"/>
                <a:gd name="T3" fmla="*/ 0 h 132"/>
                <a:gd name="T4" fmla="*/ 98 w 114"/>
                <a:gd name="T5" fmla="*/ 52 h 132"/>
                <a:gd name="T6" fmla="*/ 106 w 114"/>
                <a:gd name="T7" fmla="*/ 56 h 132"/>
                <a:gd name="T8" fmla="*/ 114 w 114"/>
                <a:gd name="T9" fmla="*/ 108 h 132"/>
                <a:gd name="T10" fmla="*/ 114 w 114"/>
                <a:gd name="T11" fmla="*/ 118 h 132"/>
                <a:gd name="T12" fmla="*/ 80 w 114"/>
                <a:gd name="T13" fmla="*/ 132 h 132"/>
                <a:gd name="T14" fmla="*/ 62 w 114"/>
                <a:gd name="T15" fmla="*/ 132 h 132"/>
                <a:gd name="T16" fmla="*/ 14 w 114"/>
                <a:gd name="T17" fmla="*/ 118 h 132"/>
                <a:gd name="T18" fmla="*/ 6 w 114"/>
                <a:gd name="T19" fmla="*/ 86 h 132"/>
                <a:gd name="T20" fmla="*/ 0 w 114"/>
                <a:gd name="T21" fmla="*/ 86 h 132"/>
                <a:gd name="T22" fmla="*/ 0 w 114"/>
                <a:gd name="T23" fmla="*/ 66 h 132"/>
                <a:gd name="T24" fmla="*/ 8 w 114"/>
                <a:gd name="T25" fmla="*/ 66 h 132"/>
                <a:gd name="T26" fmla="*/ 14 w 114"/>
                <a:gd name="T27" fmla="*/ 64 h 132"/>
                <a:gd name="T28" fmla="*/ 18 w 114"/>
                <a:gd name="T29" fmla="*/ 62 h 132"/>
                <a:gd name="T30" fmla="*/ 22 w 114"/>
                <a:gd name="T31" fmla="*/ 52 h 132"/>
                <a:gd name="T32" fmla="*/ 28 w 114"/>
                <a:gd name="T33" fmla="*/ 34 h 132"/>
                <a:gd name="T34" fmla="*/ 34 w 114"/>
                <a:gd name="T35" fmla="*/ 1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32">
                  <a:moveTo>
                    <a:pt x="34" y="10"/>
                  </a:moveTo>
                  <a:lnTo>
                    <a:pt x="90" y="0"/>
                  </a:lnTo>
                  <a:lnTo>
                    <a:pt x="98" y="52"/>
                  </a:lnTo>
                  <a:lnTo>
                    <a:pt x="106" y="56"/>
                  </a:lnTo>
                  <a:lnTo>
                    <a:pt x="114" y="108"/>
                  </a:lnTo>
                  <a:lnTo>
                    <a:pt x="114" y="118"/>
                  </a:lnTo>
                  <a:lnTo>
                    <a:pt x="80" y="132"/>
                  </a:lnTo>
                  <a:lnTo>
                    <a:pt x="62" y="132"/>
                  </a:lnTo>
                  <a:lnTo>
                    <a:pt x="14" y="118"/>
                  </a:lnTo>
                  <a:lnTo>
                    <a:pt x="6" y="86"/>
                  </a:lnTo>
                  <a:lnTo>
                    <a:pt x="0" y="86"/>
                  </a:lnTo>
                  <a:lnTo>
                    <a:pt x="0" y="66"/>
                  </a:lnTo>
                  <a:lnTo>
                    <a:pt x="8" y="66"/>
                  </a:lnTo>
                  <a:lnTo>
                    <a:pt x="14" y="64"/>
                  </a:lnTo>
                  <a:lnTo>
                    <a:pt x="18" y="62"/>
                  </a:lnTo>
                  <a:lnTo>
                    <a:pt x="22" y="52"/>
                  </a:lnTo>
                  <a:lnTo>
                    <a:pt x="28" y="34"/>
                  </a:lnTo>
                  <a:lnTo>
                    <a:pt x="34" y="10"/>
                  </a:lnTo>
                  <a:close/>
                </a:path>
              </a:pathLst>
            </a:custGeom>
            <a:solidFill>
              <a:schemeClr val="bg1">
                <a:lumMod val="85000"/>
              </a:schemeClr>
            </a:solidFill>
            <a:ln w="6350" cmpd="sng">
              <a:solidFill>
                <a:schemeClr val="tx1"/>
              </a:solidFill>
              <a:prstDash val="solid"/>
              <a:round/>
              <a:headEnd/>
              <a:tailEnd/>
            </a:ln>
          </p:spPr>
          <p:txBody>
            <a:bodyPr/>
            <a:lstStyle/>
            <a:p>
              <a:pPr>
                <a:defRPr/>
              </a:pPr>
              <a:endParaRPr lang="en-US" sz="500"/>
            </a:p>
          </p:txBody>
        </p:sp>
        <p:sp>
          <p:nvSpPr>
            <p:cNvPr id="22" name="Freeform 71">
              <a:extLst>
                <a:ext uri="{FF2B5EF4-FFF2-40B4-BE49-F238E27FC236}">
                  <a16:creationId xmlns:a16="http://schemas.microsoft.com/office/drawing/2014/main" id="{6B3C87FE-2AC4-436F-80A2-F9908B78E79E}"/>
                </a:ext>
              </a:extLst>
            </p:cNvPr>
            <p:cNvSpPr>
              <a:spLocks/>
            </p:cNvSpPr>
            <p:nvPr/>
          </p:nvSpPr>
          <p:spPr bwMode="auto">
            <a:xfrm rot="544336">
              <a:off x="1082753" y="2252415"/>
              <a:ext cx="617416" cy="638230"/>
            </a:xfrm>
            <a:custGeom>
              <a:avLst/>
              <a:gdLst>
                <a:gd name="T0" fmla="*/ 4 w 132"/>
                <a:gd name="T1" fmla="*/ 24 h 136"/>
                <a:gd name="T2" fmla="*/ 88 w 132"/>
                <a:gd name="T3" fmla="*/ 8 h 136"/>
                <a:gd name="T4" fmla="*/ 92 w 132"/>
                <a:gd name="T5" fmla="*/ 2 h 136"/>
                <a:gd name="T6" fmla="*/ 112 w 132"/>
                <a:gd name="T7" fmla="*/ 0 h 136"/>
                <a:gd name="T8" fmla="*/ 132 w 132"/>
                <a:gd name="T9" fmla="*/ 118 h 136"/>
                <a:gd name="T10" fmla="*/ 106 w 132"/>
                <a:gd name="T11" fmla="*/ 124 h 136"/>
                <a:gd name="T12" fmla="*/ 48 w 132"/>
                <a:gd name="T13" fmla="*/ 136 h 136"/>
                <a:gd name="T14" fmla="*/ 8 w 132"/>
                <a:gd name="T15" fmla="*/ 136 h 136"/>
                <a:gd name="T16" fmla="*/ 0 w 132"/>
                <a:gd name="T17" fmla="*/ 92 h 136"/>
                <a:gd name="T18" fmla="*/ 10 w 132"/>
                <a:gd name="T19" fmla="*/ 88 h 136"/>
                <a:gd name="T20" fmla="*/ 0 w 132"/>
                <a:gd name="T21" fmla="*/ 36 h 136"/>
                <a:gd name="T22" fmla="*/ 8 w 132"/>
                <a:gd name="T23" fmla="*/ 36 h 136"/>
                <a:gd name="T24" fmla="*/ 4 w 132"/>
                <a:gd name="T25" fmla="*/ 2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36">
                  <a:moveTo>
                    <a:pt x="4" y="24"/>
                  </a:moveTo>
                  <a:lnTo>
                    <a:pt x="88" y="8"/>
                  </a:lnTo>
                  <a:lnTo>
                    <a:pt x="92" y="2"/>
                  </a:lnTo>
                  <a:lnTo>
                    <a:pt x="112" y="0"/>
                  </a:lnTo>
                  <a:lnTo>
                    <a:pt x="132" y="118"/>
                  </a:lnTo>
                  <a:lnTo>
                    <a:pt x="106" y="124"/>
                  </a:lnTo>
                  <a:lnTo>
                    <a:pt x="48" y="136"/>
                  </a:lnTo>
                  <a:lnTo>
                    <a:pt x="8" y="136"/>
                  </a:lnTo>
                  <a:lnTo>
                    <a:pt x="0" y="92"/>
                  </a:lnTo>
                  <a:lnTo>
                    <a:pt x="10" y="88"/>
                  </a:lnTo>
                  <a:lnTo>
                    <a:pt x="0" y="36"/>
                  </a:lnTo>
                  <a:lnTo>
                    <a:pt x="8" y="36"/>
                  </a:lnTo>
                  <a:lnTo>
                    <a:pt x="4" y="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3" name="Freeform 7">
              <a:extLst>
                <a:ext uri="{FF2B5EF4-FFF2-40B4-BE49-F238E27FC236}">
                  <a16:creationId xmlns:a16="http://schemas.microsoft.com/office/drawing/2014/main" id="{280140AE-7F58-44D8-A5C0-54C9CC48E9F8}"/>
                </a:ext>
              </a:extLst>
            </p:cNvPr>
            <p:cNvSpPr>
              <a:spLocks/>
            </p:cNvSpPr>
            <p:nvPr/>
          </p:nvSpPr>
          <p:spPr bwMode="auto">
            <a:xfrm rot="544336">
              <a:off x="3441422" y="8354912"/>
              <a:ext cx="749224" cy="749227"/>
            </a:xfrm>
            <a:custGeom>
              <a:avLst/>
              <a:gdLst>
                <a:gd name="T0" fmla="*/ 0 w 160"/>
                <a:gd name="T1" fmla="*/ 18 h 160"/>
                <a:gd name="T2" fmla="*/ 66 w 160"/>
                <a:gd name="T3" fmla="*/ 2 h 160"/>
                <a:gd name="T4" fmla="*/ 90 w 160"/>
                <a:gd name="T5" fmla="*/ 0 h 160"/>
                <a:gd name="T6" fmla="*/ 96 w 160"/>
                <a:gd name="T7" fmla="*/ 6 h 160"/>
                <a:gd name="T8" fmla="*/ 104 w 160"/>
                <a:gd name="T9" fmla="*/ 6 h 160"/>
                <a:gd name="T10" fmla="*/ 112 w 160"/>
                <a:gd name="T11" fmla="*/ 36 h 160"/>
                <a:gd name="T12" fmla="*/ 154 w 160"/>
                <a:gd name="T13" fmla="*/ 30 h 160"/>
                <a:gd name="T14" fmla="*/ 160 w 160"/>
                <a:gd name="T15" fmla="*/ 62 h 160"/>
                <a:gd name="T16" fmla="*/ 132 w 160"/>
                <a:gd name="T17" fmla="*/ 100 h 160"/>
                <a:gd name="T18" fmla="*/ 150 w 160"/>
                <a:gd name="T19" fmla="*/ 154 h 160"/>
                <a:gd name="T20" fmla="*/ 96 w 160"/>
                <a:gd name="T21" fmla="*/ 158 h 160"/>
                <a:gd name="T22" fmla="*/ 56 w 160"/>
                <a:gd name="T23" fmla="*/ 160 h 160"/>
                <a:gd name="T24" fmla="*/ 40 w 160"/>
                <a:gd name="T25" fmla="*/ 144 h 160"/>
                <a:gd name="T26" fmla="*/ 26 w 160"/>
                <a:gd name="T27" fmla="*/ 144 h 160"/>
                <a:gd name="T28" fmla="*/ 14 w 160"/>
                <a:gd name="T29" fmla="*/ 132 h 160"/>
                <a:gd name="T30" fmla="*/ 28 w 160"/>
                <a:gd name="T31" fmla="*/ 112 h 160"/>
                <a:gd name="T32" fmla="*/ 20 w 160"/>
                <a:gd name="T33" fmla="*/ 92 h 160"/>
                <a:gd name="T34" fmla="*/ 44 w 160"/>
                <a:gd name="T35" fmla="*/ 88 h 160"/>
                <a:gd name="T36" fmla="*/ 44 w 160"/>
                <a:gd name="T37" fmla="*/ 70 h 160"/>
                <a:gd name="T38" fmla="*/ 22 w 160"/>
                <a:gd name="T39" fmla="*/ 70 h 160"/>
                <a:gd name="T40" fmla="*/ 0 w 160"/>
                <a:gd name="T41" fmla="*/ 1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 h="160">
                  <a:moveTo>
                    <a:pt x="0" y="18"/>
                  </a:moveTo>
                  <a:lnTo>
                    <a:pt x="66" y="2"/>
                  </a:lnTo>
                  <a:lnTo>
                    <a:pt x="90" y="0"/>
                  </a:lnTo>
                  <a:lnTo>
                    <a:pt x="96" y="6"/>
                  </a:lnTo>
                  <a:lnTo>
                    <a:pt x="104" y="6"/>
                  </a:lnTo>
                  <a:lnTo>
                    <a:pt x="112" y="36"/>
                  </a:lnTo>
                  <a:lnTo>
                    <a:pt x="154" y="30"/>
                  </a:lnTo>
                  <a:lnTo>
                    <a:pt x="160" y="62"/>
                  </a:lnTo>
                  <a:lnTo>
                    <a:pt x="132" y="100"/>
                  </a:lnTo>
                  <a:lnTo>
                    <a:pt x="150" y="154"/>
                  </a:lnTo>
                  <a:lnTo>
                    <a:pt x="96" y="158"/>
                  </a:lnTo>
                  <a:lnTo>
                    <a:pt x="56" y="160"/>
                  </a:lnTo>
                  <a:lnTo>
                    <a:pt x="40" y="144"/>
                  </a:lnTo>
                  <a:lnTo>
                    <a:pt x="26" y="144"/>
                  </a:lnTo>
                  <a:lnTo>
                    <a:pt x="14" y="132"/>
                  </a:lnTo>
                  <a:lnTo>
                    <a:pt x="28" y="112"/>
                  </a:lnTo>
                  <a:lnTo>
                    <a:pt x="20" y="92"/>
                  </a:lnTo>
                  <a:lnTo>
                    <a:pt x="44" y="88"/>
                  </a:lnTo>
                  <a:lnTo>
                    <a:pt x="44" y="70"/>
                  </a:lnTo>
                  <a:lnTo>
                    <a:pt x="22" y="70"/>
                  </a:lnTo>
                  <a:lnTo>
                    <a:pt x="0" y="1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4" name="Freeform 106">
              <a:extLst>
                <a:ext uri="{FF2B5EF4-FFF2-40B4-BE49-F238E27FC236}">
                  <a16:creationId xmlns:a16="http://schemas.microsoft.com/office/drawing/2014/main" id="{D23D4644-136B-4391-BE14-09341D94FE3E}"/>
                </a:ext>
              </a:extLst>
            </p:cNvPr>
            <p:cNvSpPr>
              <a:spLocks/>
            </p:cNvSpPr>
            <p:nvPr/>
          </p:nvSpPr>
          <p:spPr bwMode="auto">
            <a:xfrm rot="544336">
              <a:off x="3152369" y="7346693"/>
              <a:ext cx="497171" cy="536483"/>
            </a:xfrm>
            <a:custGeom>
              <a:avLst/>
              <a:gdLst>
                <a:gd name="T0" fmla="*/ 20 w 106"/>
                <a:gd name="T1" fmla="*/ 114 h 114"/>
                <a:gd name="T2" fmla="*/ 10 w 106"/>
                <a:gd name="T3" fmla="*/ 66 h 114"/>
                <a:gd name="T4" fmla="*/ 2 w 106"/>
                <a:gd name="T5" fmla="*/ 68 h 114"/>
                <a:gd name="T6" fmla="*/ 0 w 106"/>
                <a:gd name="T7" fmla="*/ 60 h 114"/>
                <a:gd name="T8" fmla="*/ 6 w 106"/>
                <a:gd name="T9" fmla="*/ 58 h 114"/>
                <a:gd name="T10" fmla="*/ 4 w 106"/>
                <a:gd name="T11" fmla="*/ 22 h 114"/>
                <a:gd name="T12" fmla="*/ 4 w 106"/>
                <a:gd name="T13" fmla="*/ 8 h 114"/>
                <a:gd name="T14" fmla="*/ 46 w 106"/>
                <a:gd name="T15" fmla="*/ 0 h 114"/>
                <a:gd name="T16" fmla="*/ 48 w 106"/>
                <a:gd name="T17" fmla="*/ 6 h 114"/>
                <a:gd name="T18" fmla="*/ 86 w 106"/>
                <a:gd name="T19" fmla="*/ 22 h 114"/>
                <a:gd name="T20" fmla="*/ 90 w 106"/>
                <a:gd name="T21" fmla="*/ 38 h 114"/>
                <a:gd name="T22" fmla="*/ 106 w 106"/>
                <a:gd name="T23" fmla="*/ 42 h 114"/>
                <a:gd name="T24" fmla="*/ 106 w 106"/>
                <a:gd name="T25" fmla="*/ 48 h 114"/>
                <a:gd name="T26" fmla="*/ 100 w 106"/>
                <a:gd name="T27" fmla="*/ 52 h 114"/>
                <a:gd name="T28" fmla="*/ 88 w 106"/>
                <a:gd name="T29" fmla="*/ 98 h 114"/>
                <a:gd name="T30" fmla="*/ 78 w 106"/>
                <a:gd name="T31" fmla="*/ 106 h 114"/>
                <a:gd name="T32" fmla="*/ 58 w 106"/>
                <a:gd name="T33" fmla="*/ 110 h 114"/>
                <a:gd name="T34" fmla="*/ 20 w 106"/>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114">
                  <a:moveTo>
                    <a:pt x="20" y="114"/>
                  </a:moveTo>
                  <a:lnTo>
                    <a:pt x="10" y="66"/>
                  </a:lnTo>
                  <a:lnTo>
                    <a:pt x="2" y="68"/>
                  </a:lnTo>
                  <a:lnTo>
                    <a:pt x="0" y="60"/>
                  </a:lnTo>
                  <a:lnTo>
                    <a:pt x="6" y="58"/>
                  </a:lnTo>
                  <a:lnTo>
                    <a:pt x="4" y="22"/>
                  </a:lnTo>
                  <a:lnTo>
                    <a:pt x="4" y="8"/>
                  </a:lnTo>
                  <a:lnTo>
                    <a:pt x="46" y="0"/>
                  </a:lnTo>
                  <a:lnTo>
                    <a:pt x="48" y="6"/>
                  </a:lnTo>
                  <a:lnTo>
                    <a:pt x="86" y="22"/>
                  </a:lnTo>
                  <a:lnTo>
                    <a:pt x="90" y="38"/>
                  </a:lnTo>
                  <a:lnTo>
                    <a:pt x="106" y="42"/>
                  </a:lnTo>
                  <a:lnTo>
                    <a:pt x="106" y="48"/>
                  </a:lnTo>
                  <a:lnTo>
                    <a:pt x="100" y="52"/>
                  </a:lnTo>
                  <a:lnTo>
                    <a:pt x="88" y="98"/>
                  </a:lnTo>
                  <a:lnTo>
                    <a:pt x="78" y="106"/>
                  </a:lnTo>
                  <a:lnTo>
                    <a:pt x="58" y="110"/>
                  </a:lnTo>
                  <a:lnTo>
                    <a:pt x="20" y="11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5" name="Freeform 109">
              <a:extLst>
                <a:ext uri="{FF2B5EF4-FFF2-40B4-BE49-F238E27FC236}">
                  <a16:creationId xmlns:a16="http://schemas.microsoft.com/office/drawing/2014/main" id="{7DB94964-8434-44EE-886A-DD472D1100A0}"/>
                </a:ext>
              </a:extLst>
            </p:cNvPr>
            <p:cNvSpPr>
              <a:spLocks/>
            </p:cNvSpPr>
            <p:nvPr/>
          </p:nvSpPr>
          <p:spPr bwMode="auto">
            <a:xfrm rot="544336">
              <a:off x="1952223" y="7221822"/>
              <a:ext cx="730725" cy="506422"/>
            </a:xfrm>
            <a:custGeom>
              <a:avLst/>
              <a:gdLst>
                <a:gd name="T0" fmla="*/ 0 w 156"/>
                <a:gd name="T1" fmla="*/ 36 h 108"/>
                <a:gd name="T2" fmla="*/ 48 w 156"/>
                <a:gd name="T3" fmla="*/ 26 h 108"/>
                <a:gd name="T4" fmla="*/ 120 w 156"/>
                <a:gd name="T5" fmla="*/ 16 h 108"/>
                <a:gd name="T6" fmla="*/ 132 w 156"/>
                <a:gd name="T7" fmla="*/ 0 h 108"/>
                <a:gd name="T8" fmla="*/ 144 w 156"/>
                <a:gd name="T9" fmla="*/ 0 h 108"/>
                <a:gd name="T10" fmla="*/ 140 w 156"/>
                <a:gd name="T11" fmla="*/ 12 h 108"/>
                <a:gd name="T12" fmla="*/ 148 w 156"/>
                <a:gd name="T13" fmla="*/ 12 h 108"/>
                <a:gd name="T14" fmla="*/ 156 w 156"/>
                <a:gd name="T15" fmla="*/ 88 h 108"/>
                <a:gd name="T16" fmla="*/ 112 w 156"/>
                <a:gd name="T17" fmla="*/ 96 h 108"/>
                <a:gd name="T18" fmla="*/ 80 w 156"/>
                <a:gd name="T19" fmla="*/ 92 h 108"/>
                <a:gd name="T20" fmla="*/ 80 w 156"/>
                <a:gd name="T21" fmla="*/ 98 h 108"/>
                <a:gd name="T22" fmla="*/ 22 w 156"/>
                <a:gd name="T23" fmla="*/ 108 h 108"/>
                <a:gd name="T24" fmla="*/ 24 w 156"/>
                <a:gd name="T25" fmla="*/ 102 h 108"/>
                <a:gd name="T26" fmla="*/ 6 w 156"/>
                <a:gd name="T27" fmla="*/ 80 h 108"/>
                <a:gd name="T28" fmla="*/ 0 w 156"/>
                <a:gd name="T29"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6" h="108">
                  <a:moveTo>
                    <a:pt x="0" y="36"/>
                  </a:moveTo>
                  <a:lnTo>
                    <a:pt x="48" y="26"/>
                  </a:lnTo>
                  <a:lnTo>
                    <a:pt x="120" y="16"/>
                  </a:lnTo>
                  <a:lnTo>
                    <a:pt x="132" y="0"/>
                  </a:lnTo>
                  <a:lnTo>
                    <a:pt x="144" y="0"/>
                  </a:lnTo>
                  <a:lnTo>
                    <a:pt x="140" y="12"/>
                  </a:lnTo>
                  <a:lnTo>
                    <a:pt x="148" y="12"/>
                  </a:lnTo>
                  <a:lnTo>
                    <a:pt x="156" y="88"/>
                  </a:lnTo>
                  <a:lnTo>
                    <a:pt x="112" y="96"/>
                  </a:lnTo>
                  <a:lnTo>
                    <a:pt x="80" y="92"/>
                  </a:lnTo>
                  <a:lnTo>
                    <a:pt x="80" y="98"/>
                  </a:lnTo>
                  <a:lnTo>
                    <a:pt x="22" y="108"/>
                  </a:lnTo>
                  <a:lnTo>
                    <a:pt x="24" y="102"/>
                  </a:lnTo>
                  <a:lnTo>
                    <a:pt x="6" y="80"/>
                  </a:lnTo>
                  <a:lnTo>
                    <a:pt x="0" y="3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6" name="Freeform 5">
              <a:extLst>
                <a:ext uri="{FF2B5EF4-FFF2-40B4-BE49-F238E27FC236}">
                  <a16:creationId xmlns:a16="http://schemas.microsoft.com/office/drawing/2014/main" id="{D983461C-DAED-4125-B6E2-228F91675084}"/>
                </a:ext>
              </a:extLst>
            </p:cNvPr>
            <p:cNvSpPr>
              <a:spLocks/>
            </p:cNvSpPr>
            <p:nvPr/>
          </p:nvSpPr>
          <p:spPr bwMode="auto">
            <a:xfrm rot="544336">
              <a:off x="2430894" y="8341037"/>
              <a:ext cx="684477" cy="721477"/>
            </a:xfrm>
            <a:custGeom>
              <a:avLst/>
              <a:gdLst>
                <a:gd name="T0" fmla="*/ 42 w 146"/>
                <a:gd name="T1" fmla="*/ 148 h 154"/>
                <a:gd name="T2" fmla="*/ 20 w 146"/>
                <a:gd name="T3" fmla="*/ 62 h 154"/>
                <a:gd name="T4" fmla="*/ 6 w 146"/>
                <a:gd name="T5" fmla="*/ 44 h 154"/>
                <a:gd name="T6" fmla="*/ 0 w 146"/>
                <a:gd name="T7" fmla="*/ 8 h 154"/>
                <a:gd name="T8" fmla="*/ 38 w 146"/>
                <a:gd name="T9" fmla="*/ 0 h 154"/>
                <a:gd name="T10" fmla="*/ 42 w 146"/>
                <a:gd name="T11" fmla="*/ 12 h 154"/>
                <a:gd name="T12" fmla="*/ 102 w 146"/>
                <a:gd name="T13" fmla="*/ 2 h 154"/>
                <a:gd name="T14" fmla="*/ 106 w 146"/>
                <a:gd name="T15" fmla="*/ 10 h 154"/>
                <a:gd name="T16" fmla="*/ 110 w 146"/>
                <a:gd name="T17" fmla="*/ 8 h 154"/>
                <a:gd name="T18" fmla="*/ 110 w 146"/>
                <a:gd name="T19" fmla="*/ 2 h 154"/>
                <a:gd name="T20" fmla="*/ 122 w 146"/>
                <a:gd name="T21" fmla="*/ 0 h 154"/>
                <a:gd name="T22" fmla="*/ 146 w 146"/>
                <a:gd name="T23" fmla="*/ 138 h 154"/>
                <a:gd name="T24" fmla="*/ 66 w 146"/>
                <a:gd name="T25" fmla="*/ 154 h 154"/>
                <a:gd name="T26" fmla="*/ 42 w 146"/>
                <a:gd name="T27" fmla="*/ 14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6" h="154">
                  <a:moveTo>
                    <a:pt x="42" y="148"/>
                  </a:moveTo>
                  <a:lnTo>
                    <a:pt x="20" y="62"/>
                  </a:lnTo>
                  <a:lnTo>
                    <a:pt x="6" y="44"/>
                  </a:lnTo>
                  <a:lnTo>
                    <a:pt x="0" y="8"/>
                  </a:lnTo>
                  <a:lnTo>
                    <a:pt x="38" y="0"/>
                  </a:lnTo>
                  <a:lnTo>
                    <a:pt x="42" y="12"/>
                  </a:lnTo>
                  <a:lnTo>
                    <a:pt x="102" y="2"/>
                  </a:lnTo>
                  <a:lnTo>
                    <a:pt x="106" y="10"/>
                  </a:lnTo>
                  <a:lnTo>
                    <a:pt x="110" y="8"/>
                  </a:lnTo>
                  <a:lnTo>
                    <a:pt x="110" y="2"/>
                  </a:lnTo>
                  <a:lnTo>
                    <a:pt x="122" y="0"/>
                  </a:lnTo>
                  <a:lnTo>
                    <a:pt x="146" y="138"/>
                  </a:lnTo>
                  <a:lnTo>
                    <a:pt x="66" y="154"/>
                  </a:lnTo>
                  <a:lnTo>
                    <a:pt x="42" y="14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7" name="Freeform 105">
              <a:extLst>
                <a:ext uri="{FF2B5EF4-FFF2-40B4-BE49-F238E27FC236}">
                  <a16:creationId xmlns:a16="http://schemas.microsoft.com/office/drawing/2014/main" id="{2B252E32-57D6-414A-961F-4B8A084A1B82}"/>
                </a:ext>
              </a:extLst>
            </p:cNvPr>
            <p:cNvSpPr>
              <a:spLocks/>
            </p:cNvSpPr>
            <p:nvPr/>
          </p:nvSpPr>
          <p:spPr bwMode="auto">
            <a:xfrm rot="544336">
              <a:off x="2627450" y="7809179"/>
              <a:ext cx="770035" cy="617419"/>
            </a:xfrm>
            <a:custGeom>
              <a:avLst/>
              <a:gdLst>
                <a:gd name="T0" fmla="*/ 20 w 164"/>
                <a:gd name="T1" fmla="*/ 132 h 132"/>
                <a:gd name="T2" fmla="*/ 14 w 164"/>
                <a:gd name="T3" fmla="*/ 108 h 132"/>
                <a:gd name="T4" fmla="*/ 8 w 164"/>
                <a:gd name="T5" fmla="*/ 110 h 132"/>
                <a:gd name="T6" fmla="*/ 6 w 164"/>
                <a:gd name="T7" fmla="*/ 104 h 132"/>
                <a:gd name="T8" fmla="*/ 12 w 164"/>
                <a:gd name="T9" fmla="*/ 100 h 132"/>
                <a:gd name="T10" fmla="*/ 0 w 164"/>
                <a:gd name="T11" fmla="*/ 24 h 132"/>
                <a:gd name="T12" fmla="*/ 76 w 164"/>
                <a:gd name="T13" fmla="*/ 12 h 132"/>
                <a:gd name="T14" fmla="*/ 76 w 164"/>
                <a:gd name="T15" fmla="*/ 20 h 132"/>
                <a:gd name="T16" fmla="*/ 114 w 164"/>
                <a:gd name="T17" fmla="*/ 4 h 132"/>
                <a:gd name="T18" fmla="*/ 152 w 164"/>
                <a:gd name="T19" fmla="*/ 0 h 132"/>
                <a:gd name="T20" fmla="*/ 164 w 164"/>
                <a:gd name="T21" fmla="*/ 40 h 132"/>
                <a:gd name="T22" fmla="*/ 152 w 164"/>
                <a:gd name="T23" fmla="*/ 70 h 132"/>
                <a:gd name="T24" fmla="*/ 158 w 164"/>
                <a:gd name="T25" fmla="*/ 98 h 132"/>
                <a:gd name="T26" fmla="*/ 160 w 164"/>
                <a:gd name="T27" fmla="*/ 108 h 132"/>
                <a:gd name="T28" fmla="*/ 100 w 164"/>
                <a:gd name="T29" fmla="*/ 120 h 132"/>
                <a:gd name="T30" fmla="*/ 92 w 164"/>
                <a:gd name="T31" fmla="*/ 122 h 132"/>
                <a:gd name="T32" fmla="*/ 88 w 164"/>
                <a:gd name="T33" fmla="*/ 128 h 132"/>
                <a:gd name="T34" fmla="*/ 84 w 164"/>
                <a:gd name="T35" fmla="*/ 130 h 132"/>
                <a:gd name="T36" fmla="*/ 80 w 164"/>
                <a:gd name="T37" fmla="*/ 122 h 132"/>
                <a:gd name="T38" fmla="*/ 20 w 164"/>
                <a:gd name="T3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132">
                  <a:moveTo>
                    <a:pt x="20" y="132"/>
                  </a:moveTo>
                  <a:lnTo>
                    <a:pt x="14" y="108"/>
                  </a:lnTo>
                  <a:lnTo>
                    <a:pt x="8" y="110"/>
                  </a:lnTo>
                  <a:lnTo>
                    <a:pt x="6" y="104"/>
                  </a:lnTo>
                  <a:lnTo>
                    <a:pt x="12" y="100"/>
                  </a:lnTo>
                  <a:lnTo>
                    <a:pt x="0" y="24"/>
                  </a:lnTo>
                  <a:lnTo>
                    <a:pt x="76" y="12"/>
                  </a:lnTo>
                  <a:lnTo>
                    <a:pt x="76" y="20"/>
                  </a:lnTo>
                  <a:lnTo>
                    <a:pt x="114" y="4"/>
                  </a:lnTo>
                  <a:lnTo>
                    <a:pt x="152" y="0"/>
                  </a:lnTo>
                  <a:lnTo>
                    <a:pt x="164" y="40"/>
                  </a:lnTo>
                  <a:lnTo>
                    <a:pt x="152" y="70"/>
                  </a:lnTo>
                  <a:lnTo>
                    <a:pt x="158" y="98"/>
                  </a:lnTo>
                  <a:lnTo>
                    <a:pt x="160" y="108"/>
                  </a:lnTo>
                  <a:lnTo>
                    <a:pt x="100" y="120"/>
                  </a:lnTo>
                  <a:lnTo>
                    <a:pt x="92" y="122"/>
                  </a:lnTo>
                  <a:lnTo>
                    <a:pt x="88" y="128"/>
                  </a:lnTo>
                  <a:lnTo>
                    <a:pt x="84" y="130"/>
                  </a:lnTo>
                  <a:lnTo>
                    <a:pt x="80" y="122"/>
                  </a:lnTo>
                  <a:lnTo>
                    <a:pt x="20" y="13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8" name="Freeform 40">
              <a:extLst>
                <a:ext uri="{FF2B5EF4-FFF2-40B4-BE49-F238E27FC236}">
                  <a16:creationId xmlns:a16="http://schemas.microsoft.com/office/drawing/2014/main" id="{FAF257C5-276B-4542-887D-C520290BCA58}"/>
                </a:ext>
              </a:extLst>
            </p:cNvPr>
            <p:cNvSpPr>
              <a:spLocks/>
            </p:cNvSpPr>
            <p:nvPr/>
          </p:nvSpPr>
          <p:spPr bwMode="auto">
            <a:xfrm rot="544336">
              <a:off x="2918815" y="2504469"/>
              <a:ext cx="721475" cy="564232"/>
            </a:xfrm>
            <a:custGeom>
              <a:avLst/>
              <a:gdLst>
                <a:gd name="T0" fmla="*/ 0 w 154"/>
                <a:gd name="T1" fmla="*/ 66 h 120"/>
                <a:gd name="T2" fmla="*/ 44 w 154"/>
                <a:gd name="T3" fmla="*/ 22 h 120"/>
                <a:gd name="T4" fmla="*/ 58 w 154"/>
                <a:gd name="T5" fmla="*/ 0 h 120"/>
                <a:gd name="T6" fmla="*/ 76 w 154"/>
                <a:gd name="T7" fmla="*/ 10 h 120"/>
                <a:gd name="T8" fmla="*/ 96 w 154"/>
                <a:gd name="T9" fmla="*/ 0 h 120"/>
                <a:gd name="T10" fmla="*/ 128 w 154"/>
                <a:gd name="T11" fmla="*/ 20 h 120"/>
                <a:gd name="T12" fmla="*/ 152 w 154"/>
                <a:gd name="T13" fmla="*/ 44 h 120"/>
                <a:gd name="T14" fmla="*/ 154 w 154"/>
                <a:gd name="T15" fmla="*/ 80 h 120"/>
                <a:gd name="T16" fmla="*/ 102 w 154"/>
                <a:gd name="T17" fmla="*/ 120 h 120"/>
                <a:gd name="T18" fmla="*/ 98 w 154"/>
                <a:gd name="T19" fmla="*/ 98 h 120"/>
                <a:gd name="T20" fmla="*/ 22 w 154"/>
                <a:gd name="T21" fmla="*/ 94 h 120"/>
                <a:gd name="T22" fmla="*/ 0 w 154"/>
                <a:gd name="T23"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20">
                  <a:moveTo>
                    <a:pt x="0" y="66"/>
                  </a:moveTo>
                  <a:lnTo>
                    <a:pt x="44" y="22"/>
                  </a:lnTo>
                  <a:lnTo>
                    <a:pt x="58" y="0"/>
                  </a:lnTo>
                  <a:lnTo>
                    <a:pt x="76" y="10"/>
                  </a:lnTo>
                  <a:lnTo>
                    <a:pt x="96" y="0"/>
                  </a:lnTo>
                  <a:lnTo>
                    <a:pt x="128" y="20"/>
                  </a:lnTo>
                  <a:lnTo>
                    <a:pt x="152" y="44"/>
                  </a:lnTo>
                  <a:lnTo>
                    <a:pt x="154" y="80"/>
                  </a:lnTo>
                  <a:lnTo>
                    <a:pt x="102" y="120"/>
                  </a:lnTo>
                  <a:lnTo>
                    <a:pt x="98" y="98"/>
                  </a:lnTo>
                  <a:lnTo>
                    <a:pt x="22" y="94"/>
                  </a:lnTo>
                  <a:lnTo>
                    <a:pt x="0" y="6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29" name="Freeform 75">
              <a:extLst>
                <a:ext uri="{FF2B5EF4-FFF2-40B4-BE49-F238E27FC236}">
                  <a16:creationId xmlns:a16="http://schemas.microsoft.com/office/drawing/2014/main" id="{2CC8D7E1-7E11-42AA-9AA7-86F0B8D8B79A}"/>
                </a:ext>
              </a:extLst>
            </p:cNvPr>
            <p:cNvSpPr>
              <a:spLocks/>
            </p:cNvSpPr>
            <p:nvPr/>
          </p:nvSpPr>
          <p:spPr bwMode="auto">
            <a:xfrm rot="544336">
              <a:off x="2583513" y="2058172"/>
              <a:ext cx="654416" cy="788537"/>
            </a:xfrm>
            <a:custGeom>
              <a:avLst/>
              <a:gdLst>
                <a:gd name="T0" fmla="*/ 16 w 140"/>
                <a:gd name="T1" fmla="*/ 50 h 168"/>
                <a:gd name="T2" fmla="*/ 28 w 140"/>
                <a:gd name="T3" fmla="*/ 28 h 168"/>
                <a:gd name="T4" fmla="*/ 40 w 140"/>
                <a:gd name="T5" fmla="*/ 28 h 168"/>
                <a:gd name="T6" fmla="*/ 58 w 140"/>
                <a:gd name="T7" fmla="*/ 10 h 168"/>
                <a:gd name="T8" fmla="*/ 110 w 140"/>
                <a:gd name="T9" fmla="*/ 0 h 168"/>
                <a:gd name="T10" fmla="*/ 138 w 140"/>
                <a:gd name="T11" fmla="*/ 24 h 168"/>
                <a:gd name="T12" fmla="*/ 116 w 140"/>
                <a:gd name="T13" fmla="*/ 48 h 168"/>
                <a:gd name="T14" fmla="*/ 140 w 140"/>
                <a:gd name="T15" fmla="*/ 82 h 168"/>
                <a:gd name="T16" fmla="*/ 126 w 140"/>
                <a:gd name="T17" fmla="*/ 104 h 168"/>
                <a:gd name="T18" fmla="*/ 82 w 140"/>
                <a:gd name="T19" fmla="*/ 148 h 168"/>
                <a:gd name="T20" fmla="*/ 72 w 140"/>
                <a:gd name="T21" fmla="*/ 168 h 168"/>
                <a:gd name="T22" fmla="*/ 0 w 140"/>
                <a:gd name="T23" fmla="*/ 154 h 168"/>
                <a:gd name="T24" fmla="*/ 4 w 140"/>
                <a:gd name="T25" fmla="*/ 138 h 168"/>
                <a:gd name="T26" fmla="*/ 34 w 140"/>
                <a:gd name="T27" fmla="*/ 106 h 168"/>
                <a:gd name="T28" fmla="*/ 34 w 140"/>
                <a:gd name="T29" fmla="*/ 94 h 168"/>
                <a:gd name="T30" fmla="*/ 26 w 140"/>
                <a:gd name="T31" fmla="*/ 92 h 168"/>
                <a:gd name="T32" fmla="*/ 24 w 140"/>
                <a:gd name="T33" fmla="*/ 80 h 168"/>
                <a:gd name="T34" fmla="*/ 18 w 140"/>
                <a:gd name="T35" fmla="*/ 62 h 168"/>
                <a:gd name="T36" fmla="*/ 16 w 140"/>
                <a:gd name="T37" fmla="*/ 5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168">
                  <a:moveTo>
                    <a:pt x="16" y="50"/>
                  </a:moveTo>
                  <a:lnTo>
                    <a:pt x="28" y="28"/>
                  </a:lnTo>
                  <a:lnTo>
                    <a:pt x="40" y="28"/>
                  </a:lnTo>
                  <a:lnTo>
                    <a:pt x="58" y="10"/>
                  </a:lnTo>
                  <a:lnTo>
                    <a:pt x="110" y="0"/>
                  </a:lnTo>
                  <a:lnTo>
                    <a:pt x="138" y="24"/>
                  </a:lnTo>
                  <a:lnTo>
                    <a:pt x="116" y="48"/>
                  </a:lnTo>
                  <a:lnTo>
                    <a:pt x="140" y="82"/>
                  </a:lnTo>
                  <a:lnTo>
                    <a:pt x="126" y="104"/>
                  </a:lnTo>
                  <a:lnTo>
                    <a:pt x="82" y="148"/>
                  </a:lnTo>
                  <a:lnTo>
                    <a:pt x="72" y="168"/>
                  </a:lnTo>
                  <a:lnTo>
                    <a:pt x="0" y="154"/>
                  </a:lnTo>
                  <a:lnTo>
                    <a:pt x="4" y="138"/>
                  </a:lnTo>
                  <a:lnTo>
                    <a:pt x="34" y="106"/>
                  </a:lnTo>
                  <a:lnTo>
                    <a:pt x="34" y="94"/>
                  </a:lnTo>
                  <a:lnTo>
                    <a:pt x="26" y="92"/>
                  </a:lnTo>
                  <a:lnTo>
                    <a:pt x="24" y="80"/>
                  </a:lnTo>
                  <a:lnTo>
                    <a:pt x="18" y="62"/>
                  </a:lnTo>
                  <a:lnTo>
                    <a:pt x="16" y="5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0" name="Freeform 73">
              <a:extLst>
                <a:ext uri="{FF2B5EF4-FFF2-40B4-BE49-F238E27FC236}">
                  <a16:creationId xmlns:a16="http://schemas.microsoft.com/office/drawing/2014/main" id="{FF6B9DBB-BBF0-4168-8B62-B3CC589799DC}"/>
                </a:ext>
              </a:extLst>
            </p:cNvPr>
            <p:cNvSpPr>
              <a:spLocks/>
            </p:cNvSpPr>
            <p:nvPr/>
          </p:nvSpPr>
          <p:spPr bwMode="auto">
            <a:xfrm rot="544336">
              <a:off x="2229714" y="2365724"/>
              <a:ext cx="478670" cy="534172"/>
            </a:xfrm>
            <a:custGeom>
              <a:avLst/>
              <a:gdLst>
                <a:gd name="T0" fmla="*/ 0 w 102"/>
                <a:gd name="T1" fmla="*/ 16 h 114"/>
                <a:gd name="T2" fmla="*/ 92 w 102"/>
                <a:gd name="T3" fmla="*/ 0 h 114"/>
                <a:gd name="T4" fmla="*/ 94 w 102"/>
                <a:gd name="T5" fmla="*/ 12 h 114"/>
                <a:gd name="T6" fmla="*/ 102 w 102"/>
                <a:gd name="T7" fmla="*/ 14 h 114"/>
                <a:gd name="T8" fmla="*/ 102 w 102"/>
                <a:gd name="T9" fmla="*/ 26 h 114"/>
                <a:gd name="T10" fmla="*/ 72 w 102"/>
                <a:gd name="T11" fmla="*/ 62 h 114"/>
                <a:gd name="T12" fmla="*/ 68 w 102"/>
                <a:gd name="T13" fmla="*/ 74 h 114"/>
                <a:gd name="T14" fmla="*/ 62 w 102"/>
                <a:gd name="T15" fmla="*/ 114 h 114"/>
                <a:gd name="T16" fmla="*/ 30 w 102"/>
                <a:gd name="T17" fmla="*/ 102 h 114"/>
                <a:gd name="T18" fmla="*/ 14 w 102"/>
                <a:gd name="T19" fmla="*/ 104 h 114"/>
                <a:gd name="T20" fmla="*/ 6 w 102"/>
                <a:gd name="T21" fmla="*/ 72 h 114"/>
                <a:gd name="T22" fmla="*/ 0 w 102"/>
                <a:gd name="T23" fmla="*/ 1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14">
                  <a:moveTo>
                    <a:pt x="0" y="16"/>
                  </a:moveTo>
                  <a:lnTo>
                    <a:pt x="92" y="0"/>
                  </a:lnTo>
                  <a:lnTo>
                    <a:pt x="94" y="12"/>
                  </a:lnTo>
                  <a:lnTo>
                    <a:pt x="102" y="14"/>
                  </a:lnTo>
                  <a:lnTo>
                    <a:pt x="102" y="26"/>
                  </a:lnTo>
                  <a:lnTo>
                    <a:pt x="72" y="62"/>
                  </a:lnTo>
                  <a:lnTo>
                    <a:pt x="68" y="74"/>
                  </a:lnTo>
                  <a:lnTo>
                    <a:pt x="62" y="114"/>
                  </a:lnTo>
                  <a:lnTo>
                    <a:pt x="30" y="102"/>
                  </a:lnTo>
                  <a:lnTo>
                    <a:pt x="14" y="104"/>
                  </a:lnTo>
                  <a:lnTo>
                    <a:pt x="6" y="72"/>
                  </a:lnTo>
                  <a:lnTo>
                    <a:pt x="0" y="1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1" name="Freeform 141">
              <a:extLst>
                <a:ext uri="{FF2B5EF4-FFF2-40B4-BE49-F238E27FC236}">
                  <a16:creationId xmlns:a16="http://schemas.microsoft.com/office/drawing/2014/main" id="{91DC97DE-2D85-4E40-9549-F405B2C97D52}"/>
                </a:ext>
              </a:extLst>
            </p:cNvPr>
            <p:cNvSpPr>
              <a:spLocks/>
            </p:cNvSpPr>
            <p:nvPr/>
          </p:nvSpPr>
          <p:spPr bwMode="auto">
            <a:xfrm rot="544336">
              <a:off x="2835568" y="2788899"/>
              <a:ext cx="524919" cy="441673"/>
            </a:xfrm>
            <a:custGeom>
              <a:avLst/>
              <a:gdLst>
                <a:gd name="T0" fmla="*/ 10 w 112"/>
                <a:gd name="T1" fmla="*/ 0 h 94"/>
                <a:gd name="T2" fmla="*/ 32 w 112"/>
                <a:gd name="T3" fmla="*/ 28 h 94"/>
                <a:gd name="T4" fmla="*/ 108 w 112"/>
                <a:gd name="T5" fmla="*/ 32 h 94"/>
                <a:gd name="T6" fmla="*/ 112 w 112"/>
                <a:gd name="T7" fmla="*/ 54 h 94"/>
                <a:gd name="T8" fmla="*/ 80 w 112"/>
                <a:gd name="T9" fmla="*/ 80 h 94"/>
                <a:gd name="T10" fmla="*/ 44 w 112"/>
                <a:gd name="T11" fmla="*/ 94 h 94"/>
                <a:gd name="T12" fmla="*/ 32 w 112"/>
                <a:gd name="T13" fmla="*/ 84 h 94"/>
                <a:gd name="T14" fmla="*/ 6 w 112"/>
                <a:gd name="T15" fmla="*/ 54 h 94"/>
                <a:gd name="T16" fmla="*/ 0 w 112"/>
                <a:gd name="T17" fmla="*/ 20 h 94"/>
                <a:gd name="T18" fmla="*/ 10 w 112"/>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94">
                  <a:moveTo>
                    <a:pt x="10" y="0"/>
                  </a:moveTo>
                  <a:lnTo>
                    <a:pt x="32" y="28"/>
                  </a:lnTo>
                  <a:lnTo>
                    <a:pt x="108" y="32"/>
                  </a:lnTo>
                  <a:lnTo>
                    <a:pt x="112" y="54"/>
                  </a:lnTo>
                  <a:lnTo>
                    <a:pt x="80" y="80"/>
                  </a:lnTo>
                  <a:lnTo>
                    <a:pt x="44" y="94"/>
                  </a:lnTo>
                  <a:lnTo>
                    <a:pt x="32" y="84"/>
                  </a:lnTo>
                  <a:lnTo>
                    <a:pt x="6" y="54"/>
                  </a:lnTo>
                  <a:lnTo>
                    <a:pt x="0" y="20"/>
                  </a:lnTo>
                  <a:lnTo>
                    <a:pt x="10"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2" name="Freeform 86">
              <a:extLst>
                <a:ext uri="{FF2B5EF4-FFF2-40B4-BE49-F238E27FC236}">
                  <a16:creationId xmlns:a16="http://schemas.microsoft.com/office/drawing/2014/main" id="{DAA892BC-ADB0-4AF4-BB9D-66E17920EC38}"/>
                </a:ext>
              </a:extLst>
            </p:cNvPr>
            <p:cNvSpPr>
              <a:spLocks/>
            </p:cNvSpPr>
            <p:nvPr/>
          </p:nvSpPr>
          <p:spPr bwMode="auto">
            <a:xfrm rot="544336">
              <a:off x="2250525" y="2740337"/>
              <a:ext cx="714539" cy="721477"/>
            </a:xfrm>
            <a:custGeom>
              <a:avLst/>
              <a:gdLst>
                <a:gd name="T0" fmla="*/ 0 w 152"/>
                <a:gd name="T1" fmla="*/ 90 h 154"/>
                <a:gd name="T2" fmla="*/ 4 w 152"/>
                <a:gd name="T3" fmla="*/ 66 h 154"/>
                <a:gd name="T4" fmla="*/ 26 w 152"/>
                <a:gd name="T5" fmla="*/ 66 h 154"/>
                <a:gd name="T6" fmla="*/ 28 w 152"/>
                <a:gd name="T7" fmla="*/ 54 h 154"/>
                <a:gd name="T8" fmla="*/ 44 w 152"/>
                <a:gd name="T9" fmla="*/ 50 h 154"/>
                <a:gd name="T10" fmla="*/ 42 w 152"/>
                <a:gd name="T11" fmla="*/ 40 h 154"/>
                <a:gd name="T12" fmla="*/ 48 w 152"/>
                <a:gd name="T13" fmla="*/ 0 h 154"/>
                <a:gd name="T14" fmla="*/ 120 w 152"/>
                <a:gd name="T15" fmla="*/ 14 h 154"/>
                <a:gd name="T16" fmla="*/ 126 w 152"/>
                <a:gd name="T17" fmla="*/ 48 h 154"/>
                <a:gd name="T18" fmla="*/ 152 w 152"/>
                <a:gd name="T19" fmla="*/ 78 h 154"/>
                <a:gd name="T20" fmla="*/ 104 w 152"/>
                <a:gd name="T21" fmla="*/ 136 h 154"/>
                <a:gd name="T22" fmla="*/ 84 w 152"/>
                <a:gd name="T23" fmla="*/ 154 h 154"/>
                <a:gd name="T24" fmla="*/ 74 w 152"/>
                <a:gd name="T25" fmla="*/ 150 h 154"/>
                <a:gd name="T26" fmla="*/ 56 w 152"/>
                <a:gd name="T27" fmla="*/ 128 h 154"/>
                <a:gd name="T28" fmla="*/ 8 w 152"/>
                <a:gd name="T29" fmla="*/ 106 h 154"/>
                <a:gd name="T30" fmla="*/ 0 w 152"/>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4">
                  <a:moveTo>
                    <a:pt x="0" y="90"/>
                  </a:moveTo>
                  <a:lnTo>
                    <a:pt x="4" y="66"/>
                  </a:lnTo>
                  <a:lnTo>
                    <a:pt x="26" y="66"/>
                  </a:lnTo>
                  <a:lnTo>
                    <a:pt x="28" y="54"/>
                  </a:lnTo>
                  <a:lnTo>
                    <a:pt x="44" y="50"/>
                  </a:lnTo>
                  <a:lnTo>
                    <a:pt x="42" y="40"/>
                  </a:lnTo>
                  <a:lnTo>
                    <a:pt x="48" y="0"/>
                  </a:lnTo>
                  <a:lnTo>
                    <a:pt x="120" y="14"/>
                  </a:lnTo>
                  <a:lnTo>
                    <a:pt x="126" y="48"/>
                  </a:lnTo>
                  <a:lnTo>
                    <a:pt x="152" y="78"/>
                  </a:lnTo>
                  <a:lnTo>
                    <a:pt x="104" y="136"/>
                  </a:lnTo>
                  <a:lnTo>
                    <a:pt x="84" y="154"/>
                  </a:lnTo>
                  <a:lnTo>
                    <a:pt x="74" y="150"/>
                  </a:lnTo>
                  <a:lnTo>
                    <a:pt x="56" y="128"/>
                  </a:lnTo>
                  <a:lnTo>
                    <a:pt x="8" y="106"/>
                  </a:lnTo>
                  <a:lnTo>
                    <a:pt x="0" y="9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3" name="Freeform 87">
              <a:extLst>
                <a:ext uri="{FF2B5EF4-FFF2-40B4-BE49-F238E27FC236}">
                  <a16:creationId xmlns:a16="http://schemas.microsoft.com/office/drawing/2014/main" id="{A6BB664B-D53A-46E3-B2E4-6EDA2F65888E}"/>
                </a:ext>
              </a:extLst>
            </p:cNvPr>
            <p:cNvSpPr>
              <a:spLocks/>
            </p:cNvSpPr>
            <p:nvPr/>
          </p:nvSpPr>
          <p:spPr bwMode="auto">
            <a:xfrm rot="544336">
              <a:off x="1478176" y="2629340"/>
              <a:ext cx="938843" cy="1368957"/>
            </a:xfrm>
            <a:custGeom>
              <a:avLst/>
              <a:gdLst>
                <a:gd name="T0" fmla="*/ 74 w 200"/>
                <a:gd name="T1" fmla="*/ 280 h 292"/>
                <a:gd name="T2" fmla="*/ 0 w 200"/>
                <a:gd name="T3" fmla="*/ 292 h 292"/>
                <a:gd name="T4" fmla="*/ 4 w 200"/>
                <a:gd name="T5" fmla="*/ 264 h 292"/>
                <a:gd name="T6" fmla="*/ 52 w 200"/>
                <a:gd name="T7" fmla="*/ 220 h 292"/>
                <a:gd name="T8" fmla="*/ 70 w 200"/>
                <a:gd name="T9" fmla="*/ 190 h 292"/>
                <a:gd name="T10" fmla="*/ 80 w 200"/>
                <a:gd name="T11" fmla="*/ 168 h 292"/>
                <a:gd name="T12" fmla="*/ 100 w 200"/>
                <a:gd name="T13" fmla="*/ 140 h 292"/>
                <a:gd name="T14" fmla="*/ 98 w 200"/>
                <a:gd name="T15" fmla="*/ 120 h 292"/>
                <a:gd name="T16" fmla="*/ 118 w 200"/>
                <a:gd name="T17" fmla="*/ 96 h 292"/>
                <a:gd name="T18" fmla="*/ 100 w 200"/>
                <a:gd name="T19" fmla="*/ 64 h 292"/>
                <a:gd name="T20" fmla="*/ 96 w 200"/>
                <a:gd name="T21" fmla="*/ 52 h 292"/>
                <a:gd name="T22" fmla="*/ 98 w 200"/>
                <a:gd name="T23" fmla="*/ 40 h 292"/>
                <a:gd name="T24" fmla="*/ 126 w 200"/>
                <a:gd name="T25" fmla="*/ 4 h 292"/>
                <a:gd name="T26" fmla="*/ 142 w 200"/>
                <a:gd name="T27" fmla="*/ 0 h 292"/>
                <a:gd name="T28" fmla="*/ 150 w 200"/>
                <a:gd name="T29" fmla="*/ 32 h 292"/>
                <a:gd name="T30" fmla="*/ 166 w 200"/>
                <a:gd name="T31" fmla="*/ 30 h 292"/>
                <a:gd name="T32" fmla="*/ 198 w 200"/>
                <a:gd name="T33" fmla="*/ 42 h 292"/>
                <a:gd name="T34" fmla="*/ 200 w 200"/>
                <a:gd name="T35" fmla="*/ 52 h 292"/>
                <a:gd name="T36" fmla="*/ 184 w 200"/>
                <a:gd name="T37" fmla="*/ 56 h 292"/>
                <a:gd name="T38" fmla="*/ 182 w 200"/>
                <a:gd name="T39" fmla="*/ 68 h 292"/>
                <a:gd name="T40" fmla="*/ 160 w 200"/>
                <a:gd name="T41" fmla="*/ 68 h 292"/>
                <a:gd name="T42" fmla="*/ 156 w 200"/>
                <a:gd name="T43" fmla="*/ 92 h 292"/>
                <a:gd name="T44" fmla="*/ 146 w 200"/>
                <a:gd name="T45" fmla="*/ 84 h 292"/>
                <a:gd name="T46" fmla="*/ 132 w 200"/>
                <a:gd name="T47" fmla="*/ 96 h 292"/>
                <a:gd name="T48" fmla="*/ 144 w 200"/>
                <a:gd name="T49" fmla="*/ 208 h 292"/>
                <a:gd name="T50" fmla="*/ 110 w 200"/>
                <a:gd name="T51" fmla="*/ 222 h 292"/>
                <a:gd name="T52" fmla="*/ 116 w 200"/>
                <a:gd name="T53" fmla="*/ 258 h 292"/>
                <a:gd name="T54" fmla="*/ 76 w 200"/>
                <a:gd name="T55" fmla="*/ 272 h 292"/>
                <a:gd name="T56" fmla="*/ 74 w 200"/>
                <a:gd name="T57" fmla="*/ 28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292">
                  <a:moveTo>
                    <a:pt x="74" y="280"/>
                  </a:moveTo>
                  <a:lnTo>
                    <a:pt x="0" y="292"/>
                  </a:lnTo>
                  <a:lnTo>
                    <a:pt x="4" y="264"/>
                  </a:lnTo>
                  <a:lnTo>
                    <a:pt x="52" y="220"/>
                  </a:lnTo>
                  <a:lnTo>
                    <a:pt x="70" y="190"/>
                  </a:lnTo>
                  <a:lnTo>
                    <a:pt x="80" y="168"/>
                  </a:lnTo>
                  <a:lnTo>
                    <a:pt x="100" y="140"/>
                  </a:lnTo>
                  <a:lnTo>
                    <a:pt x="98" y="120"/>
                  </a:lnTo>
                  <a:lnTo>
                    <a:pt x="118" y="96"/>
                  </a:lnTo>
                  <a:lnTo>
                    <a:pt x="100" y="64"/>
                  </a:lnTo>
                  <a:lnTo>
                    <a:pt x="96" y="52"/>
                  </a:lnTo>
                  <a:lnTo>
                    <a:pt x="98" y="40"/>
                  </a:lnTo>
                  <a:lnTo>
                    <a:pt x="126" y="4"/>
                  </a:lnTo>
                  <a:lnTo>
                    <a:pt x="142" y="0"/>
                  </a:lnTo>
                  <a:lnTo>
                    <a:pt x="150" y="32"/>
                  </a:lnTo>
                  <a:lnTo>
                    <a:pt x="166" y="30"/>
                  </a:lnTo>
                  <a:lnTo>
                    <a:pt x="198" y="42"/>
                  </a:lnTo>
                  <a:lnTo>
                    <a:pt x="200" y="52"/>
                  </a:lnTo>
                  <a:lnTo>
                    <a:pt x="184" y="56"/>
                  </a:lnTo>
                  <a:lnTo>
                    <a:pt x="182" y="68"/>
                  </a:lnTo>
                  <a:lnTo>
                    <a:pt x="160" y="68"/>
                  </a:lnTo>
                  <a:lnTo>
                    <a:pt x="156" y="92"/>
                  </a:lnTo>
                  <a:lnTo>
                    <a:pt x="146" y="84"/>
                  </a:lnTo>
                  <a:lnTo>
                    <a:pt x="132" y="96"/>
                  </a:lnTo>
                  <a:lnTo>
                    <a:pt x="144" y="208"/>
                  </a:lnTo>
                  <a:lnTo>
                    <a:pt x="110" y="222"/>
                  </a:lnTo>
                  <a:lnTo>
                    <a:pt x="116" y="258"/>
                  </a:lnTo>
                  <a:lnTo>
                    <a:pt x="76" y="272"/>
                  </a:lnTo>
                  <a:lnTo>
                    <a:pt x="74" y="28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4" name="Freeform 88">
              <a:extLst>
                <a:ext uri="{FF2B5EF4-FFF2-40B4-BE49-F238E27FC236}">
                  <a16:creationId xmlns:a16="http://schemas.microsoft.com/office/drawing/2014/main" id="{8F972994-9822-41D8-AFBA-4ECB9652239D}"/>
                </a:ext>
              </a:extLst>
            </p:cNvPr>
            <p:cNvSpPr>
              <a:spLocks/>
            </p:cNvSpPr>
            <p:nvPr/>
          </p:nvSpPr>
          <p:spPr bwMode="auto">
            <a:xfrm rot="544336">
              <a:off x="2090968" y="3087201"/>
              <a:ext cx="506419" cy="601231"/>
            </a:xfrm>
            <a:custGeom>
              <a:avLst/>
              <a:gdLst>
                <a:gd name="T0" fmla="*/ 12 w 108"/>
                <a:gd name="T1" fmla="*/ 124 h 128"/>
                <a:gd name="T2" fmla="*/ 0 w 108"/>
                <a:gd name="T3" fmla="*/ 12 h 128"/>
                <a:gd name="T4" fmla="*/ 14 w 108"/>
                <a:gd name="T5" fmla="*/ 0 h 128"/>
                <a:gd name="T6" fmla="*/ 24 w 108"/>
                <a:gd name="T7" fmla="*/ 8 h 128"/>
                <a:gd name="T8" fmla="*/ 32 w 108"/>
                <a:gd name="T9" fmla="*/ 24 h 128"/>
                <a:gd name="T10" fmla="*/ 80 w 108"/>
                <a:gd name="T11" fmla="*/ 46 h 128"/>
                <a:gd name="T12" fmla="*/ 98 w 108"/>
                <a:gd name="T13" fmla="*/ 68 h 128"/>
                <a:gd name="T14" fmla="*/ 108 w 108"/>
                <a:gd name="T15" fmla="*/ 72 h 128"/>
                <a:gd name="T16" fmla="*/ 94 w 108"/>
                <a:gd name="T17" fmla="*/ 124 h 128"/>
                <a:gd name="T18" fmla="*/ 70 w 108"/>
                <a:gd name="T19" fmla="*/ 124 h 128"/>
                <a:gd name="T20" fmla="*/ 46 w 108"/>
                <a:gd name="T21" fmla="*/ 128 h 128"/>
                <a:gd name="T22" fmla="*/ 40 w 108"/>
                <a:gd name="T23" fmla="*/ 122 h 128"/>
                <a:gd name="T24" fmla="*/ 12 w 108"/>
                <a:gd name="T25"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28">
                  <a:moveTo>
                    <a:pt x="12" y="124"/>
                  </a:moveTo>
                  <a:lnTo>
                    <a:pt x="0" y="12"/>
                  </a:lnTo>
                  <a:lnTo>
                    <a:pt x="14" y="0"/>
                  </a:lnTo>
                  <a:lnTo>
                    <a:pt x="24" y="8"/>
                  </a:lnTo>
                  <a:lnTo>
                    <a:pt x="32" y="24"/>
                  </a:lnTo>
                  <a:lnTo>
                    <a:pt x="80" y="46"/>
                  </a:lnTo>
                  <a:lnTo>
                    <a:pt x="98" y="68"/>
                  </a:lnTo>
                  <a:lnTo>
                    <a:pt x="108" y="72"/>
                  </a:lnTo>
                  <a:lnTo>
                    <a:pt x="94" y="124"/>
                  </a:lnTo>
                  <a:lnTo>
                    <a:pt x="70" y="124"/>
                  </a:lnTo>
                  <a:lnTo>
                    <a:pt x="46" y="128"/>
                  </a:lnTo>
                  <a:lnTo>
                    <a:pt x="40" y="122"/>
                  </a:lnTo>
                  <a:lnTo>
                    <a:pt x="12" y="1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5" name="Freeform 76">
              <a:extLst>
                <a:ext uri="{FF2B5EF4-FFF2-40B4-BE49-F238E27FC236}">
                  <a16:creationId xmlns:a16="http://schemas.microsoft.com/office/drawing/2014/main" id="{E757F2CB-5ED9-419E-AF95-F7644ED2174D}"/>
                </a:ext>
              </a:extLst>
            </p:cNvPr>
            <p:cNvSpPr>
              <a:spLocks/>
            </p:cNvSpPr>
            <p:nvPr/>
          </p:nvSpPr>
          <p:spPr bwMode="auto">
            <a:xfrm rot="544336">
              <a:off x="1489739" y="2844397"/>
              <a:ext cx="561918" cy="647480"/>
            </a:xfrm>
            <a:custGeom>
              <a:avLst/>
              <a:gdLst>
                <a:gd name="T0" fmla="*/ 0 w 120"/>
                <a:gd name="T1" fmla="*/ 12 h 138"/>
                <a:gd name="T2" fmla="*/ 26 w 120"/>
                <a:gd name="T3" fmla="*/ 6 h 138"/>
                <a:gd name="T4" fmla="*/ 52 w 120"/>
                <a:gd name="T5" fmla="*/ 4 h 138"/>
                <a:gd name="T6" fmla="*/ 56 w 120"/>
                <a:gd name="T7" fmla="*/ 10 h 138"/>
                <a:gd name="T8" fmla="*/ 98 w 120"/>
                <a:gd name="T9" fmla="*/ 0 h 138"/>
                <a:gd name="T10" fmla="*/ 102 w 120"/>
                <a:gd name="T11" fmla="*/ 12 h 138"/>
                <a:gd name="T12" fmla="*/ 120 w 120"/>
                <a:gd name="T13" fmla="*/ 44 h 138"/>
                <a:gd name="T14" fmla="*/ 100 w 120"/>
                <a:gd name="T15" fmla="*/ 68 h 138"/>
                <a:gd name="T16" fmla="*/ 102 w 120"/>
                <a:gd name="T17" fmla="*/ 88 h 138"/>
                <a:gd name="T18" fmla="*/ 82 w 120"/>
                <a:gd name="T19" fmla="*/ 116 h 138"/>
                <a:gd name="T20" fmla="*/ 72 w 120"/>
                <a:gd name="T21" fmla="*/ 138 h 138"/>
                <a:gd name="T22" fmla="*/ 54 w 120"/>
                <a:gd name="T23" fmla="*/ 114 h 138"/>
                <a:gd name="T24" fmla="*/ 24 w 120"/>
                <a:gd name="T25" fmla="*/ 120 h 138"/>
                <a:gd name="T26" fmla="*/ 16 w 120"/>
                <a:gd name="T27" fmla="*/ 68 h 138"/>
                <a:gd name="T28" fmla="*/ 8 w 120"/>
                <a:gd name="T29" fmla="*/ 64 h 138"/>
                <a:gd name="T30" fmla="*/ 0 w 120"/>
                <a:gd name="T31" fmla="*/ 1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38">
                  <a:moveTo>
                    <a:pt x="0" y="12"/>
                  </a:moveTo>
                  <a:lnTo>
                    <a:pt x="26" y="6"/>
                  </a:lnTo>
                  <a:lnTo>
                    <a:pt x="52" y="4"/>
                  </a:lnTo>
                  <a:lnTo>
                    <a:pt x="56" y="10"/>
                  </a:lnTo>
                  <a:lnTo>
                    <a:pt x="98" y="0"/>
                  </a:lnTo>
                  <a:lnTo>
                    <a:pt x="102" y="12"/>
                  </a:lnTo>
                  <a:lnTo>
                    <a:pt x="120" y="44"/>
                  </a:lnTo>
                  <a:lnTo>
                    <a:pt x="100" y="68"/>
                  </a:lnTo>
                  <a:lnTo>
                    <a:pt x="102" y="88"/>
                  </a:lnTo>
                  <a:lnTo>
                    <a:pt x="82" y="116"/>
                  </a:lnTo>
                  <a:lnTo>
                    <a:pt x="72" y="138"/>
                  </a:lnTo>
                  <a:lnTo>
                    <a:pt x="54" y="114"/>
                  </a:lnTo>
                  <a:lnTo>
                    <a:pt x="24" y="120"/>
                  </a:lnTo>
                  <a:lnTo>
                    <a:pt x="16" y="68"/>
                  </a:lnTo>
                  <a:lnTo>
                    <a:pt x="8" y="64"/>
                  </a:lnTo>
                  <a:lnTo>
                    <a:pt x="0" y="1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6" name="Freeform 91">
              <a:extLst>
                <a:ext uri="{FF2B5EF4-FFF2-40B4-BE49-F238E27FC236}">
                  <a16:creationId xmlns:a16="http://schemas.microsoft.com/office/drawing/2014/main" id="{629EC734-8A03-445D-B2F0-13A6E04167DD}"/>
                </a:ext>
              </a:extLst>
            </p:cNvPr>
            <p:cNvSpPr>
              <a:spLocks/>
            </p:cNvSpPr>
            <p:nvPr/>
          </p:nvSpPr>
          <p:spPr bwMode="auto">
            <a:xfrm rot="544336">
              <a:off x="1690919" y="3841053"/>
              <a:ext cx="404674" cy="515672"/>
            </a:xfrm>
            <a:custGeom>
              <a:avLst/>
              <a:gdLst>
                <a:gd name="T0" fmla="*/ 4 w 86"/>
                <a:gd name="T1" fmla="*/ 14 h 110"/>
                <a:gd name="T2" fmla="*/ 44 w 86"/>
                <a:gd name="T3" fmla="*/ 0 h 110"/>
                <a:gd name="T4" fmla="*/ 58 w 86"/>
                <a:gd name="T5" fmla="*/ 8 h 110"/>
                <a:gd name="T6" fmla="*/ 58 w 86"/>
                <a:gd name="T7" fmla="*/ 18 h 110"/>
                <a:gd name="T8" fmla="*/ 72 w 86"/>
                <a:gd name="T9" fmla="*/ 18 h 110"/>
                <a:gd name="T10" fmla="*/ 78 w 86"/>
                <a:gd name="T11" fmla="*/ 54 h 110"/>
                <a:gd name="T12" fmla="*/ 86 w 86"/>
                <a:gd name="T13" fmla="*/ 68 h 110"/>
                <a:gd name="T14" fmla="*/ 70 w 86"/>
                <a:gd name="T15" fmla="*/ 108 h 110"/>
                <a:gd name="T16" fmla="*/ 52 w 86"/>
                <a:gd name="T17" fmla="*/ 110 h 110"/>
                <a:gd name="T18" fmla="*/ 0 w 86"/>
                <a:gd name="T19" fmla="*/ 62 h 110"/>
                <a:gd name="T20" fmla="*/ 4 w 86"/>
                <a:gd name="T21" fmla="*/ 1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10">
                  <a:moveTo>
                    <a:pt x="4" y="14"/>
                  </a:moveTo>
                  <a:lnTo>
                    <a:pt x="44" y="0"/>
                  </a:lnTo>
                  <a:lnTo>
                    <a:pt x="58" y="8"/>
                  </a:lnTo>
                  <a:lnTo>
                    <a:pt x="58" y="18"/>
                  </a:lnTo>
                  <a:lnTo>
                    <a:pt x="72" y="18"/>
                  </a:lnTo>
                  <a:lnTo>
                    <a:pt x="78" y="54"/>
                  </a:lnTo>
                  <a:lnTo>
                    <a:pt x="86" y="68"/>
                  </a:lnTo>
                  <a:lnTo>
                    <a:pt x="70" y="108"/>
                  </a:lnTo>
                  <a:lnTo>
                    <a:pt x="52" y="110"/>
                  </a:lnTo>
                  <a:lnTo>
                    <a:pt x="0" y="62"/>
                  </a:lnTo>
                  <a:lnTo>
                    <a:pt x="4" y="1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7" name="Freeform 143">
              <a:extLst>
                <a:ext uri="{FF2B5EF4-FFF2-40B4-BE49-F238E27FC236}">
                  <a16:creationId xmlns:a16="http://schemas.microsoft.com/office/drawing/2014/main" id="{6A857FF7-1E2C-40FC-A669-13A5889C1E5E}"/>
                </a:ext>
              </a:extLst>
            </p:cNvPr>
            <p:cNvSpPr>
              <a:spLocks/>
            </p:cNvSpPr>
            <p:nvPr/>
          </p:nvSpPr>
          <p:spPr bwMode="auto">
            <a:xfrm rot="544336">
              <a:off x="1281621" y="3343881"/>
              <a:ext cx="476359" cy="478672"/>
            </a:xfrm>
            <a:custGeom>
              <a:avLst/>
              <a:gdLst>
                <a:gd name="T0" fmla="*/ 2 w 102"/>
                <a:gd name="T1" fmla="*/ 30 h 102"/>
                <a:gd name="T2" fmla="*/ 20 w 102"/>
                <a:gd name="T3" fmla="*/ 30 h 102"/>
                <a:gd name="T4" fmla="*/ 54 w 102"/>
                <a:gd name="T5" fmla="*/ 16 h 102"/>
                <a:gd name="T6" fmla="*/ 54 w 102"/>
                <a:gd name="T7" fmla="*/ 6 h 102"/>
                <a:gd name="T8" fmla="*/ 84 w 102"/>
                <a:gd name="T9" fmla="*/ 0 h 102"/>
                <a:gd name="T10" fmla="*/ 102 w 102"/>
                <a:gd name="T11" fmla="*/ 24 h 102"/>
                <a:gd name="T12" fmla="*/ 84 w 102"/>
                <a:gd name="T13" fmla="*/ 54 h 102"/>
                <a:gd name="T14" fmla="*/ 36 w 102"/>
                <a:gd name="T15" fmla="*/ 102 h 102"/>
                <a:gd name="T16" fmla="*/ 10 w 102"/>
                <a:gd name="T17" fmla="*/ 102 h 102"/>
                <a:gd name="T18" fmla="*/ 6 w 102"/>
                <a:gd name="T19" fmla="*/ 54 h 102"/>
                <a:gd name="T20" fmla="*/ 0 w 102"/>
                <a:gd name="T21" fmla="*/ 50 h 102"/>
                <a:gd name="T22" fmla="*/ 4 w 102"/>
                <a:gd name="T23" fmla="*/ 44 h 102"/>
                <a:gd name="T24" fmla="*/ 2 w 102"/>
                <a:gd name="T25" fmla="*/ 3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02">
                  <a:moveTo>
                    <a:pt x="2" y="30"/>
                  </a:moveTo>
                  <a:lnTo>
                    <a:pt x="20" y="30"/>
                  </a:lnTo>
                  <a:lnTo>
                    <a:pt x="54" y="16"/>
                  </a:lnTo>
                  <a:lnTo>
                    <a:pt x="54" y="6"/>
                  </a:lnTo>
                  <a:lnTo>
                    <a:pt x="84" y="0"/>
                  </a:lnTo>
                  <a:lnTo>
                    <a:pt x="102" y="24"/>
                  </a:lnTo>
                  <a:lnTo>
                    <a:pt x="84" y="54"/>
                  </a:lnTo>
                  <a:lnTo>
                    <a:pt x="36" y="102"/>
                  </a:lnTo>
                  <a:lnTo>
                    <a:pt x="10" y="102"/>
                  </a:lnTo>
                  <a:lnTo>
                    <a:pt x="6" y="54"/>
                  </a:lnTo>
                  <a:lnTo>
                    <a:pt x="0" y="50"/>
                  </a:lnTo>
                  <a:lnTo>
                    <a:pt x="4" y="44"/>
                  </a:lnTo>
                  <a:lnTo>
                    <a:pt x="2" y="3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8" name="Freeform 146">
              <a:extLst>
                <a:ext uri="{FF2B5EF4-FFF2-40B4-BE49-F238E27FC236}">
                  <a16:creationId xmlns:a16="http://schemas.microsoft.com/office/drawing/2014/main" id="{086D8478-6BEB-4387-88A1-882682E0CA1F}"/>
                </a:ext>
              </a:extLst>
            </p:cNvPr>
            <p:cNvSpPr>
              <a:spLocks/>
            </p:cNvSpPr>
            <p:nvPr/>
          </p:nvSpPr>
          <p:spPr bwMode="auto">
            <a:xfrm rot="544336">
              <a:off x="1901350" y="3625998"/>
              <a:ext cx="367674" cy="561919"/>
            </a:xfrm>
            <a:custGeom>
              <a:avLst/>
              <a:gdLst>
                <a:gd name="T0" fmla="*/ 0 w 78"/>
                <a:gd name="T1" fmla="*/ 16 h 120"/>
                <a:gd name="T2" fmla="*/ 34 w 78"/>
                <a:gd name="T3" fmla="*/ 2 h 120"/>
                <a:gd name="T4" fmla="*/ 62 w 78"/>
                <a:gd name="T5" fmla="*/ 0 h 120"/>
                <a:gd name="T6" fmla="*/ 68 w 78"/>
                <a:gd name="T7" fmla="*/ 6 h 120"/>
                <a:gd name="T8" fmla="*/ 78 w 78"/>
                <a:gd name="T9" fmla="*/ 22 h 120"/>
                <a:gd name="T10" fmla="*/ 66 w 78"/>
                <a:gd name="T11" fmla="*/ 26 h 120"/>
                <a:gd name="T12" fmla="*/ 68 w 78"/>
                <a:gd name="T13" fmla="*/ 80 h 120"/>
                <a:gd name="T14" fmla="*/ 64 w 78"/>
                <a:gd name="T15" fmla="*/ 94 h 120"/>
                <a:gd name="T16" fmla="*/ 50 w 78"/>
                <a:gd name="T17" fmla="*/ 84 h 120"/>
                <a:gd name="T18" fmla="*/ 52 w 78"/>
                <a:gd name="T19" fmla="*/ 110 h 120"/>
                <a:gd name="T20" fmla="*/ 48 w 78"/>
                <a:gd name="T21" fmla="*/ 120 h 120"/>
                <a:gd name="T22" fmla="*/ 40 w 78"/>
                <a:gd name="T23" fmla="*/ 106 h 120"/>
                <a:gd name="T24" fmla="*/ 34 w 78"/>
                <a:gd name="T25" fmla="*/ 70 h 120"/>
                <a:gd name="T26" fmla="*/ 20 w 78"/>
                <a:gd name="T27" fmla="*/ 70 h 120"/>
                <a:gd name="T28" fmla="*/ 20 w 78"/>
                <a:gd name="T29" fmla="*/ 60 h 120"/>
                <a:gd name="T30" fmla="*/ 6 w 78"/>
                <a:gd name="T31" fmla="*/ 52 h 120"/>
                <a:gd name="T32" fmla="*/ 0 w 78"/>
                <a:gd name="T33" fmla="*/ 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120">
                  <a:moveTo>
                    <a:pt x="0" y="16"/>
                  </a:moveTo>
                  <a:lnTo>
                    <a:pt x="34" y="2"/>
                  </a:lnTo>
                  <a:lnTo>
                    <a:pt x="62" y="0"/>
                  </a:lnTo>
                  <a:lnTo>
                    <a:pt x="68" y="6"/>
                  </a:lnTo>
                  <a:lnTo>
                    <a:pt x="78" y="22"/>
                  </a:lnTo>
                  <a:lnTo>
                    <a:pt x="66" y="26"/>
                  </a:lnTo>
                  <a:lnTo>
                    <a:pt x="68" y="80"/>
                  </a:lnTo>
                  <a:lnTo>
                    <a:pt x="64" y="94"/>
                  </a:lnTo>
                  <a:lnTo>
                    <a:pt x="50" y="84"/>
                  </a:lnTo>
                  <a:lnTo>
                    <a:pt x="52" y="110"/>
                  </a:lnTo>
                  <a:lnTo>
                    <a:pt x="48" y="120"/>
                  </a:lnTo>
                  <a:lnTo>
                    <a:pt x="40" y="106"/>
                  </a:lnTo>
                  <a:lnTo>
                    <a:pt x="34" y="70"/>
                  </a:lnTo>
                  <a:lnTo>
                    <a:pt x="20" y="70"/>
                  </a:lnTo>
                  <a:lnTo>
                    <a:pt x="20" y="60"/>
                  </a:lnTo>
                  <a:lnTo>
                    <a:pt x="6" y="52"/>
                  </a:lnTo>
                  <a:lnTo>
                    <a:pt x="0" y="1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39" name="Freeform 147">
              <a:extLst>
                <a:ext uri="{FF2B5EF4-FFF2-40B4-BE49-F238E27FC236}">
                  <a16:creationId xmlns:a16="http://schemas.microsoft.com/office/drawing/2014/main" id="{A56E3419-C4D5-4C40-A38A-F1E3873176AD}"/>
                </a:ext>
              </a:extLst>
            </p:cNvPr>
            <p:cNvSpPr>
              <a:spLocks/>
            </p:cNvSpPr>
            <p:nvPr/>
          </p:nvSpPr>
          <p:spPr bwMode="auto">
            <a:xfrm rot="544336">
              <a:off x="2130279" y="3693057"/>
              <a:ext cx="635916" cy="580420"/>
            </a:xfrm>
            <a:custGeom>
              <a:avLst/>
              <a:gdLst>
                <a:gd name="T0" fmla="*/ 18 w 136"/>
                <a:gd name="T1" fmla="*/ 4 h 124"/>
                <a:gd name="T2" fmla="*/ 42 w 136"/>
                <a:gd name="T3" fmla="*/ 0 h 124"/>
                <a:gd name="T4" fmla="*/ 66 w 136"/>
                <a:gd name="T5" fmla="*/ 28 h 124"/>
                <a:gd name="T6" fmla="*/ 80 w 136"/>
                <a:gd name="T7" fmla="*/ 24 h 124"/>
                <a:gd name="T8" fmla="*/ 92 w 136"/>
                <a:gd name="T9" fmla="*/ 36 h 124"/>
                <a:gd name="T10" fmla="*/ 128 w 136"/>
                <a:gd name="T11" fmla="*/ 44 h 124"/>
                <a:gd name="T12" fmla="*/ 136 w 136"/>
                <a:gd name="T13" fmla="*/ 60 h 124"/>
                <a:gd name="T14" fmla="*/ 110 w 136"/>
                <a:gd name="T15" fmla="*/ 108 h 124"/>
                <a:gd name="T16" fmla="*/ 88 w 136"/>
                <a:gd name="T17" fmla="*/ 120 h 124"/>
                <a:gd name="T18" fmla="*/ 76 w 136"/>
                <a:gd name="T19" fmla="*/ 124 h 124"/>
                <a:gd name="T20" fmla="*/ 72 w 136"/>
                <a:gd name="T21" fmla="*/ 116 h 124"/>
                <a:gd name="T22" fmla="*/ 70 w 136"/>
                <a:gd name="T23" fmla="*/ 112 h 124"/>
                <a:gd name="T24" fmla="*/ 68 w 136"/>
                <a:gd name="T25" fmla="*/ 110 h 124"/>
                <a:gd name="T26" fmla="*/ 66 w 136"/>
                <a:gd name="T27" fmla="*/ 110 h 124"/>
                <a:gd name="T28" fmla="*/ 38 w 136"/>
                <a:gd name="T29" fmla="*/ 118 h 124"/>
                <a:gd name="T30" fmla="*/ 38 w 136"/>
                <a:gd name="T31" fmla="*/ 114 h 124"/>
                <a:gd name="T32" fmla="*/ 36 w 136"/>
                <a:gd name="T33" fmla="*/ 112 h 124"/>
                <a:gd name="T34" fmla="*/ 34 w 136"/>
                <a:gd name="T35" fmla="*/ 110 h 124"/>
                <a:gd name="T36" fmla="*/ 2 w 136"/>
                <a:gd name="T37" fmla="*/ 108 h 124"/>
                <a:gd name="T38" fmla="*/ 0 w 136"/>
                <a:gd name="T39" fmla="*/ 82 h 124"/>
                <a:gd name="T40" fmla="*/ 14 w 136"/>
                <a:gd name="T41" fmla="*/ 92 h 124"/>
                <a:gd name="T42" fmla="*/ 18 w 136"/>
                <a:gd name="T43" fmla="*/ 78 h 124"/>
                <a:gd name="T44" fmla="*/ 16 w 136"/>
                <a:gd name="T45" fmla="*/ 24 h 124"/>
                <a:gd name="T46" fmla="*/ 28 w 136"/>
                <a:gd name="T47" fmla="*/ 20 h 124"/>
                <a:gd name="T48" fmla="*/ 18 w 136"/>
                <a:gd name="T49"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6" h="124">
                  <a:moveTo>
                    <a:pt x="18" y="4"/>
                  </a:moveTo>
                  <a:lnTo>
                    <a:pt x="42" y="0"/>
                  </a:lnTo>
                  <a:lnTo>
                    <a:pt x="66" y="28"/>
                  </a:lnTo>
                  <a:lnTo>
                    <a:pt x="80" y="24"/>
                  </a:lnTo>
                  <a:lnTo>
                    <a:pt x="92" y="36"/>
                  </a:lnTo>
                  <a:lnTo>
                    <a:pt x="128" y="44"/>
                  </a:lnTo>
                  <a:lnTo>
                    <a:pt x="136" y="60"/>
                  </a:lnTo>
                  <a:lnTo>
                    <a:pt x="110" y="108"/>
                  </a:lnTo>
                  <a:lnTo>
                    <a:pt x="88" y="120"/>
                  </a:lnTo>
                  <a:lnTo>
                    <a:pt x="76" y="124"/>
                  </a:lnTo>
                  <a:lnTo>
                    <a:pt x="72" y="116"/>
                  </a:lnTo>
                  <a:lnTo>
                    <a:pt x="70" y="112"/>
                  </a:lnTo>
                  <a:lnTo>
                    <a:pt x="68" y="110"/>
                  </a:lnTo>
                  <a:lnTo>
                    <a:pt x="66" y="110"/>
                  </a:lnTo>
                  <a:lnTo>
                    <a:pt x="38" y="118"/>
                  </a:lnTo>
                  <a:lnTo>
                    <a:pt x="38" y="114"/>
                  </a:lnTo>
                  <a:lnTo>
                    <a:pt x="36" y="112"/>
                  </a:lnTo>
                  <a:lnTo>
                    <a:pt x="34" y="110"/>
                  </a:lnTo>
                  <a:lnTo>
                    <a:pt x="2" y="108"/>
                  </a:lnTo>
                  <a:lnTo>
                    <a:pt x="0" y="82"/>
                  </a:lnTo>
                  <a:lnTo>
                    <a:pt x="14" y="92"/>
                  </a:lnTo>
                  <a:lnTo>
                    <a:pt x="18" y="78"/>
                  </a:lnTo>
                  <a:lnTo>
                    <a:pt x="16" y="24"/>
                  </a:lnTo>
                  <a:lnTo>
                    <a:pt x="28" y="20"/>
                  </a:lnTo>
                  <a:lnTo>
                    <a:pt x="18" y="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0" name="Freeform 28">
              <a:extLst>
                <a:ext uri="{FF2B5EF4-FFF2-40B4-BE49-F238E27FC236}">
                  <a16:creationId xmlns:a16="http://schemas.microsoft.com/office/drawing/2014/main" id="{45A5F399-1DDC-4B03-9F59-825B81B94B21}"/>
                </a:ext>
              </a:extLst>
            </p:cNvPr>
            <p:cNvSpPr>
              <a:spLocks/>
            </p:cNvSpPr>
            <p:nvPr/>
          </p:nvSpPr>
          <p:spPr bwMode="auto">
            <a:xfrm rot="544336">
              <a:off x="5194237" y="3773993"/>
              <a:ext cx="758474" cy="571169"/>
            </a:xfrm>
            <a:custGeom>
              <a:avLst/>
              <a:gdLst>
                <a:gd name="T0" fmla="*/ 0 w 162"/>
                <a:gd name="T1" fmla="*/ 106 h 122"/>
                <a:gd name="T2" fmla="*/ 12 w 162"/>
                <a:gd name="T3" fmla="*/ 90 h 122"/>
                <a:gd name="T4" fmla="*/ 78 w 162"/>
                <a:gd name="T5" fmla="*/ 0 h 122"/>
                <a:gd name="T6" fmla="*/ 120 w 162"/>
                <a:gd name="T7" fmla="*/ 26 h 122"/>
                <a:gd name="T8" fmla="*/ 134 w 162"/>
                <a:gd name="T9" fmla="*/ 76 h 122"/>
                <a:gd name="T10" fmla="*/ 154 w 162"/>
                <a:gd name="T11" fmla="*/ 82 h 122"/>
                <a:gd name="T12" fmla="*/ 162 w 162"/>
                <a:gd name="T13" fmla="*/ 104 h 122"/>
                <a:gd name="T14" fmla="*/ 138 w 162"/>
                <a:gd name="T15" fmla="*/ 106 h 122"/>
                <a:gd name="T16" fmla="*/ 86 w 162"/>
                <a:gd name="T17" fmla="*/ 122 h 122"/>
                <a:gd name="T18" fmla="*/ 62 w 162"/>
                <a:gd name="T19" fmla="*/ 108 h 122"/>
                <a:gd name="T20" fmla="*/ 32 w 162"/>
                <a:gd name="T21" fmla="*/ 122 h 122"/>
                <a:gd name="T22" fmla="*/ 0 w 162"/>
                <a:gd name="T23"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122">
                  <a:moveTo>
                    <a:pt x="0" y="106"/>
                  </a:moveTo>
                  <a:lnTo>
                    <a:pt x="12" y="90"/>
                  </a:lnTo>
                  <a:lnTo>
                    <a:pt x="78" y="0"/>
                  </a:lnTo>
                  <a:lnTo>
                    <a:pt x="120" y="26"/>
                  </a:lnTo>
                  <a:lnTo>
                    <a:pt x="134" y="76"/>
                  </a:lnTo>
                  <a:lnTo>
                    <a:pt x="154" y="82"/>
                  </a:lnTo>
                  <a:lnTo>
                    <a:pt x="162" y="104"/>
                  </a:lnTo>
                  <a:lnTo>
                    <a:pt x="138" y="106"/>
                  </a:lnTo>
                  <a:lnTo>
                    <a:pt x="86" y="122"/>
                  </a:lnTo>
                  <a:lnTo>
                    <a:pt x="62" y="108"/>
                  </a:lnTo>
                  <a:lnTo>
                    <a:pt x="32" y="122"/>
                  </a:lnTo>
                  <a:lnTo>
                    <a:pt x="0" y="10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1" name="Freeform 29">
              <a:extLst>
                <a:ext uri="{FF2B5EF4-FFF2-40B4-BE49-F238E27FC236}">
                  <a16:creationId xmlns:a16="http://schemas.microsoft.com/office/drawing/2014/main" id="{BC81C207-469B-407A-A081-7E05C34EB2CC}"/>
                </a:ext>
              </a:extLst>
            </p:cNvPr>
            <p:cNvSpPr>
              <a:spLocks/>
            </p:cNvSpPr>
            <p:nvPr/>
          </p:nvSpPr>
          <p:spPr bwMode="auto">
            <a:xfrm rot="544336">
              <a:off x="4981494" y="3538125"/>
              <a:ext cx="608166" cy="610481"/>
            </a:xfrm>
            <a:custGeom>
              <a:avLst/>
              <a:gdLst>
                <a:gd name="T0" fmla="*/ 64 w 130"/>
                <a:gd name="T1" fmla="*/ 130 h 130"/>
                <a:gd name="T2" fmla="*/ 46 w 130"/>
                <a:gd name="T3" fmla="*/ 116 h 130"/>
                <a:gd name="T4" fmla="*/ 18 w 130"/>
                <a:gd name="T5" fmla="*/ 76 h 130"/>
                <a:gd name="T6" fmla="*/ 24 w 130"/>
                <a:gd name="T7" fmla="*/ 66 h 130"/>
                <a:gd name="T8" fmla="*/ 4 w 130"/>
                <a:gd name="T9" fmla="*/ 64 h 130"/>
                <a:gd name="T10" fmla="*/ 8 w 130"/>
                <a:gd name="T11" fmla="*/ 44 h 130"/>
                <a:gd name="T12" fmla="*/ 0 w 130"/>
                <a:gd name="T13" fmla="*/ 26 h 130"/>
                <a:gd name="T14" fmla="*/ 38 w 130"/>
                <a:gd name="T15" fmla="*/ 0 h 130"/>
                <a:gd name="T16" fmla="*/ 44 w 130"/>
                <a:gd name="T17" fmla="*/ 6 h 130"/>
                <a:gd name="T18" fmla="*/ 64 w 130"/>
                <a:gd name="T19" fmla="*/ 0 h 130"/>
                <a:gd name="T20" fmla="*/ 88 w 130"/>
                <a:gd name="T21" fmla="*/ 22 h 130"/>
                <a:gd name="T22" fmla="*/ 108 w 130"/>
                <a:gd name="T23" fmla="*/ 24 h 130"/>
                <a:gd name="T24" fmla="*/ 130 w 130"/>
                <a:gd name="T25" fmla="*/ 40 h 130"/>
                <a:gd name="T26" fmla="*/ 64 w 130"/>
                <a:gd name="T2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30">
                  <a:moveTo>
                    <a:pt x="64" y="130"/>
                  </a:moveTo>
                  <a:lnTo>
                    <a:pt x="46" y="116"/>
                  </a:lnTo>
                  <a:lnTo>
                    <a:pt x="18" y="76"/>
                  </a:lnTo>
                  <a:lnTo>
                    <a:pt x="24" y="66"/>
                  </a:lnTo>
                  <a:lnTo>
                    <a:pt x="4" y="64"/>
                  </a:lnTo>
                  <a:lnTo>
                    <a:pt x="8" y="44"/>
                  </a:lnTo>
                  <a:lnTo>
                    <a:pt x="0" y="26"/>
                  </a:lnTo>
                  <a:lnTo>
                    <a:pt x="38" y="0"/>
                  </a:lnTo>
                  <a:lnTo>
                    <a:pt x="44" y="6"/>
                  </a:lnTo>
                  <a:lnTo>
                    <a:pt x="64" y="0"/>
                  </a:lnTo>
                  <a:lnTo>
                    <a:pt x="88" y="22"/>
                  </a:lnTo>
                  <a:lnTo>
                    <a:pt x="108" y="24"/>
                  </a:lnTo>
                  <a:lnTo>
                    <a:pt x="130" y="40"/>
                  </a:lnTo>
                  <a:lnTo>
                    <a:pt x="64" y="13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2" name="Freeform 129">
              <a:extLst>
                <a:ext uri="{FF2B5EF4-FFF2-40B4-BE49-F238E27FC236}">
                  <a16:creationId xmlns:a16="http://schemas.microsoft.com/office/drawing/2014/main" id="{398E15B0-B698-461B-AF90-C7A06C98E930}"/>
                </a:ext>
              </a:extLst>
            </p:cNvPr>
            <p:cNvSpPr>
              <a:spLocks/>
            </p:cNvSpPr>
            <p:nvPr/>
          </p:nvSpPr>
          <p:spPr bwMode="auto">
            <a:xfrm rot="544336">
              <a:off x="2789320" y="4879333"/>
              <a:ext cx="619729" cy="515671"/>
            </a:xfrm>
            <a:custGeom>
              <a:avLst/>
              <a:gdLst>
                <a:gd name="T0" fmla="*/ 102 w 132"/>
                <a:gd name="T1" fmla="*/ 110 h 110"/>
                <a:gd name="T2" fmla="*/ 76 w 132"/>
                <a:gd name="T3" fmla="*/ 102 h 110"/>
                <a:gd name="T4" fmla="*/ 62 w 132"/>
                <a:gd name="T5" fmla="*/ 96 h 110"/>
                <a:gd name="T6" fmla="*/ 34 w 132"/>
                <a:gd name="T7" fmla="*/ 94 h 110"/>
                <a:gd name="T8" fmla="*/ 0 w 132"/>
                <a:gd name="T9" fmla="*/ 54 h 110"/>
                <a:gd name="T10" fmla="*/ 56 w 132"/>
                <a:gd name="T11" fmla="*/ 0 h 110"/>
                <a:gd name="T12" fmla="*/ 76 w 132"/>
                <a:gd name="T13" fmla="*/ 24 h 110"/>
                <a:gd name="T14" fmla="*/ 98 w 132"/>
                <a:gd name="T15" fmla="*/ 18 h 110"/>
                <a:gd name="T16" fmla="*/ 106 w 132"/>
                <a:gd name="T17" fmla="*/ 30 h 110"/>
                <a:gd name="T18" fmla="*/ 126 w 132"/>
                <a:gd name="T19" fmla="*/ 36 h 110"/>
                <a:gd name="T20" fmla="*/ 132 w 132"/>
                <a:gd name="T21" fmla="*/ 46 h 110"/>
                <a:gd name="T22" fmla="*/ 106 w 132"/>
                <a:gd name="T23" fmla="*/ 80 h 110"/>
                <a:gd name="T24" fmla="*/ 102 w 132"/>
                <a:gd name="T25"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10">
                  <a:moveTo>
                    <a:pt x="102" y="110"/>
                  </a:moveTo>
                  <a:lnTo>
                    <a:pt x="76" y="102"/>
                  </a:lnTo>
                  <a:lnTo>
                    <a:pt x="62" y="96"/>
                  </a:lnTo>
                  <a:lnTo>
                    <a:pt x="34" y="94"/>
                  </a:lnTo>
                  <a:lnTo>
                    <a:pt x="0" y="54"/>
                  </a:lnTo>
                  <a:lnTo>
                    <a:pt x="56" y="0"/>
                  </a:lnTo>
                  <a:lnTo>
                    <a:pt x="76" y="24"/>
                  </a:lnTo>
                  <a:lnTo>
                    <a:pt x="98" y="18"/>
                  </a:lnTo>
                  <a:lnTo>
                    <a:pt x="106" y="30"/>
                  </a:lnTo>
                  <a:lnTo>
                    <a:pt x="126" y="36"/>
                  </a:lnTo>
                  <a:lnTo>
                    <a:pt x="132" y="46"/>
                  </a:lnTo>
                  <a:lnTo>
                    <a:pt x="106" y="80"/>
                  </a:lnTo>
                  <a:lnTo>
                    <a:pt x="102" y="11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3" name="Freeform 142">
              <a:extLst>
                <a:ext uri="{FF2B5EF4-FFF2-40B4-BE49-F238E27FC236}">
                  <a16:creationId xmlns:a16="http://schemas.microsoft.com/office/drawing/2014/main" id="{8E4A5AB6-A3B3-4715-AF3B-2EC4E01841AF}"/>
                </a:ext>
              </a:extLst>
            </p:cNvPr>
            <p:cNvSpPr>
              <a:spLocks/>
            </p:cNvSpPr>
            <p:nvPr/>
          </p:nvSpPr>
          <p:spPr bwMode="auto">
            <a:xfrm rot="544336">
              <a:off x="3353550" y="2895270"/>
              <a:ext cx="460171" cy="383863"/>
            </a:xfrm>
            <a:custGeom>
              <a:avLst/>
              <a:gdLst>
                <a:gd name="T0" fmla="*/ 0 w 98"/>
                <a:gd name="T1" fmla="*/ 48 h 82"/>
                <a:gd name="T2" fmla="*/ 52 w 98"/>
                <a:gd name="T3" fmla="*/ 8 h 82"/>
                <a:gd name="T4" fmla="*/ 70 w 98"/>
                <a:gd name="T5" fmla="*/ 0 h 82"/>
                <a:gd name="T6" fmla="*/ 84 w 98"/>
                <a:gd name="T7" fmla="*/ 14 h 82"/>
                <a:gd name="T8" fmla="*/ 80 w 98"/>
                <a:gd name="T9" fmla="*/ 24 h 82"/>
                <a:gd name="T10" fmla="*/ 84 w 98"/>
                <a:gd name="T11" fmla="*/ 50 h 82"/>
                <a:gd name="T12" fmla="*/ 98 w 98"/>
                <a:gd name="T13" fmla="*/ 64 h 82"/>
                <a:gd name="T14" fmla="*/ 88 w 98"/>
                <a:gd name="T15" fmla="*/ 82 h 82"/>
                <a:gd name="T16" fmla="*/ 0 w 98"/>
                <a:gd name="T17" fmla="*/ 4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2">
                  <a:moveTo>
                    <a:pt x="0" y="48"/>
                  </a:moveTo>
                  <a:lnTo>
                    <a:pt x="52" y="8"/>
                  </a:lnTo>
                  <a:lnTo>
                    <a:pt x="70" y="0"/>
                  </a:lnTo>
                  <a:lnTo>
                    <a:pt x="84" y="14"/>
                  </a:lnTo>
                  <a:lnTo>
                    <a:pt x="80" y="24"/>
                  </a:lnTo>
                  <a:lnTo>
                    <a:pt x="84" y="50"/>
                  </a:lnTo>
                  <a:lnTo>
                    <a:pt x="98" y="64"/>
                  </a:lnTo>
                  <a:lnTo>
                    <a:pt x="88" y="82"/>
                  </a:lnTo>
                  <a:lnTo>
                    <a:pt x="0" y="4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4" name="Freeform 81">
              <a:extLst>
                <a:ext uri="{FF2B5EF4-FFF2-40B4-BE49-F238E27FC236}">
                  <a16:creationId xmlns:a16="http://schemas.microsoft.com/office/drawing/2014/main" id="{58D0E668-3ABC-4E1E-B30A-93589C0A97BE}"/>
                </a:ext>
              </a:extLst>
            </p:cNvPr>
            <p:cNvSpPr>
              <a:spLocks/>
            </p:cNvSpPr>
            <p:nvPr/>
          </p:nvSpPr>
          <p:spPr bwMode="auto">
            <a:xfrm rot="544336">
              <a:off x="2692198" y="3158887"/>
              <a:ext cx="675227" cy="543420"/>
            </a:xfrm>
            <a:custGeom>
              <a:avLst/>
              <a:gdLst>
                <a:gd name="T0" fmla="*/ 0 w 144"/>
                <a:gd name="T1" fmla="*/ 62 h 116"/>
                <a:gd name="T2" fmla="*/ 48 w 144"/>
                <a:gd name="T3" fmla="*/ 4 h 116"/>
                <a:gd name="T4" fmla="*/ 60 w 144"/>
                <a:gd name="T5" fmla="*/ 14 h 116"/>
                <a:gd name="T6" fmla="*/ 96 w 144"/>
                <a:gd name="T7" fmla="*/ 0 h 116"/>
                <a:gd name="T8" fmla="*/ 144 w 144"/>
                <a:gd name="T9" fmla="*/ 26 h 116"/>
                <a:gd name="T10" fmla="*/ 106 w 144"/>
                <a:gd name="T11" fmla="*/ 116 h 116"/>
                <a:gd name="T12" fmla="*/ 24 w 144"/>
                <a:gd name="T13" fmla="*/ 80 h 116"/>
                <a:gd name="T14" fmla="*/ 0 w 144"/>
                <a:gd name="T15" fmla="*/ 62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116">
                  <a:moveTo>
                    <a:pt x="0" y="62"/>
                  </a:moveTo>
                  <a:lnTo>
                    <a:pt x="48" y="4"/>
                  </a:lnTo>
                  <a:lnTo>
                    <a:pt x="60" y="14"/>
                  </a:lnTo>
                  <a:lnTo>
                    <a:pt x="96" y="0"/>
                  </a:lnTo>
                  <a:lnTo>
                    <a:pt x="144" y="26"/>
                  </a:lnTo>
                  <a:lnTo>
                    <a:pt x="106" y="116"/>
                  </a:lnTo>
                  <a:lnTo>
                    <a:pt x="24" y="80"/>
                  </a:lnTo>
                  <a:lnTo>
                    <a:pt x="0" y="6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5" name="Freeform 89">
              <a:extLst>
                <a:ext uri="{FF2B5EF4-FFF2-40B4-BE49-F238E27FC236}">
                  <a16:creationId xmlns:a16="http://schemas.microsoft.com/office/drawing/2014/main" id="{304F5986-1441-4FEC-8EE8-264A7D962A2F}"/>
                </a:ext>
              </a:extLst>
            </p:cNvPr>
            <p:cNvSpPr>
              <a:spLocks/>
            </p:cNvSpPr>
            <p:nvPr/>
          </p:nvSpPr>
          <p:spPr bwMode="auto">
            <a:xfrm rot="544336">
              <a:off x="2590451" y="3512688"/>
              <a:ext cx="543418" cy="626669"/>
            </a:xfrm>
            <a:custGeom>
              <a:avLst/>
              <a:gdLst>
                <a:gd name="T0" fmla="*/ 32 w 116"/>
                <a:gd name="T1" fmla="*/ 0 h 134"/>
                <a:gd name="T2" fmla="*/ 114 w 116"/>
                <a:gd name="T3" fmla="*/ 36 h 134"/>
                <a:gd name="T4" fmla="*/ 116 w 116"/>
                <a:gd name="T5" fmla="*/ 70 h 134"/>
                <a:gd name="T6" fmla="*/ 116 w 116"/>
                <a:gd name="T7" fmla="*/ 82 h 134"/>
                <a:gd name="T8" fmla="*/ 68 w 116"/>
                <a:gd name="T9" fmla="*/ 118 h 134"/>
                <a:gd name="T10" fmla="*/ 70 w 116"/>
                <a:gd name="T11" fmla="*/ 134 h 134"/>
                <a:gd name="T12" fmla="*/ 44 w 116"/>
                <a:gd name="T13" fmla="*/ 112 h 134"/>
                <a:gd name="T14" fmla="*/ 36 w 116"/>
                <a:gd name="T15" fmla="*/ 96 h 134"/>
                <a:gd name="T16" fmla="*/ 0 w 116"/>
                <a:gd name="T17" fmla="*/ 88 h 134"/>
                <a:gd name="T18" fmla="*/ 32 w 116"/>
                <a:gd name="T19" fmla="*/ 32 h 134"/>
                <a:gd name="T20" fmla="*/ 28 w 116"/>
                <a:gd name="T21" fmla="*/ 12 h 134"/>
                <a:gd name="T22" fmla="*/ 32 w 116"/>
                <a:gd name="T2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134">
                  <a:moveTo>
                    <a:pt x="32" y="0"/>
                  </a:moveTo>
                  <a:lnTo>
                    <a:pt x="114" y="36"/>
                  </a:lnTo>
                  <a:lnTo>
                    <a:pt x="116" y="70"/>
                  </a:lnTo>
                  <a:lnTo>
                    <a:pt x="116" y="82"/>
                  </a:lnTo>
                  <a:lnTo>
                    <a:pt x="68" y="118"/>
                  </a:lnTo>
                  <a:lnTo>
                    <a:pt x="70" y="134"/>
                  </a:lnTo>
                  <a:lnTo>
                    <a:pt x="44" y="112"/>
                  </a:lnTo>
                  <a:lnTo>
                    <a:pt x="36" y="96"/>
                  </a:lnTo>
                  <a:lnTo>
                    <a:pt x="0" y="88"/>
                  </a:lnTo>
                  <a:lnTo>
                    <a:pt x="32" y="32"/>
                  </a:lnTo>
                  <a:lnTo>
                    <a:pt x="28" y="12"/>
                  </a:lnTo>
                  <a:lnTo>
                    <a:pt x="32"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6" name="Freeform 127">
              <a:extLst>
                <a:ext uri="{FF2B5EF4-FFF2-40B4-BE49-F238E27FC236}">
                  <a16:creationId xmlns:a16="http://schemas.microsoft.com/office/drawing/2014/main" id="{3776502D-3748-4DF8-9DB6-B7934A725A85}"/>
                </a:ext>
              </a:extLst>
            </p:cNvPr>
            <p:cNvSpPr>
              <a:spLocks/>
            </p:cNvSpPr>
            <p:nvPr/>
          </p:nvSpPr>
          <p:spPr bwMode="auto">
            <a:xfrm rot="544336">
              <a:off x="2863317" y="5369568"/>
              <a:ext cx="552668" cy="742289"/>
            </a:xfrm>
            <a:custGeom>
              <a:avLst/>
              <a:gdLst>
                <a:gd name="T0" fmla="*/ 10 w 118"/>
                <a:gd name="T1" fmla="*/ 158 h 158"/>
                <a:gd name="T2" fmla="*/ 2 w 118"/>
                <a:gd name="T3" fmla="*/ 118 h 158"/>
                <a:gd name="T4" fmla="*/ 0 w 118"/>
                <a:gd name="T5" fmla="*/ 90 h 158"/>
                <a:gd name="T6" fmla="*/ 20 w 118"/>
                <a:gd name="T7" fmla="*/ 106 h 158"/>
                <a:gd name="T8" fmla="*/ 26 w 118"/>
                <a:gd name="T9" fmla="*/ 82 h 158"/>
                <a:gd name="T10" fmla="*/ 46 w 118"/>
                <a:gd name="T11" fmla="*/ 68 h 158"/>
                <a:gd name="T12" fmla="*/ 38 w 118"/>
                <a:gd name="T13" fmla="*/ 16 h 158"/>
                <a:gd name="T14" fmla="*/ 40 w 118"/>
                <a:gd name="T15" fmla="*/ 0 h 158"/>
                <a:gd name="T16" fmla="*/ 66 w 118"/>
                <a:gd name="T17" fmla="*/ 8 h 158"/>
                <a:gd name="T18" fmla="*/ 88 w 118"/>
                <a:gd name="T19" fmla="*/ 4 h 158"/>
                <a:gd name="T20" fmla="*/ 96 w 118"/>
                <a:gd name="T21" fmla="*/ 50 h 158"/>
                <a:gd name="T22" fmla="*/ 118 w 118"/>
                <a:gd name="T23" fmla="*/ 74 h 158"/>
                <a:gd name="T24" fmla="*/ 118 w 118"/>
                <a:gd name="T25" fmla="*/ 104 h 158"/>
                <a:gd name="T26" fmla="*/ 114 w 118"/>
                <a:gd name="T27" fmla="*/ 110 h 158"/>
                <a:gd name="T28" fmla="*/ 106 w 118"/>
                <a:gd name="T29" fmla="*/ 106 h 158"/>
                <a:gd name="T30" fmla="*/ 80 w 118"/>
                <a:gd name="T31" fmla="*/ 150 h 158"/>
                <a:gd name="T32" fmla="*/ 10 w 118"/>
                <a:gd name="T3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58">
                  <a:moveTo>
                    <a:pt x="10" y="158"/>
                  </a:moveTo>
                  <a:lnTo>
                    <a:pt x="2" y="118"/>
                  </a:lnTo>
                  <a:lnTo>
                    <a:pt x="0" y="90"/>
                  </a:lnTo>
                  <a:lnTo>
                    <a:pt x="20" y="106"/>
                  </a:lnTo>
                  <a:lnTo>
                    <a:pt x="26" y="82"/>
                  </a:lnTo>
                  <a:lnTo>
                    <a:pt x="46" y="68"/>
                  </a:lnTo>
                  <a:lnTo>
                    <a:pt x="38" y="16"/>
                  </a:lnTo>
                  <a:lnTo>
                    <a:pt x="40" y="0"/>
                  </a:lnTo>
                  <a:lnTo>
                    <a:pt x="66" y="8"/>
                  </a:lnTo>
                  <a:lnTo>
                    <a:pt x="88" y="4"/>
                  </a:lnTo>
                  <a:lnTo>
                    <a:pt x="96" y="50"/>
                  </a:lnTo>
                  <a:lnTo>
                    <a:pt x="118" y="74"/>
                  </a:lnTo>
                  <a:lnTo>
                    <a:pt x="118" y="104"/>
                  </a:lnTo>
                  <a:lnTo>
                    <a:pt x="114" y="110"/>
                  </a:lnTo>
                  <a:lnTo>
                    <a:pt x="106" y="106"/>
                  </a:lnTo>
                  <a:lnTo>
                    <a:pt x="80" y="150"/>
                  </a:lnTo>
                  <a:lnTo>
                    <a:pt x="10" y="15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7" name="Freeform 145">
              <a:extLst>
                <a:ext uri="{FF2B5EF4-FFF2-40B4-BE49-F238E27FC236}">
                  <a16:creationId xmlns:a16="http://schemas.microsoft.com/office/drawing/2014/main" id="{15AD9B3F-97B4-40B8-9F3D-82BB94EAC805}"/>
                </a:ext>
              </a:extLst>
            </p:cNvPr>
            <p:cNvSpPr>
              <a:spLocks/>
            </p:cNvSpPr>
            <p:nvPr/>
          </p:nvSpPr>
          <p:spPr bwMode="auto">
            <a:xfrm rot="544336">
              <a:off x="2384645" y="3380880"/>
              <a:ext cx="383862" cy="497171"/>
            </a:xfrm>
            <a:custGeom>
              <a:avLst/>
              <a:gdLst>
                <a:gd name="T0" fmla="*/ 0 w 82"/>
                <a:gd name="T1" fmla="*/ 70 h 106"/>
                <a:gd name="T2" fmla="*/ 24 w 82"/>
                <a:gd name="T3" fmla="*/ 70 h 106"/>
                <a:gd name="T4" fmla="*/ 38 w 82"/>
                <a:gd name="T5" fmla="*/ 18 h 106"/>
                <a:gd name="T6" fmla="*/ 58 w 82"/>
                <a:gd name="T7" fmla="*/ 0 h 106"/>
                <a:gd name="T8" fmla="*/ 82 w 82"/>
                <a:gd name="T9" fmla="*/ 18 h 106"/>
                <a:gd name="T10" fmla="*/ 78 w 82"/>
                <a:gd name="T11" fmla="*/ 30 h 106"/>
                <a:gd name="T12" fmla="*/ 82 w 82"/>
                <a:gd name="T13" fmla="*/ 50 h 106"/>
                <a:gd name="T14" fmla="*/ 50 w 82"/>
                <a:gd name="T15" fmla="*/ 106 h 106"/>
                <a:gd name="T16" fmla="*/ 38 w 82"/>
                <a:gd name="T17" fmla="*/ 94 h 106"/>
                <a:gd name="T18" fmla="*/ 24 w 82"/>
                <a:gd name="T19" fmla="*/ 98 h 106"/>
                <a:gd name="T20" fmla="*/ 0 w 82"/>
                <a:gd name="T21" fmla="*/ 7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106">
                  <a:moveTo>
                    <a:pt x="0" y="70"/>
                  </a:moveTo>
                  <a:lnTo>
                    <a:pt x="24" y="70"/>
                  </a:lnTo>
                  <a:lnTo>
                    <a:pt x="38" y="18"/>
                  </a:lnTo>
                  <a:lnTo>
                    <a:pt x="58" y="0"/>
                  </a:lnTo>
                  <a:lnTo>
                    <a:pt x="82" y="18"/>
                  </a:lnTo>
                  <a:lnTo>
                    <a:pt x="78" y="30"/>
                  </a:lnTo>
                  <a:lnTo>
                    <a:pt x="82" y="50"/>
                  </a:lnTo>
                  <a:lnTo>
                    <a:pt x="50" y="106"/>
                  </a:lnTo>
                  <a:lnTo>
                    <a:pt x="38" y="94"/>
                  </a:lnTo>
                  <a:lnTo>
                    <a:pt x="24" y="98"/>
                  </a:lnTo>
                  <a:lnTo>
                    <a:pt x="0" y="7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8" name="Freeform 149">
              <a:extLst>
                <a:ext uri="{FF2B5EF4-FFF2-40B4-BE49-F238E27FC236}">
                  <a16:creationId xmlns:a16="http://schemas.microsoft.com/office/drawing/2014/main" id="{3E228E89-7646-45A2-ABD2-F6908D499BF2}"/>
                </a:ext>
              </a:extLst>
            </p:cNvPr>
            <p:cNvSpPr>
              <a:spLocks/>
            </p:cNvSpPr>
            <p:nvPr/>
          </p:nvSpPr>
          <p:spPr bwMode="auto">
            <a:xfrm rot="544336">
              <a:off x="3492295" y="4476971"/>
              <a:ext cx="610479" cy="478672"/>
            </a:xfrm>
            <a:custGeom>
              <a:avLst/>
              <a:gdLst>
                <a:gd name="T0" fmla="*/ 0 w 130"/>
                <a:gd name="T1" fmla="*/ 12 h 102"/>
                <a:gd name="T2" fmla="*/ 16 w 130"/>
                <a:gd name="T3" fmla="*/ 6 h 102"/>
                <a:gd name="T4" fmla="*/ 32 w 130"/>
                <a:gd name="T5" fmla="*/ 12 h 102"/>
                <a:gd name="T6" fmla="*/ 40 w 130"/>
                <a:gd name="T7" fmla="*/ 2 h 102"/>
                <a:gd name="T8" fmla="*/ 52 w 130"/>
                <a:gd name="T9" fmla="*/ 0 h 102"/>
                <a:gd name="T10" fmla="*/ 94 w 130"/>
                <a:gd name="T11" fmla="*/ 6 h 102"/>
                <a:gd name="T12" fmla="*/ 108 w 130"/>
                <a:gd name="T13" fmla="*/ 6 h 102"/>
                <a:gd name="T14" fmla="*/ 104 w 130"/>
                <a:gd name="T15" fmla="*/ 24 h 102"/>
                <a:gd name="T16" fmla="*/ 112 w 130"/>
                <a:gd name="T17" fmla="*/ 36 h 102"/>
                <a:gd name="T18" fmla="*/ 126 w 130"/>
                <a:gd name="T19" fmla="*/ 34 h 102"/>
                <a:gd name="T20" fmla="*/ 130 w 130"/>
                <a:gd name="T21" fmla="*/ 66 h 102"/>
                <a:gd name="T22" fmla="*/ 128 w 130"/>
                <a:gd name="T23" fmla="*/ 86 h 102"/>
                <a:gd name="T24" fmla="*/ 108 w 130"/>
                <a:gd name="T25" fmla="*/ 82 h 102"/>
                <a:gd name="T26" fmla="*/ 96 w 130"/>
                <a:gd name="T27" fmla="*/ 66 h 102"/>
                <a:gd name="T28" fmla="*/ 36 w 130"/>
                <a:gd name="T29" fmla="*/ 102 h 102"/>
                <a:gd name="T30" fmla="*/ 0 w 130"/>
                <a:gd name="T31" fmla="*/ 1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102">
                  <a:moveTo>
                    <a:pt x="0" y="12"/>
                  </a:moveTo>
                  <a:lnTo>
                    <a:pt x="16" y="6"/>
                  </a:lnTo>
                  <a:lnTo>
                    <a:pt x="32" y="12"/>
                  </a:lnTo>
                  <a:lnTo>
                    <a:pt x="40" y="2"/>
                  </a:lnTo>
                  <a:lnTo>
                    <a:pt x="52" y="0"/>
                  </a:lnTo>
                  <a:lnTo>
                    <a:pt x="94" y="6"/>
                  </a:lnTo>
                  <a:lnTo>
                    <a:pt x="108" y="6"/>
                  </a:lnTo>
                  <a:lnTo>
                    <a:pt x="104" y="24"/>
                  </a:lnTo>
                  <a:lnTo>
                    <a:pt x="112" y="36"/>
                  </a:lnTo>
                  <a:lnTo>
                    <a:pt x="126" y="34"/>
                  </a:lnTo>
                  <a:lnTo>
                    <a:pt x="130" y="66"/>
                  </a:lnTo>
                  <a:lnTo>
                    <a:pt x="128" y="86"/>
                  </a:lnTo>
                  <a:lnTo>
                    <a:pt x="108" y="82"/>
                  </a:lnTo>
                  <a:lnTo>
                    <a:pt x="96" y="66"/>
                  </a:lnTo>
                  <a:lnTo>
                    <a:pt x="36" y="102"/>
                  </a:lnTo>
                  <a:lnTo>
                    <a:pt x="0" y="1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49" name="Freeform 25">
              <a:extLst>
                <a:ext uri="{FF2B5EF4-FFF2-40B4-BE49-F238E27FC236}">
                  <a16:creationId xmlns:a16="http://schemas.microsoft.com/office/drawing/2014/main" id="{7D5E4899-DFC2-4614-A31E-1DEF95FD33EF}"/>
                </a:ext>
              </a:extLst>
            </p:cNvPr>
            <p:cNvSpPr>
              <a:spLocks/>
            </p:cNvSpPr>
            <p:nvPr/>
          </p:nvSpPr>
          <p:spPr bwMode="auto">
            <a:xfrm rot="544336">
              <a:off x="5612785" y="5438941"/>
              <a:ext cx="1031340" cy="825536"/>
            </a:xfrm>
            <a:custGeom>
              <a:avLst/>
              <a:gdLst>
                <a:gd name="T0" fmla="*/ 8 w 220"/>
                <a:gd name="T1" fmla="*/ 26 h 176"/>
                <a:gd name="T2" fmla="*/ 56 w 220"/>
                <a:gd name="T3" fmla="*/ 0 h 176"/>
                <a:gd name="T4" fmla="*/ 112 w 220"/>
                <a:gd name="T5" fmla="*/ 28 h 176"/>
                <a:gd name="T6" fmla="*/ 160 w 220"/>
                <a:gd name="T7" fmla="*/ 36 h 176"/>
                <a:gd name="T8" fmla="*/ 172 w 220"/>
                <a:gd name="T9" fmla="*/ 44 h 176"/>
                <a:gd name="T10" fmla="*/ 170 w 220"/>
                <a:gd name="T11" fmla="*/ 68 h 176"/>
                <a:gd name="T12" fmla="*/ 200 w 220"/>
                <a:gd name="T13" fmla="*/ 96 h 176"/>
                <a:gd name="T14" fmla="*/ 220 w 220"/>
                <a:gd name="T15" fmla="*/ 126 h 176"/>
                <a:gd name="T16" fmla="*/ 116 w 220"/>
                <a:gd name="T17" fmla="*/ 176 h 176"/>
                <a:gd name="T18" fmla="*/ 94 w 220"/>
                <a:gd name="T19" fmla="*/ 152 h 176"/>
                <a:gd name="T20" fmla="*/ 48 w 220"/>
                <a:gd name="T21" fmla="*/ 142 h 176"/>
                <a:gd name="T22" fmla="*/ 56 w 220"/>
                <a:gd name="T23" fmla="*/ 104 h 176"/>
                <a:gd name="T24" fmla="*/ 28 w 220"/>
                <a:gd name="T25" fmla="*/ 76 h 176"/>
                <a:gd name="T26" fmla="*/ 24 w 220"/>
                <a:gd name="T27" fmla="*/ 56 h 176"/>
                <a:gd name="T28" fmla="*/ 0 w 220"/>
                <a:gd name="T29" fmla="*/ 48 h 176"/>
                <a:gd name="T30" fmla="*/ 8 w 220"/>
                <a:gd name="T31" fmla="*/ 2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 h="176">
                  <a:moveTo>
                    <a:pt x="8" y="26"/>
                  </a:moveTo>
                  <a:lnTo>
                    <a:pt x="56" y="0"/>
                  </a:lnTo>
                  <a:lnTo>
                    <a:pt x="112" y="28"/>
                  </a:lnTo>
                  <a:lnTo>
                    <a:pt x="160" y="36"/>
                  </a:lnTo>
                  <a:lnTo>
                    <a:pt x="172" y="44"/>
                  </a:lnTo>
                  <a:lnTo>
                    <a:pt x="170" y="68"/>
                  </a:lnTo>
                  <a:lnTo>
                    <a:pt x="200" y="96"/>
                  </a:lnTo>
                  <a:lnTo>
                    <a:pt x="220" y="126"/>
                  </a:lnTo>
                  <a:lnTo>
                    <a:pt x="116" y="176"/>
                  </a:lnTo>
                  <a:lnTo>
                    <a:pt x="94" y="152"/>
                  </a:lnTo>
                  <a:lnTo>
                    <a:pt x="48" y="142"/>
                  </a:lnTo>
                  <a:lnTo>
                    <a:pt x="56" y="104"/>
                  </a:lnTo>
                  <a:lnTo>
                    <a:pt x="28" y="76"/>
                  </a:lnTo>
                  <a:lnTo>
                    <a:pt x="24" y="56"/>
                  </a:lnTo>
                  <a:lnTo>
                    <a:pt x="0" y="48"/>
                  </a:lnTo>
                  <a:lnTo>
                    <a:pt x="8" y="2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0" name="Freeform 116">
              <a:extLst>
                <a:ext uri="{FF2B5EF4-FFF2-40B4-BE49-F238E27FC236}">
                  <a16:creationId xmlns:a16="http://schemas.microsoft.com/office/drawing/2014/main" id="{FB5FBC06-DD67-4493-8854-CF9D56217615}"/>
                </a:ext>
              </a:extLst>
            </p:cNvPr>
            <p:cNvSpPr>
              <a:spLocks/>
            </p:cNvSpPr>
            <p:nvPr/>
          </p:nvSpPr>
          <p:spPr bwMode="auto">
            <a:xfrm rot="544336">
              <a:off x="4010278" y="6981329"/>
              <a:ext cx="823222" cy="795475"/>
            </a:xfrm>
            <a:custGeom>
              <a:avLst/>
              <a:gdLst>
                <a:gd name="T0" fmla="*/ 24 w 176"/>
                <a:gd name="T1" fmla="*/ 54 h 170"/>
                <a:gd name="T2" fmla="*/ 30 w 176"/>
                <a:gd name="T3" fmla="*/ 52 h 170"/>
                <a:gd name="T4" fmla="*/ 24 w 176"/>
                <a:gd name="T5" fmla="*/ 22 h 170"/>
                <a:gd name="T6" fmla="*/ 46 w 176"/>
                <a:gd name="T7" fmla="*/ 18 h 170"/>
                <a:gd name="T8" fmla="*/ 50 w 176"/>
                <a:gd name="T9" fmla="*/ 10 h 170"/>
                <a:gd name="T10" fmla="*/ 62 w 176"/>
                <a:gd name="T11" fmla="*/ 14 h 170"/>
                <a:gd name="T12" fmla="*/ 74 w 176"/>
                <a:gd name="T13" fmla="*/ 0 h 170"/>
                <a:gd name="T14" fmla="*/ 90 w 176"/>
                <a:gd name="T15" fmla="*/ 48 h 170"/>
                <a:gd name="T16" fmla="*/ 148 w 176"/>
                <a:gd name="T17" fmla="*/ 38 h 170"/>
                <a:gd name="T18" fmla="*/ 158 w 176"/>
                <a:gd name="T19" fmla="*/ 82 h 170"/>
                <a:gd name="T20" fmla="*/ 168 w 176"/>
                <a:gd name="T21" fmla="*/ 80 h 170"/>
                <a:gd name="T22" fmla="*/ 176 w 176"/>
                <a:gd name="T23" fmla="*/ 118 h 170"/>
                <a:gd name="T24" fmla="*/ 164 w 176"/>
                <a:gd name="T25" fmla="*/ 120 h 170"/>
                <a:gd name="T26" fmla="*/ 170 w 176"/>
                <a:gd name="T27" fmla="*/ 158 h 170"/>
                <a:gd name="T28" fmla="*/ 110 w 176"/>
                <a:gd name="T29" fmla="*/ 170 h 170"/>
                <a:gd name="T30" fmla="*/ 104 w 176"/>
                <a:gd name="T31" fmla="*/ 158 h 170"/>
                <a:gd name="T32" fmla="*/ 8 w 176"/>
                <a:gd name="T33" fmla="*/ 170 h 170"/>
                <a:gd name="T34" fmla="*/ 0 w 176"/>
                <a:gd name="T35" fmla="*/ 144 h 170"/>
                <a:gd name="T36" fmla="*/ 6 w 176"/>
                <a:gd name="T37" fmla="*/ 134 h 170"/>
                <a:gd name="T38" fmla="*/ 16 w 176"/>
                <a:gd name="T39" fmla="*/ 134 h 170"/>
                <a:gd name="T40" fmla="*/ 14 w 176"/>
                <a:gd name="T41" fmla="*/ 92 h 170"/>
                <a:gd name="T42" fmla="*/ 26 w 176"/>
                <a:gd name="T43" fmla="*/ 72 h 170"/>
                <a:gd name="T44" fmla="*/ 24 w 176"/>
                <a:gd name="T45" fmla="*/ 5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6" h="170">
                  <a:moveTo>
                    <a:pt x="24" y="54"/>
                  </a:moveTo>
                  <a:lnTo>
                    <a:pt x="30" y="52"/>
                  </a:lnTo>
                  <a:lnTo>
                    <a:pt x="24" y="22"/>
                  </a:lnTo>
                  <a:lnTo>
                    <a:pt x="46" y="18"/>
                  </a:lnTo>
                  <a:lnTo>
                    <a:pt x="50" y="10"/>
                  </a:lnTo>
                  <a:lnTo>
                    <a:pt x="62" y="14"/>
                  </a:lnTo>
                  <a:lnTo>
                    <a:pt x="74" y="0"/>
                  </a:lnTo>
                  <a:lnTo>
                    <a:pt x="90" y="48"/>
                  </a:lnTo>
                  <a:lnTo>
                    <a:pt x="148" y="38"/>
                  </a:lnTo>
                  <a:lnTo>
                    <a:pt x="158" y="82"/>
                  </a:lnTo>
                  <a:lnTo>
                    <a:pt x="168" y="80"/>
                  </a:lnTo>
                  <a:lnTo>
                    <a:pt x="176" y="118"/>
                  </a:lnTo>
                  <a:lnTo>
                    <a:pt x="164" y="120"/>
                  </a:lnTo>
                  <a:lnTo>
                    <a:pt x="170" y="158"/>
                  </a:lnTo>
                  <a:lnTo>
                    <a:pt x="110" y="170"/>
                  </a:lnTo>
                  <a:lnTo>
                    <a:pt x="104" y="158"/>
                  </a:lnTo>
                  <a:lnTo>
                    <a:pt x="8" y="170"/>
                  </a:lnTo>
                  <a:lnTo>
                    <a:pt x="0" y="144"/>
                  </a:lnTo>
                  <a:lnTo>
                    <a:pt x="6" y="134"/>
                  </a:lnTo>
                  <a:lnTo>
                    <a:pt x="16" y="134"/>
                  </a:lnTo>
                  <a:lnTo>
                    <a:pt x="14" y="92"/>
                  </a:lnTo>
                  <a:lnTo>
                    <a:pt x="26" y="72"/>
                  </a:lnTo>
                  <a:lnTo>
                    <a:pt x="24" y="5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1" name="Freeform 123">
              <a:extLst>
                <a:ext uri="{FF2B5EF4-FFF2-40B4-BE49-F238E27FC236}">
                  <a16:creationId xmlns:a16="http://schemas.microsoft.com/office/drawing/2014/main" id="{A9D8EF73-CD25-4029-BD72-DF2F4100E3E6}"/>
                </a:ext>
              </a:extLst>
            </p:cNvPr>
            <p:cNvSpPr>
              <a:spLocks/>
            </p:cNvSpPr>
            <p:nvPr/>
          </p:nvSpPr>
          <p:spPr bwMode="auto">
            <a:xfrm rot="544336">
              <a:off x="3774411" y="5309445"/>
              <a:ext cx="918030" cy="1022093"/>
            </a:xfrm>
            <a:custGeom>
              <a:avLst/>
              <a:gdLst>
                <a:gd name="T0" fmla="*/ 30 w 196"/>
                <a:gd name="T1" fmla="*/ 114 h 218"/>
                <a:gd name="T2" fmla="*/ 0 w 196"/>
                <a:gd name="T3" fmla="*/ 68 h 218"/>
                <a:gd name="T4" fmla="*/ 82 w 196"/>
                <a:gd name="T5" fmla="*/ 4 h 218"/>
                <a:gd name="T6" fmla="*/ 134 w 196"/>
                <a:gd name="T7" fmla="*/ 0 h 218"/>
                <a:gd name="T8" fmla="*/ 136 w 196"/>
                <a:gd name="T9" fmla="*/ 12 h 218"/>
                <a:gd name="T10" fmla="*/ 176 w 196"/>
                <a:gd name="T11" fmla="*/ 20 h 218"/>
                <a:gd name="T12" fmla="*/ 190 w 196"/>
                <a:gd name="T13" fmla="*/ 64 h 218"/>
                <a:gd name="T14" fmla="*/ 196 w 196"/>
                <a:gd name="T15" fmla="*/ 84 h 218"/>
                <a:gd name="T16" fmla="*/ 180 w 196"/>
                <a:gd name="T17" fmla="*/ 88 h 218"/>
                <a:gd name="T18" fmla="*/ 184 w 196"/>
                <a:gd name="T19" fmla="*/ 108 h 218"/>
                <a:gd name="T20" fmla="*/ 180 w 196"/>
                <a:gd name="T21" fmla="*/ 134 h 218"/>
                <a:gd name="T22" fmla="*/ 184 w 196"/>
                <a:gd name="T23" fmla="*/ 146 h 218"/>
                <a:gd name="T24" fmla="*/ 150 w 196"/>
                <a:gd name="T25" fmla="*/ 194 h 218"/>
                <a:gd name="T26" fmla="*/ 106 w 196"/>
                <a:gd name="T27" fmla="*/ 218 h 218"/>
                <a:gd name="T28" fmla="*/ 86 w 196"/>
                <a:gd name="T29" fmla="*/ 196 h 218"/>
                <a:gd name="T30" fmla="*/ 88 w 196"/>
                <a:gd name="T31" fmla="*/ 184 h 218"/>
                <a:gd name="T32" fmla="*/ 78 w 196"/>
                <a:gd name="T33" fmla="*/ 180 h 218"/>
                <a:gd name="T34" fmla="*/ 30 w 196"/>
                <a:gd name="T35" fmla="*/ 11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218">
                  <a:moveTo>
                    <a:pt x="30" y="114"/>
                  </a:moveTo>
                  <a:lnTo>
                    <a:pt x="0" y="68"/>
                  </a:lnTo>
                  <a:lnTo>
                    <a:pt x="82" y="4"/>
                  </a:lnTo>
                  <a:lnTo>
                    <a:pt x="134" y="0"/>
                  </a:lnTo>
                  <a:lnTo>
                    <a:pt x="136" y="12"/>
                  </a:lnTo>
                  <a:lnTo>
                    <a:pt x="176" y="20"/>
                  </a:lnTo>
                  <a:lnTo>
                    <a:pt x="190" y="64"/>
                  </a:lnTo>
                  <a:lnTo>
                    <a:pt x="196" y="84"/>
                  </a:lnTo>
                  <a:lnTo>
                    <a:pt x="180" y="88"/>
                  </a:lnTo>
                  <a:lnTo>
                    <a:pt x="184" y="108"/>
                  </a:lnTo>
                  <a:lnTo>
                    <a:pt x="180" y="134"/>
                  </a:lnTo>
                  <a:lnTo>
                    <a:pt x="184" y="146"/>
                  </a:lnTo>
                  <a:lnTo>
                    <a:pt x="150" y="194"/>
                  </a:lnTo>
                  <a:lnTo>
                    <a:pt x="106" y="218"/>
                  </a:lnTo>
                  <a:lnTo>
                    <a:pt x="86" y="196"/>
                  </a:lnTo>
                  <a:lnTo>
                    <a:pt x="88" y="184"/>
                  </a:lnTo>
                  <a:lnTo>
                    <a:pt x="78" y="180"/>
                  </a:lnTo>
                  <a:lnTo>
                    <a:pt x="30" y="11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2" name="Freeform 60">
              <a:extLst>
                <a:ext uri="{FF2B5EF4-FFF2-40B4-BE49-F238E27FC236}">
                  <a16:creationId xmlns:a16="http://schemas.microsoft.com/office/drawing/2014/main" id="{F52E67D0-F405-434D-A385-6C820E104062}"/>
                </a:ext>
              </a:extLst>
            </p:cNvPr>
            <p:cNvSpPr>
              <a:spLocks/>
            </p:cNvSpPr>
            <p:nvPr/>
          </p:nvSpPr>
          <p:spPr bwMode="auto">
            <a:xfrm rot="544336">
              <a:off x="1094314" y="3884989"/>
              <a:ext cx="825535" cy="571169"/>
            </a:xfrm>
            <a:custGeom>
              <a:avLst/>
              <a:gdLst>
                <a:gd name="T0" fmla="*/ 52 w 176"/>
                <a:gd name="T1" fmla="*/ 12 h 122"/>
                <a:gd name="T2" fmla="*/ 126 w 176"/>
                <a:gd name="T3" fmla="*/ 0 h 122"/>
                <a:gd name="T4" fmla="*/ 124 w 176"/>
                <a:gd name="T5" fmla="*/ 40 h 122"/>
                <a:gd name="T6" fmla="*/ 176 w 176"/>
                <a:gd name="T7" fmla="*/ 88 h 122"/>
                <a:gd name="T8" fmla="*/ 176 w 176"/>
                <a:gd name="T9" fmla="*/ 102 h 122"/>
                <a:gd name="T10" fmla="*/ 64 w 176"/>
                <a:gd name="T11" fmla="*/ 122 h 122"/>
                <a:gd name="T12" fmla="*/ 40 w 176"/>
                <a:gd name="T13" fmla="*/ 122 h 122"/>
                <a:gd name="T14" fmla="*/ 0 w 176"/>
                <a:gd name="T15" fmla="*/ 54 h 122"/>
                <a:gd name="T16" fmla="*/ 8 w 176"/>
                <a:gd name="T17" fmla="*/ 52 h 122"/>
                <a:gd name="T18" fmla="*/ 10 w 176"/>
                <a:gd name="T19" fmla="*/ 42 h 122"/>
                <a:gd name="T20" fmla="*/ 28 w 176"/>
                <a:gd name="T21" fmla="*/ 42 h 122"/>
                <a:gd name="T22" fmla="*/ 52 w 176"/>
                <a:gd name="T23" fmla="*/ 1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22">
                  <a:moveTo>
                    <a:pt x="52" y="12"/>
                  </a:moveTo>
                  <a:lnTo>
                    <a:pt x="126" y="0"/>
                  </a:lnTo>
                  <a:lnTo>
                    <a:pt x="124" y="40"/>
                  </a:lnTo>
                  <a:lnTo>
                    <a:pt x="176" y="88"/>
                  </a:lnTo>
                  <a:lnTo>
                    <a:pt x="176" y="102"/>
                  </a:lnTo>
                  <a:lnTo>
                    <a:pt x="64" y="122"/>
                  </a:lnTo>
                  <a:lnTo>
                    <a:pt x="40" y="122"/>
                  </a:lnTo>
                  <a:lnTo>
                    <a:pt x="0" y="54"/>
                  </a:lnTo>
                  <a:lnTo>
                    <a:pt x="8" y="52"/>
                  </a:lnTo>
                  <a:lnTo>
                    <a:pt x="10" y="42"/>
                  </a:lnTo>
                  <a:lnTo>
                    <a:pt x="28" y="42"/>
                  </a:lnTo>
                  <a:lnTo>
                    <a:pt x="52" y="1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3" name="Freeform 67">
              <a:extLst>
                <a:ext uri="{FF2B5EF4-FFF2-40B4-BE49-F238E27FC236}">
                  <a16:creationId xmlns:a16="http://schemas.microsoft.com/office/drawing/2014/main" id="{6F7940BD-BFFA-40D9-981B-F3683D20A340}"/>
                </a:ext>
              </a:extLst>
            </p:cNvPr>
            <p:cNvSpPr>
              <a:spLocks/>
            </p:cNvSpPr>
            <p:nvPr/>
          </p:nvSpPr>
          <p:spPr bwMode="auto">
            <a:xfrm rot="544336">
              <a:off x="1022630" y="5533750"/>
              <a:ext cx="589667" cy="420862"/>
            </a:xfrm>
            <a:custGeom>
              <a:avLst/>
              <a:gdLst>
                <a:gd name="T0" fmla="*/ 38 w 126"/>
                <a:gd name="T1" fmla="*/ 90 h 90"/>
                <a:gd name="T2" fmla="*/ 36 w 126"/>
                <a:gd name="T3" fmla="*/ 78 h 90"/>
                <a:gd name="T4" fmla="*/ 30 w 126"/>
                <a:gd name="T5" fmla="*/ 60 h 90"/>
                <a:gd name="T6" fmla="*/ 30 w 126"/>
                <a:gd name="T7" fmla="*/ 46 h 90"/>
                <a:gd name="T8" fmla="*/ 8 w 126"/>
                <a:gd name="T9" fmla="*/ 30 h 90"/>
                <a:gd name="T10" fmla="*/ 0 w 126"/>
                <a:gd name="T11" fmla="*/ 10 h 90"/>
                <a:gd name="T12" fmla="*/ 46 w 126"/>
                <a:gd name="T13" fmla="*/ 4 h 90"/>
                <a:gd name="T14" fmla="*/ 48 w 126"/>
                <a:gd name="T15" fmla="*/ 10 h 90"/>
                <a:gd name="T16" fmla="*/ 118 w 126"/>
                <a:gd name="T17" fmla="*/ 0 h 90"/>
                <a:gd name="T18" fmla="*/ 126 w 126"/>
                <a:gd name="T19" fmla="*/ 10 h 90"/>
                <a:gd name="T20" fmla="*/ 124 w 126"/>
                <a:gd name="T21" fmla="*/ 22 h 90"/>
                <a:gd name="T22" fmla="*/ 114 w 126"/>
                <a:gd name="T23" fmla="*/ 30 h 90"/>
                <a:gd name="T24" fmla="*/ 104 w 126"/>
                <a:gd name="T25" fmla="*/ 66 h 90"/>
                <a:gd name="T26" fmla="*/ 92 w 126"/>
                <a:gd name="T27" fmla="*/ 70 h 90"/>
                <a:gd name="T28" fmla="*/ 58 w 126"/>
                <a:gd name="T29" fmla="*/ 86 h 90"/>
                <a:gd name="T30" fmla="*/ 38 w 126"/>
                <a:gd name="T3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90">
                  <a:moveTo>
                    <a:pt x="38" y="90"/>
                  </a:moveTo>
                  <a:lnTo>
                    <a:pt x="36" y="78"/>
                  </a:lnTo>
                  <a:lnTo>
                    <a:pt x="30" y="60"/>
                  </a:lnTo>
                  <a:lnTo>
                    <a:pt x="30" y="46"/>
                  </a:lnTo>
                  <a:lnTo>
                    <a:pt x="8" y="30"/>
                  </a:lnTo>
                  <a:lnTo>
                    <a:pt x="0" y="10"/>
                  </a:lnTo>
                  <a:lnTo>
                    <a:pt x="46" y="4"/>
                  </a:lnTo>
                  <a:lnTo>
                    <a:pt x="48" y="10"/>
                  </a:lnTo>
                  <a:lnTo>
                    <a:pt x="118" y="0"/>
                  </a:lnTo>
                  <a:lnTo>
                    <a:pt x="126" y="10"/>
                  </a:lnTo>
                  <a:lnTo>
                    <a:pt x="124" y="22"/>
                  </a:lnTo>
                  <a:lnTo>
                    <a:pt x="114" y="30"/>
                  </a:lnTo>
                  <a:lnTo>
                    <a:pt x="104" y="66"/>
                  </a:lnTo>
                  <a:lnTo>
                    <a:pt x="92" y="70"/>
                  </a:lnTo>
                  <a:lnTo>
                    <a:pt x="58" y="86"/>
                  </a:lnTo>
                  <a:lnTo>
                    <a:pt x="38" y="9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4" name="Freeform 69">
              <a:extLst>
                <a:ext uri="{FF2B5EF4-FFF2-40B4-BE49-F238E27FC236}">
                  <a16:creationId xmlns:a16="http://schemas.microsoft.com/office/drawing/2014/main" id="{16AB6DC1-69CE-4BD0-9BB0-7108FA02125E}"/>
                </a:ext>
              </a:extLst>
            </p:cNvPr>
            <p:cNvSpPr>
              <a:spLocks/>
            </p:cNvSpPr>
            <p:nvPr/>
          </p:nvSpPr>
          <p:spPr bwMode="auto">
            <a:xfrm rot="544336">
              <a:off x="754389" y="4396035"/>
              <a:ext cx="656727" cy="693728"/>
            </a:xfrm>
            <a:custGeom>
              <a:avLst/>
              <a:gdLst>
                <a:gd name="T0" fmla="*/ 36 w 140"/>
                <a:gd name="T1" fmla="*/ 148 h 148"/>
                <a:gd name="T2" fmla="*/ 28 w 140"/>
                <a:gd name="T3" fmla="*/ 134 h 148"/>
                <a:gd name="T4" fmla="*/ 0 w 140"/>
                <a:gd name="T5" fmla="*/ 54 h 148"/>
                <a:gd name="T6" fmla="*/ 38 w 140"/>
                <a:gd name="T7" fmla="*/ 38 h 148"/>
                <a:gd name="T8" fmla="*/ 36 w 140"/>
                <a:gd name="T9" fmla="*/ 26 h 148"/>
                <a:gd name="T10" fmla="*/ 46 w 140"/>
                <a:gd name="T11" fmla="*/ 30 h 148"/>
                <a:gd name="T12" fmla="*/ 78 w 140"/>
                <a:gd name="T13" fmla="*/ 16 h 148"/>
                <a:gd name="T14" fmla="*/ 92 w 140"/>
                <a:gd name="T15" fmla="*/ 0 h 148"/>
                <a:gd name="T16" fmla="*/ 116 w 140"/>
                <a:gd name="T17" fmla="*/ 0 h 148"/>
                <a:gd name="T18" fmla="*/ 140 w 140"/>
                <a:gd name="T19" fmla="*/ 130 h 148"/>
                <a:gd name="T20" fmla="*/ 36 w 140"/>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148">
                  <a:moveTo>
                    <a:pt x="36" y="148"/>
                  </a:moveTo>
                  <a:lnTo>
                    <a:pt x="28" y="134"/>
                  </a:lnTo>
                  <a:lnTo>
                    <a:pt x="0" y="54"/>
                  </a:lnTo>
                  <a:lnTo>
                    <a:pt x="38" y="38"/>
                  </a:lnTo>
                  <a:lnTo>
                    <a:pt x="36" y="26"/>
                  </a:lnTo>
                  <a:lnTo>
                    <a:pt x="46" y="30"/>
                  </a:lnTo>
                  <a:lnTo>
                    <a:pt x="78" y="16"/>
                  </a:lnTo>
                  <a:lnTo>
                    <a:pt x="92" y="0"/>
                  </a:lnTo>
                  <a:lnTo>
                    <a:pt x="116" y="0"/>
                  </a:lnTo>
                  <a:lnTo>
                    <a:pt x="140" y="130"/>
                  </a:lnTo>
                  <a:lnTo>
                    <a:pt x="36" y="14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5" name="Freeform 94">
              <a:extLst>
                <a:ext uri="{FF2B5EF4-FFF2-40B4-BE49-F238E27FC236}">
                  <a16:creationId xmlns:a16="http://schemas.microsoft.com/office/drawing/2014/main" id="{30F23B0A-633C-49FA-8618-7DDAF562FD6D}"/>
                </a:ext>
              </a:extLst>
            </p:cNvPr>
            <p:cNvSpPr>
              <a:spLocks/>
            </p:cNvSpPr>
            <p:nvPr/>
          </p:nvSpPr>
          <p:spPr bwMode="auto">
            <a:xfrm rot="544336">
              <a:off x="1896725" y="4167106"/>
              <a:ext cx="638228" cy="393113"/>
            </a:xfrm>
            <a:custGeom>
              <a:avLst/>
              <a:gdLst>
                <a:gd name="T0" fmla="*/ 0 w 136"/>
                <a:gd name="T1" fmla="*/ 52 h 84"/>
                <a:gd name="T2" fmla="*/ 18 w 136"/>
                <a:gd name="T3" fmla="*/ 50 h 84"/>
                <a:gd name="T4" fmla="*/ 34 w 136"/>
                <a:gd name="T5" fmla="*/ 10 h 84"/>
                <a:gd name="T6" fmla="*/ 38 w 136"/>
                <a:gd name="T7" fmla="*/ 0 h 84"/>
                <a:gd name="T8" fmla="*/ 70 w 136"/>
                <a:gd name="T9" fmla="*/ 2 h 84"/>
                <a:gd name="T10" fmla="*/ 74 w 136"/>
                <a:gd name="T11" fmla="*/ 10 h 84"/>
                <a:gd name="T12" fmla="*/ 102 w 136"/>
                <a:gd name="T13" fmla="*/ 2 h 84"/>
                <a:gd name="T14" fmla="*/ 112 w 136"/>
                <a:gd name="T15" fmla="*/ 16 h 84"/>
                <a:gd name="T16" fmla="*/ 124 w 136"/>
                <a:gd name="T17" fmla="*/ 12 h 84"/>
                <a:gd name="T18" fmla="*/ 136 w 136"/>
                <a:gd name="T19" fmla="*/ 20 h 84"/>
                <a:gd name="T20" fmla="*/ 130 w 136"/>
                <a:gd name="T21" fmla="*/ 20 h 84"/>
                <a:gd name="T22" fmla="*/ 126 w 136"/>
                <a:gd name="T23" fmla="*/ 22 h 84"/>
                <a:gd name="T24" fmla="*/ 124 w 136"/>
                <a:gd name="T25" fmla="*/ 26 h 84"/>
                <a:gd name="T26" fmla="*/ 124 w 136"/>
                <a:gd name="T27" fmla="*/ 32 h 84"/>
                <a:gd name="T28" fmla="*/ 122 w 136"/>
                <a:gd name="T29" fmla="*/ 42 h 84"/>
                <a:gd name="T30" fmla="*/ 118 w 136"/>
                <a:gd name="T31" fmla="*/ 56 h 84"/>
                <a:gd name="T32" fmla="*/ 118 w 136"/>
                <a:gd name="T33" fmla="*/ 64 h 84"/>
                <a:gd name="T34" fmla="*/ 92 w 136"/>
                <a:gd name="T35" fmla="*/ 72 h 84"/>
                <a:gd name="T36" fmla="*/ 46 w 136"/>
                <a:gd name="T37" fmla="*/ 80 h 84"/>
                <a:gd name="T38" fmla="*/ 44 w 136"/>
                <a:gd name="T39" fmla="*/ 72 h 84"/>
                <a:gd name="T40" fmla="*/ 14 w 136"/>
                <a:gd name="T41" fmla="*/ 72 h 84"/>
                <a:gd name="T42" fmla="*/ 8 w 136"/>
                <a:gd name="T43" fmla="*/ 84 h 84"/>
                <a:gd name="T44" fmla="*/ 0 w 136"/>
                <a:gd name="T45" fmla="*/ 66 h 84"/>
                <a:gd name="T46" fmla="*/ 0 w 136"/>
                <a:gd name="T47"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84">
                  <a:moveTo>
                    <a:pt x="0" y="52"/>
                  </a:moveTo>
                  <a:lnTo>
                    <a:pt x="18" y="50"/>
                  </a:lnTo>
                  <a:lnTo>
                    <a:pt x="34" y="10"/>
                  </a:lnTo>
                  <a:lnTo>
                    <a:pt x="38" y="0"/>
                  </a:lnTo>
                  <a:lnTo>
                    <a:pt x="70" y="2"/>
                  </a:lnTo>
                  <a:lnTo>
                    <a:pt x="74" y="10"/>
                  </a:lnTo>
                  <a:lnTo>
                    <a:pt x="102" y="2"/>
                  </a:lnTo>
                  <a:lnTo>
                    <a:pt x="112" y="16"/>
                  </a:lnTo>
                  <a:lnTo>
                    <a:pt x="124" y="12"/>
                  </a:lnTo>
                  <a:lnTo>
                    <a:pt x="136" y="20"/>
                  </a:lnTo>
                  <a:lnTo>
                    <a:pt x="130" y="20"/>
                  </a:lnTo>
                  <a:lnTo>
                    <a:pt x="126" y="22"/>
                  </a:lnTo>
                  <a:lnTo>
                    <a:pt x="124" y="26"/>
                  </a:lnTo>
                  <a:lnTo>
                    <a:pt x="124" y="32"/>
                  </a:lnTo>
                  <a:lnTo>
                    <a:pt x="122" y="42"/>
                  </a:lnTo>
                  <a:lnTo>
                    <a:pt x="118" y="56"/>
                  </a:lnTo>
                  <a:lnTo>
                    <a:pt x="118" y="64"/>
                  </a:lnTo>
                  <a:lnTo>
                    <a:pt x="92" y="72"/>
                  </a:lnTo>
                  <a:lnTo>
                    <a:pt x="46" y="80"/>
                  </a:lnTo>
                  <a:lnTo>
                    <a:pt x="44" y="72"/>
                  </a:lnTo>
                  <a:lnTo>
                    <a:pt x="14" y="72"/>
                  </a:lnTo>
                  <a:lnTo>
                    <a:pt x="8" y="84"/>
                  </a:lnTo>
                  <a:lnTo>
                    <a:pt x="0" y="66"/>
                  </a:lnTo>
                  <a:lnTo>
                    <a:pt x="0" y="5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6" name="Freeform 14">
              <a:extLst>
                <a:ext uri="{FF2B5EF4-FFF2-40B4-BE49-F238E27FC236}">
                  <a16:creationId xmlns:a16="http://schemas.microsoft.com/office/drawing/2014/main" id="{593FF689-F6E1-442B-94AA-E6516175F226}"/>
                </a:ext>
              </a:extLst>
            </p:cNvPr>
            <p:cNvSpPr>
              <a:spLocks/>
            </p:cNvSpPr>
            <p:nvPr/>
          </p:nvSpPr>
          <p:spPr bwMode="auto">
            <a:xfrm rot="544336">
              <a:off x="5016180" y="8193042"/>
              <a:ext cx="881033" cy="1331958"/>
            </a:xfrm>
            <a:custGeom>
              <a:avLst/>
              <a:gdLst>
                <a:gd name="T0" fmla="*/ 108 w 188"/>
                <a:gd name="T1" fmla="*/ 210 h 284"/>
                <a:gd name="T2" fmla="*/ 108 w 188"/>
                <a:gd name="T3" fmla="*/ 126 h 284"/>
                <a:gd name="T4" fmla="*/ 16 w 188"/>
                <a:gd name="T5" fmla="*/ 142 h 284"/>
                <a:gd name="T6" fmla="*/ 0 w 188"/>
                <a:gd name="T7" fmla="*/ 54 h 284"/>
                <a:gd name="T8" fmla="*/ 86 w 188"/>
                <a:gd name="T9" fmla="*/ 38 h 284"/>
                <a:gd name="T10" fmla="*/ 104 w 188"/>
                <a:gd name="T11" fmla="*/ 34 h 284"/>
                <a:gd name="T12" fmla="*/ 112 w 188"/>
                <a:gd name="T13" fmla="*/ 0 h 284"/>
                <a:gd name="T14" fmla="*/ 176 w 188"/>
                <a:gd name="T15" fmla="*/ 20 h 284"/>
                <a:gd name="T16" fmla="*/ 180 w 188"/>
                <a:gd name="T17" fmla="*/ 40 h 284"/>
                <a:gd name="T18" fmla="*/ 188 w 188"/>
                <a:gd name="T19" fmla="*/ 46 h 284"/>
                <a:gd name="T20" fmla="*/ 184 w 188"/>
                <a:gd name="T21" fmla="*/ 92 h 284"/>
                <a:gd name="T22" fmla="*/ 174 w 188"/>
                <a:gd name="T23" fmla="*/ 98 h 284"/>
                <a:gd name="T24" fmla="*/ 172 w 188"/>
                <a:gd name="T25" fmla="*/ 112 h 284"/>
                <a:gd name="T26" fmla="*/ 160 w 188"/>
                <a:gd name="T27" fmla="*/ 108 h 284"/>
                <a:gd name="T28" fmla="*/ 160 w 188"/>
                <a:gd name="T29" fmla="*/ 120 h 284"/>
                <a:gd name="T30" fmla="*/ 152 w 188"/>
                <a:gd name="T31" fmla="*/ 126 h 284"/>
                <a:gd name="T32" fmla="*/ 158 w 188"/>
                <a:gd name="T33" fmla="*/ 178 h 284"/>
                <a:gd name="T34" fmla="*/ 176 w 188"/>
                <a:gd name="T35" fmla="*/ 204 h 284"/>
                <a:gd name="T36" fmla="*/ 174 w 188"/>
                <a:gd name="T37" fmla="*/ 222 h 284"/>
                <a:gd name="T38" fmla="*/ 178 w 188"/>
                <a:gd name="T39" fmla="*/ 250 h 284"/>
                <a:gd name="T40" fmla="*/ 180 w 188"/>
                <a:gd name="T41" fmla="*/ 278 h 284"/>
                <a:gd name="T42" fmla="*/ 166 w 188"/>
                <a:gd name="T43" fmla="*/ 284 h 284"/>
                <a:gd name="T44" fmla="*/ 156 w 188"/>
                <a:gd name="T45" fmla="*/ 278 h 284"/>
                <a:gd name="T46" fmla="*/ 134 w 188"/>
                <a:gd name="T47" fmla="*/ 282 h 284"/>
                <a:gd name="T48" fmla="*/ 122 w 188"/>
                <a:gd name="T49" fmla="*/ 250 h 284"/>
                <a:gd name="T50" fmla="*/ 114 w 188"/>
                <a:gd name="T51" fmla="*/ 230 h 284"/>
                <a:gd name="T52" fmla="*/ 104 w 188"/>
                <a:gd name="T53" fmla="*/ 222 h 284"/>
                <a:gd name="T54" fmla="*/ 108 w 188"/>
                <a:gd name="T55" fmla="*/ 21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84">
                  <a:moveTo>
                    <a:pt x="108" y="210"/>
                  </a:moveTo>
                  <a:lnTo>
                    <a:pt x="108" y="126"/>
                  </a:lnTo>
                  <a:lnTo>
                    <a:pt x="16" y="142"/>
                  </a:lnTo>
                  <a:lnTo>
                    <a:pt x="0" y="54"/>
                  </a:lnTo>
                  <a:lnTo>
                    <a:pt x="86" y="38"/>
                  </a:lnTo>
                  <a:lnTo>
                    <a:pt x="104" y="34"/>
                  </a:lnTo>
                  <a:lnTo>
                    <a:pt x="112" y="0"/>
                  </a:lnTo>
                  <a:lnTo>
                    <a:pt x="176" y="20"/>
                  </a:lnTo>
                  <a:lnTo>
                    <a:pt x="180" y="40"/>
                  </a:lnTo>
                  <a:lnTo>
                    <a:pt x="188" y="46"/>
                  </a:lnTo>
                  <a:lnTo>
                    <a:pt x="184" y="92"/>
                  </a:lnTo>
                  <a:lnTo>
                    <a:pt x="174" y="98"/>
                  </a:lnTo>
                  <a:lnTo>
                    <a:pt x="172" y="112"/>
                  </a:lnTo>
                  <a:lnTo>
                    <a:pt x="160" y="108"/>
                  </a:lnTo>
                  <a:lnTo>
                    <a:pt x="160" y="120"/>
                  </a:lnTo>
                  <a:lnTo>
                    <a:pt x="152" y="126"/>
                  </a:lnTo>
                  <a:lnTo>
                    <a:pt x="158" y="178"/>
                  </a:lnTo>
                  <a:lnTo>
                    <a:pt x="176" y="204"/>
                  </a:lnTo>
                  <a:lnTo>
                    <a:pt x="174" y="222"/>
                  </a:lnTo>
                  <a:lnTo>
                    <a:pt x="178" y="250"/>
                  </a:lnTo>
                  <a:lnTo>
                    <a:pt x="180" y="278"/>
                  </a:lnTo>
                  <a:lnTo>
                    <a:pt x="166" y="284"/>
                  </a:lnTo>
                  <a:lnTo>
                    <a:pt x="156" y="278"/>
                  </a:lnTo>
                  <a:lnTo>
                    <a:pt x="134" y="282"/>
                  </a:lnTo>
                  <a:lnTo>
                    <a:pt x="122" y="250"/>
                  </a:lnTo>
                  <a:lnTo>
                    <a:pt x="114" y="230"/>
                  </a:lnTo>
                  <a:lnTo>
                    <a:pt x="104" y="222"/>
                  </a:lnTo>
                  <a:lnTo>
                    <a:pt x="108" y="21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7" name="Freeform 18">
              <a:extLst>
                <a:ext uri="{FF2B5EF4-FFF2-40B4-BE49-F238E27FC236}">
                  <a16:creationId xmlns:a16="http://schemas.microsoft.com/office/drawing/2014/main" id="{7C4B9CBB-0130-42C4-8CD4-A5270751B3F3}"/>
                </a:ext>
              </a:extLst>
            </p:cNvPr>
            <p:cNvSpPr>
              <a:spLocks/>
            </p:cNvSpPr>
            <p:nvPr/>
          </p:nvSpPr>
          <p:spPr bwMode="auto">
            <a:xfrm rot="544336">
              <a:off x="5298295" y="7691246"/>
              <a:ext cx="844034" cy="712228"/>
            </a:xfrm>
            <a:custGeom>
              <a:avLst/>
              <a:gdLst>
                <a:gd name="T0" fmla="*/ 80 w 180"/>
                <a:gd name="T1" fmla="*/ 114 h 152"/>
                <a:gd name="T2" fmla="*/ 72 w 180"/>
                <a:gd name="T3" fmla="*/ 148 h 152"/>
                <a:gd name="T4" fmla="*/ 54 w 180"/>
                <a:gd name="T5" fmla="*/ 152 h 152"/>
                <a:gd name="T6" fmla="*/ 34 w 180"/>
                <a:gd name="T7" fmla="*/ 144 h 152"/>
                <a:gd name="T8" fmla="*/ 24 w 180"/>
                <a:gd name="T9" fmla="*/ 100 h 152"/>
                <a:gd name="T10" fmla="*/ 14 w 180"/>
                <a:gd name="T11" fmla="*/ 100 h 152"/>
                <a:gd name="T12" fmla="*/ 0 w 180"/>
                <a:gd name="T13" fmla="*/ 84 h 152"/>
                <a:gd name="T14" fmla="*/ 40 w 180"/>
                <a:gd name="T15" fmla="*/ 74 h 152"/>
                <a:gd name="T16" fmla="*/ 44 w 180"/>
                <a:gd name="T17" fmla="*/ 56 h 152"/>
                <a:gd name="T18" fmla="*/ 92 w 180"/>
                <a:gd name="T19" fmla="*/ 40 h 152"/>
                <a:gd name="T20" fmla="*/ 80 w 180"/>
                <a:gd name="T21" fmla="*/ 30 h 152"/>
                <a:gd name="T22" fmla="*/ 76 w 180"/>
                <a:gd name="T23" fmla="*/ 16 h 152"/>
                <a:gd name="T24" fmla="*/ 128 w 180"/>
                <a:gd name="T25" fmla="*/ 14 h 152"/>
                <a:gd name="T26" fmla="*/ 154 w 180"/>
                <a:gd name="T27" fmla="*/ 0 h 152"/>
                <a:gd name="T28" fmla="*/ 180 w 180"/>
                <a:gd name="T29" fmla="*/ 10 h 152"/>
                <a:gd name="T30" fmla="*/ 178 w 180"/>
                <a:gd name="T31" fmla="*/ 68 h 152"/>
                <a:gd name="T32" fmla="*/ 174 w 180"/>
                <a:gd name="T33" fmla="*/ 84 h 152"/>
                <a:gd name="T34" fmla="*/ 164 w 180"/>
                <a:gd name="T35" fmla="*/ 80 h 152"/>
                <a:gd name="T36" fmla="*/ 152 w 180"/>
                <a:gd name="T37" fmla="*/ 100 h 152"/>
                <a:gd name="T38" fmla="*/ 140 w 180"/>
                <a:gd name="T39" fmla="*/ 104 h 152"/>
                <a:gd name="T40" fmla="*/ 134 w 180"/>
                <a:gd name="T41" fmla="*/ 122 h 152"/>
                <a:gd name="T42" fmla="*/ 146 w 180"/>
                <a:gd name="T43" fmla="*/ 122 h 152"/>
                <a:gd name="T44" fmla="*/ 144 w 180"/>
                <a:gd name="T45" fmla="*/ 134 h 152"/>
                <a:gd name="T46" fmla="*/ 80 w 180"/>
                <a:gd name="T47" fmla="*/ 1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0" h="152">
                  <a:moveTo>
                    <a:pt x="80" y="114"/>
                  </a:moveTo>
                  <a:lnTo>
                    <a:pt x="72" y="148"/>
                  </a:lnTo>
                  <a:lnTo>
                    <a:pt x="54" y="152"/>
                  </a:lnTo>
                  <a:lnTo>
                    <a:pt x="34" y="144"/>
                  </a:lnTo>
                  <a:lnTo>
                    <a:pt x="24" y="100"/>
                  </a:lnTo>
                  <a:lnTo>
                    <a:pt x="14" y="100"/>
                  </a:lnTo>
                  <a:lnTo>
                    <a:pt x="0" y="84"/>
                  </a:lnTo>
                  <a:lnTo>
                    <a:pt x="40" y="74"/>
                  </a:lnTo>
                  <a:lnTo>
                    <a:pt x="44" y="56"/>
                  </a:lnTo>
                  <a:lnTo>
                    <a:pt x="92" y="40"/>
                  </a:lnTo>
                  <a:lnTo>
                    <a:pt x="80" y="30"/>
                  </a:lnTo>
                  <a:lnTo>
                    <a:pt x="76" y="16"/>
                  </a:lnTo>
                  <a:lnTo>
                    <a:pt x="128" y="14"/>
                  </a:lnTo>
                  <a:lnTo>
                    <a:pt x="154" y="0"/>
                  </a:lnTo>
                  <a:lnTo>
                    <a:pt x="180" y="10"/>
                  </a:lnTo>
                  <a:lnTo>
                    <a:pt x="178" y="68"/>
                  </a:lnTo>
                  <a:lnTo>
                    <a:pt x="174" y="84"/>
                  </a:lnTo>
                  <a:lnTo>
                    <a:pt x="164" y="80"/>
                  </a:lnTo>
                  <a:lnTo>
                    <a:pt x="152" y="100"/>
                  </a:lnTo>
                  <a:lnTo>
                    <a:pt x="140" y="104"/>
                  </a:lnTo>
                  <a:lnTo>
                    <a:pt x="134" y="122"/>
                  </a:lnTo>
                  <a:lnTo>
                    <a:pt x="146" y="122"/>
                  </a:lnTo>
                  <a:lnTo>
                    <a:pt x="144" y="134"/>
                  </a:lnTo>
                  <a:lnTo>
                    <a:pt x="80" y="11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58" name="Freeform 19">
              <a:extLst>
                <a:ext uri="{FF2B5EF4-FFF2-40B4-BE49-F238E27FC236}">
                  <a16:creationId xmlns:a16="http://schemas.microsoft.com/office/drawing/2014/main" id="{D6003708-FCDA-4C02-B6BA-EAFD523614CE}"/>
                </a:ext>
              </a:extLst>
            </p:cNvPr>
            <p:cNvSpPr>
              <a:spLocks/>
            </p:cNvSpPr>
            <p:nvPr/>
          </p:nvSpPr>
          <p:spPr bwMode="auto">
            <a:xfrm rot="544336">
              <a:off x="6318074" y="7083076"/>
              <a:ext cx="702976" cy="684479"/>
            </a:xfrm>
            <a:custGeom>
              <a:avLst/>
              <a:gdLst>
                <a:gd name="T0" fmla="*/ 16 w 150"/>
                <a:gd name="T1" fmla="*/ 0 h 146"/>
                <a:gd name="T2" fmla="*/ 22 w 150"/>
                <a:gd name="T3" fmla="*/ 0 h 146"/>
                <a:gd name="T4" fmla="*/ 60 w 150"/>
                <a:gd name="T5" fmla="*/ 26 h 146"/>
                <a:gd name="T6" fmla="*/ 126 w 150"/>
                <a:gd name="T7" fmla="*/ 12 h 146"/>
                <a:gd name="T8" fmla="*/ 142 w 150"/>
                <a:gd name="T9" fmla="*/ 36 h 146"/>
                <a:gd name="T10" fmla="*/ 122 w 150"/>
                <a:gd name="T11" fmla="*/ 44 h 146"/>
                <a:gd name="T12" fmla="*/ 118 w 150"/>
                <a:gd name="T13" fmla="*/ 68 h 146"/>
                <a:gd name="T14" fmla="*/ 130 w 150"/>
                <a:gd name="T15" fmla="*/ 56 h 146"/>
                <a:gd name="T16" fmla="*/ 146 w 150"/>
                <a:gd name="T17" fmla="*/ 56 h 146"/>
                <a:gd name="T18" fmla="*/ 150 w 150"/>
                <a:gd name="T19" fmla="*/ 74 h 146"/>
                <a:gd name="T20" fmla="*/ 144 w 150"/>
                <a:gd name="T21" fmla="*/ 76 h 146"/>
                <a:gd name="T22" fmla="*/ 142 w 150"/>
                <a:gd name="T23" fmla="*/ 78 h 146"/>
                <a:gd name="T24" fmla="*/ 140 w 150"/>
                <a:gd name="T25" fmla="*/ 80 h 146"/>
                <a:gd name="T26" fmla="*/ 140 w 150"/>
                <a:gd name="T27" fmla="*/ 108 h 146"/>
                <a:gd name="T28" fmla="*/ 122 w 150"/>
                <a:gd name="T29" fmla="*/ 104 h 146"/>
                <a:gd name="T30" fmla="*/ 114 w 150"/>
                <a:gd name="T31" fmla="*/ 114 h 146"/>
                <a:gd name="T32" fmla="*/ 116 w 150"/>
                <a:gd name="T33" fmla="*/ 138 h 146"/>
                <a:gd name="T34" fmla="*/ 82 w 150"/>
                <a:gd name="T35" fmla="*/ 146 h 146"/>
                <a:gd name="T36" fmla="*/ 48 w 150"/>
                <a:gd name="T37" fmla="*/ 142 h 146"/>
                <a:gd name="T38" fmla="*/ 16 w 150"/>
                <a:gd name="T39" fmla="*/ 112 h 146"/>
                <a:gd name="T40" fmla="*/ 14 w 150"/>
                <a:gd name="T41" fmla="*/ 100 h 146"/>
                <a:gd name="T42" fmla="*/ 0 w 150"/>
                <a:gd name="T43" fmla="*/ 80 h 146"/>
                <a:gd name="T44" fmla="*/ 6 w 150"/>
                <a:gd name="T45" fmla="*/ 76 h 146"/>
                <a:gd name="T46" fmla="*/ 10 w 150"/>
                <a:gd name="T47" fmla="*/ 70 h 146"/>
                <a:gd name="T48" fmla="*/ 14 w 150"/>
                <a:gd name="T49" fmla="*/ 66 h 146"/>
                <a:gd name="T50" fmla="*/ 16 w 150"/>
                <a:gd name="T51" fmla="*/ 30 h 146"/>
                <a:gd name="T52" fmla="*/ 16 w 150"/>
                <a:gd name="T5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46">
                  <a:moveTo>
                    <a:pt x="16" y="0"/>
                  </a:moveTo>
                  <a:lnTo>
                    <a:pt x="22" y="0"/>
                  </a:lnTo>
                  <a:lnTo>
                    <a:pt x="60" y="26"/>
                  </a:lnTo>
                  <a:lnTo>
                    <a:pt x="126" y="12"/>
                  </a:lnTo>
                  <a:lnTo>
                    <a:pt x="142" y="36"/>
                  </a:lnTo>
                  <a:lnTo>
                    <a:pt x="122" y="44"/>
                  </a:lnTo>
                  <a:lnTo>
                    <a:pt x="118" y="68"/>
                  </a:lnTo>
                  <a:lnTo>
                    <a:pt x="130" y="56"/>
                  </a:lnTo>
                  <a:lnTo>
                    <a:pt x="146" y="56"/>
                  </a:lnTo>
                  <a:lnTo>
                    <a:pt x="150" y="74"/>
                  </a:lnTo>
                  <a:lnTo>
                    <a:pt x="144" y="76"/>
                  </a:lnTo>
                  <a:lnTo>
                    <a:pt x="142" y="78"/>
                  </a:lnTo>
                  <a:lnTo>
                    <a:pt x="140" y="80"/>
                  </a:lnTo>
                  <a:lnTo>
                    <a:pt x="140" y="108"/>
                  </a:lnTo>
                  <a:lnTo>
                    <a:pt x="122" y="104"/>
                  </a:lnTo>
                  <a:lnTo>
                    <a:pt x="114" y="114"/>
                  </a:lnTo>
                  <a:lnTo>
                    <a:pt x="116" y="138"/>
                  </a:lnTo>
                  <a:lnTo>
                    <a:pt x="82" y="146"/>
                  </a:lnTo>
                  <a:lnTo>
                    <a:pt x="48" y="142"/>
                  </a:lnTo>
                  <a:lnTo>
                    <a:pt x="16" y="112"/>
                  </a:lnTo>
                  <a:lnTo>
                    <a:pt x="14" y="100"/>
                  </a:lnTo>
                  <a:lnTo>
                    <a:pt x="0" y="80"/>
                  </a:lnTo>
                  <a:lnTo>
                    <a:pt x="6" y="76"/>
                  </a:lnTo>
                  <a:lnTo>
                    <a:pt x="10" y="70"/>
                  </a:lnTo>
                  <a:lnTo>
                    <a:pt x="14" y="66"/>
                  </a:lnTo>
                  <a:lnTo>
                    <a:pt x="16" y="30"/>
                  </a:lnTo>
                  <a:lnTo>
                    <a:pt x="16" y="0"/>
                  </a:lnTo>
                  <a:close/>
                </a:path>
              </a:pathLst>
            </a:custGeom>
            <a:solidFill>
              <a:schemeClr val="bg1">
                <a:lumMod val="85000"/>
              </a:schemeClr>
            </a:solidFill>
            <a:ln w="6350" cmpd="sng">
              <a:solidFill>
                <a:schemeClr val="tx1"/>
              </a:solidFill>
              <a:prstDash val="solid"/>
              <a:round/>
              <a:headEnd/>
              <a:tailEnd/>
            </a:ln>
          </p:spPr>
          <p:txBody>
            <a:bodyPr/>
            <a:lstStyle/>
            <a:p>
              <a:pPr>
                <a:defRPr/>
              </a:pPr>
              <a:endParaRPr lang="en-US" sz="500"/>
            </a:p>
          </p:txBody>
        </p:sp>
        <p:sp>
          <p:nvSpPr>
            <p:cNvPr id="59" name="Freeform 21">
              <a:extLst>
                <a:ext uri="{FF2B5EF4-FFF2-40B4-BE49-F238E27FC236}">
                  <a16:creationId xmlns:a16="http://schemas.microsoft.com/office/drawing/2014/main" id="{82CFDFA2-20D5-44C2-8D0E-81211E9DA4DC}"/>
                </a:ext>
              </a:extLst>
            </p:cNvPr>
            <p:cNvSpPr>
              <a:spLocks/>
            </p:cNvSpPr>
            <p:nvPr/>
          </p:nvSpPr>
          <p:spPr bwMode="auto">
            <a:xfrm rot="544336">
              <a:off x="6054458" y="6109545"/>
              <a:ext cx="1049839" cy="853285"/>
            </a:xfrm>
            <a:custGeom>
              <a:avLst/>
              <a:gdLst>
                <a:gd name="T0" fmla="*/ 0 w 224"/>
                <a:gd name="T1" fmla="*/ 50 h 182"/>
                <a:gd name="T2" fmla="*/ 104 w 224"/>
                <a:gd name="T3" fmla="*/ 0 h 182"/>
                <a:gd name="T4" fmla="*/ 130 w 224"/>
                <a:gd name="T5" fmla="*/ 54 h 182"/>
                <a:gd name="T6" fmla="*/ 152 w 224"/>
                <a:gd name="T7" fmla="*/ 74 h 182"/>
                <a:gd name="T8" fmla="*/ 156 w 224"/>
                <a:gd name="T9" fmla="*/ 94 h 182"/>
                <a:gd name="T10" fmla="*/ 172 w 224"/>
                <a:gd name="T11" fmla="*/ 94 h 182"/>
                <a:gd name="T12" fmla="*/ 184 w 224"/>
                <a:gd name="T13" fmla="*/ 118 h 182"/>
                <a:gd name="T14" fmla="*/ 198 w 224"/>
                <a:gd name="T15" fmla="*/ 126 h 182"/>
                <a:gd name="T16" fmla="*/ 204 w 224"/>
                <a:gd name="T17" fmla="*/ 112 h 182"/>
                <a:gd name="T18" fmla="*/ 224 w 224"/>
                <a:gd name="T19" fmla="*/ 136 h 182"/>
                <a:gd name="T20" fmla="*/ 218 w 224"/>
                <a:gd name="T21" fmla="*/ 152 h 182"/>
                <a:gd name="T22" fmla="*/ 216 w 224"/>
                <a:gd name="T23" fmla="*/ 182 h 182"/>
                <a:gd name="T24" fmla="*/ 192 w 224"/>
                <a:gd name="T25" fmla="*/ 172 h 182"/>
                <a:gd name="T26" fmla="*/ 184 w 224"/>
                <a:gd name="T27" fmla="*/ 156 h 182"/>
                <a:gd name="T28" fmla="*/ 154 w 224"/>
                <a:gd name="T29" fmla="*/ 152 h 182"/>
                <a:gd name="T30" fmla="*/ 112 w 224"/>
                <a:gd name="T31" fmla="*/ 110 h 182"/>
                <a:gd name="T32" fmla="*/ 76 w 224"/>
                <a:gd name="T33" fmla="*/ 116 h 182"/>
                <a:gd name="T34" fmla="*/ 68 w 224"/>
                <a:gd name="T35" fmla="*/ 98 h 182"/>
                <a:gd name="T36" fmla="*/ 22 w 224"/>
                <a:gd name="T37" fmla="*/ 74 h 182"/>
                <a:gd name="T38" fmla="*/ 0 w 224"/>
                <a:gd name="T39" fmla="*/ 5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182">
                  <a:moveTo>
                    <a:pt x="0" y="50"/>
                  </a:moveTo>
                  <a:lnTo>
                    <a:pt x="104" y="0"/>
                  </a:lnTo>
                  <a:lnTo>
                    <a:pt x="130" y="54"/>
                  </a:lnTo>
                  <a:lnTo>
                    <a:pt x="152" y="74"/>
                  </a:lnTo>
                  <a:lnTo>
                    <a:pt x="156" y="94"/>
                  </a:lnTo>
                  <a:lnTo>
                    <a:pt x="172" y="94"/>
                  </a:lnTo>
                  <a:lnTo>
                    <a:pt x="184" y="118"/>
                  </a:lnTo>
                  <a:lnTo>
                    <a:pt x="198" y="126"/>
                  </a:lnTo>
                  <a:lnTo>
                    <a:pt x="204" y="112"/>
                  </a:lnTo>
                  <a:lnTo>
                    <a:pt x="224" y="136"/>
                  </a:lnTo>
                  <a:lnTo>
                    <a:pt x="218" y="152"/>
                  </a:lnTo>
                  <a:lnTo>
                    <a:pt x="216" y="182"/>
                  </a:lnTo>
                  <a:lnTo>
                    <a:pt x="192" y="172"/>
                  </a:lnTo>
                  <a:lnTo>
                    <a:pt x="184" y="156"/>
                  </a:lnTo>
                  <a:lnTo>
                    <a:pt x="154" y="152"/>
                  </a:lnTo>
                  <a:lnTo>
                    <a:pt x="112" y="110"/>
                  </a:lnTo>
                  <a:lnTo>
                    <a:pt x="76" y="116"/>
                  </a:lnTo>
                  <a:lnTo>
                    <a:pt x="68" y="98"/>
                  </a:lnTo>
                  <a:lnTo>
                    <a:pt x="22" y="74"/>
                  </a:lnTo>
                  <a:lnTo>
                    <a:pt x="0" y="5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0" name="Freeform 101">
              <a:extLst>
                <a:ext uri="{FF2B5EF4-FFF2-40B4-BE49-F238E27FC236}">
                  <a16:creationId xmlns:a16="http://schemas.microsoft.com/office/drawing/2014/main" id="{4F8028BF-0B41-4E55-B746-B1554799E02E}"/>
                </a:ext>
              </a:extLst>
            </p:cNvPr>
            <p:cNvSpPr>
              <a:spLocks/>
            </p:cNvSpPr>
            <p:nvPr/>
          </p:nvSpPr>
          <p:spPr bwMode="auto">
            <a:xfrm rot="544336">
              <a:off x="5087866" y="7471564"/>
              <a:ext cx="684477" cy="564232"/>
            </a:xfrm>
            <a:custGeom>
              <a:avLst/>
              <a:gdLst>
                <a:gd name="T0" fmla="*/ 0 w 146"/>
                <a:gd name="T1" fmla="*/ 58 h 120"/>
                <a:gd name="T2" fmla="*/ 4 w 146"/>
                <a:gd name="T3" fmla="*/ 48 h 120"/>
                <a:gd name="T4" fmla="*/ 22 w 146"/>
                <a:gd name="T5" fmla="*/ 44 h 120"/>
                <a:gd name="T6" fmla="*/ 54 w 146"/>
                <a:gd name="T7" fmla="*/ 0 h 120"/>
                <a:gd name="T8" fmla="*/ 68 w 146"/>
                <a:gd name="T9" fmla="*/ 12 h 120"/>
                <a:gd name="T10" fmla="*/ 84 w 146"/>
                <a:gd name="T11" fmla="*/ 14 h 120"/>
                <a:gd name="T12" fmla="*/ 110 w 146"/>
                <a:gd name="T13" fmla="*/ 12 h 120"/>
                <a:gd name="T14" fmla="*/ 116 w 146"/>
                <a:gd name="T15" fmla="*/ 30 h 120"/>
                <a:gd name="T16" fmla="*/ 130 w 146"/>
                <a:gd name="T17" fmla="*/ 52 h 120"/>
                <a:gd name="T18" fmla="*/ 134 w 146"/>
                <a:gd name="T19" fmla="*/ 66 h 120"/>
                <a:gd name="T20" fmla="*/ 146 w 146"/>
                <a:gd name="T21" fmla="*/ 76 h 120"/>
                <a:gd name="T22" fmla="*/ 98 w 146"/>
                <a:gd name="T23" fmla="*/ 92 h 120"/>
                <a:gd name="T24" fmla="*/ 94 w 146"/>
                <a:gd name="T25" fmla="*/ 110 h 120"/>
                <a:gd name="T26" fmla="*/ 58 w 146"/>
                <a:gd name="T27" fmla="*/ 120 h 120"/>
                <a:gd name="T28" fmla="*/ 30 w 146"/>
                <a:gd name="T29" fmla="*/ 112 h 120"/>
                <a:gd name="T30" fmla="*/ 14 w 146"/>
                <a:gd name="T31" fmla="*/ 78 h 120"/>
                <a:gd name="T32" fmla="*/ 0 w 146"/>
                <a:gd name="T33" fmla="*/ 5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 h="120">
                  <a:moveTo>
                    <a:pt x="0" y="58"/>
                  </a:moveTo>
                  <a:lnTo>
                    <a:pt x="4" y="48"/>
                  </a:lnTo>
                  <a:lnTo>
                    <a:pt x="22" y="44"/>
                  </a:lnTo>
                  <a:lnTo>
                    <a:pt x="54" y="0"/>
                  </a:lnTo>
                  <a:lnTo>
                    <a:pt x="68" y="12"/>
                  </a:lnTo>
                  <a:lnTo>
                    <a:pt x="84" y="14"/>
                  </a:lnTo>
                  <a:lnTo>
                    <a:pt x="110" y="12"/>
                  </a:lnTo>
                  <a:lnTo>
                    <a:pt x="116" y="30"/>
                  </a:lnTo>
                  <a:lnTo>
                    <a:pt x="130" y="52"/>
                  </a:lnTo>
                  <a:lnTo>
                    <a:pt x="134" y="66"/>
                  </a:lnTo>
                  <a:lnTo>
                    <a:pt x="146" y="76"/>
                  </a:lnTo>
                  <a:lnTo>
                    <a:pt x="98" y="92"/>
                  </a:lnTo>
                  <a:lnTo>
                    <a:pt x="94" y="110"/>
                  </a:lnTo>
                  <a:lnTo>
                    <a:pt x="58" y="120"/>
                  </a:lnTo>
                  <a:lnTo>
                    <a:pt x="30" y="112"/>
                  </a:lnTo>
                  <a:lnTo>
                    <a:pt x="14" y="78"/>
                  </a:lnTo>
                  <a:lnTo>
                    <a:pt x="0" y="5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1" name="Freeform 43">
              <a:extLst>
                <a:ext uri="{FF2B5EF4-FFF2-40B4-BE49-F238E27FC236}">
                  <a16:creationId xmlns:a16="http://schemas.microsoft.com/office/drawing/2014/main" id="{4E6A7C06-CEAE-4942-8F8E-A8F6E56D8FD5}"/>
                </a:ext>
              </a:extLst>
            </p:cNvPr>
            <p:cNvSpPr>
              <a:spLocks/>
            </p:cNvSpPr>
            <p:nvPr/>
          </p:nvSpPr>
          <p:spPr bwMode="auto">
            <a:xfrm rot="544336">
              <a:off x="1667795" y="1179449"/>
              <a:ext cx="862534" cy="693728"/>
            </a:xfrm>
            <a:custGeom>
              <a:avLst/>
              <a:gdLst>
                <a:gd name="T0" fmla="*/ 0 w 184"/>
                <a:gd name="T1" fmla="*/ 24 h 148"/>
                <a:gd name="T2" fmla="*/ 98 w 184"/>
                <a:gd name="T3" fmla="*/ 6 h 148"/>
                <a:gd name="T4" fmla="*/ 150 w 184"/>
                <a:gd name="T5" fmla="*/ 0 h 148"/>
                <a:gd name="T6" fmla="*/ 144 w 184"/>
                <a:gd name="T7" fmla="*/ 22 h 148"/>
                <a:gd name="T8" fmla="*/ 164 w 184"/>
                <a:gd name="T9" fmla="*/ 42 h 148"/>
                <a:gd name="T10" fmla="*/ 158 w 184"/>
                <a:gd name="T11" fmla="*/ 62 h 148"/>
                <a:gd name="T12" fmla="*/ 164 w 184"/>
                <a:gd name="T13" fmla="*/ 76 h 148"/>
                <a:gd name="T14" fmla="*/ 180 w 184"/>
                <a:gd name="T15" fmla="*/ 74 h 148"/>
                <a:gd name="T16" fmla="*/ 184 w 184"/>
                <a:gd name="T17" fmla="*/ 100 h 148"/>
                <a:gd name="T18" fmla="*/ 172 w 184"/>
                <a:gd name="T19" fmla="*/ 126 h 148"/>
                <a:gd name="T20" fmla="*/ 160 w 184"/>
                <a:gd name="T21" fmla="*/ 148 h 148"/>
                <a:gd name="T22" fmla="*/ 156 w 184"/>
                <a:gd name="T23" fmla="*/ 136 h 148"/>
                <a:gd name="T24" fmla="*/ 140 w 184"/>
                <a:gd name="T25" fmla="*/ 130 h 148"/>
                <a:gd name="T26" fmla="*/ 104 w 184"/>
                <a:gd name="T27" fmla="*/ 74 h 148"/>
                <a:gd name="T28" fmla="*/ 76 w 184"/>
                <a:gd name="T29" fmla="*/ 70 h 148"/>
                <a:gd name="T30" fmla="*/ 12 w 184"/>
                <a:gd name="T31" fmla="*/ 82 h 148"/>
                <a:gd name="T32" fmla="*/ 0 w 184"/>
                <a:gd name="T33" fmla="*/ 2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4" h="148">
                  <a:moveTo>
                    <a:pt x="0" y="24"/>
                  </a:moveTo>
                  <a:lnTo>
                    <a:pt x="98" y="6"/>
                  </a:lnTo>
                  <a:lnTo>
                    <a:pt x="150" y="0"/>
                  </a:lnTo>
                  <a:lnTo>
                    <a:pt x="144" y="22"/>
                  </a:lnTo>
                  <a:lnTo>
                    <a:pt x="164" y="42"/>
                  </a:lnTo>
                  <a:lnTo>
                    <a:pt x="158" y="62"/>
                  </a:lnTo>
                  <a:lnTo>
                    <a:pt x="164" y="76"/>
                  </a:lnTo>
                  <a:lnTo>
                    <a:pt x="180" y="74"/>
                  </a:lnTo>
                  <a:lnTo>
                    <a:pt x="184" y="100"/>
                  </a:lnTo>
                  <a:lnTo>
                    <a:pt x="172" y="126"/>
                  </a:lnTo>
                  <a:lnTo>
                    <a:pt x="160" y="148"/>
                  </a:lnTo>
                  <a:lnTo>
                    <a:pt x="156" y="136"/>
                  </a:lnTo>
                  <a:lnTo>
                    <a:pt x="140" y="130"/>
                  </a:lnTo>
                  <a:lnTo>
                    <a:pt x="104" y="74"/>
                  </a:lnTo>
                  <a:lnTo>
                    <a:pt x="76" y="70"/>
                  </a:lnTo>
                  <a:lnTo>
                    <a:pt x="12" y="82"/>
                  </a:lnTo>
                  <a:lnTo>
                    <a:pt x="0" y="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2" name="Freeform 49">
              <a:extLst>
                <a:ext uri="{FF2B5EF4-FFF2-40B4-BE49-F238E27FC236}">
                  <a16:creationId xmlns:a16="http://schemas.microsoft.com/office/drawing/2014/main" id="{4203DF7B-206B-4DE8-BE6C-36E23130702D}"/>
                </a:ext>
              </a:extLst>
            </p:cNvPr>
            <p:cNvSpPr>
              <a:spLocks/>
            </p:cNvSpPr>
            <p:nvPr/>
          </p:nvSpPr>
          <p:spPr bwMode="auto">
            <a:xfrm rot="544336">
              <a:off x="201720" y="1188699"/>
              <a:ext cx="365362" cy="693728"/>
            </a:xfrm>
            <a:custGeom>
              <a:avLst/>
              <a:gdLst>
                <a:gd name="T0" fmla="*/ 78 w 78"/>
                <a:gd name="T1" fmla="*/ 0 h 148"/>
                <a:gd name="T2" fmla="*/ 0 w 78"/>
                <a:gd name="T3" fmla="*/ 14 h 148"/>
                <a:gd name="T4" fmla="*/ 44 w 78"/>
                <a:gd name="T5" fmla="*/ 148 h 148"/>
                <a:gd name="T6" fmla="*/ 62 w 78"/>
                <a:gd name="T7" fmla="*/ 136 h 148"/>
                <a:gd name="T8" fmla="*/ 68 w 78"/>
                <a:gd name="T9" fmla="*/ 100 h 148"/>
                <a:gd name="T10" fmla="*/ 60 w 78"/>
                <a:gd name="T11" fmla="*/ 90 h 148"/>
                <a:gd name="T12" fmla="*/ 76 w 78"/>
                <a:gd name="T13" fmla="*/ 52 h 148"/>
                <a:gd name="T14" fmla="*/ 68 w 78"/>
                <a:gd name="T15" fmla="*/ 42 h 148"/>
                <a:gd name="T16" fmla="*/ 78 w 78"/>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48">
                  <a:moveTo>
                    <a:pt x="78" y="0"/>
                  </a:moveTo>
                  <a:lnTo>
                    <a:pt x="0" y="14"/>
                  </a:lnTo>
                  <a:lnTo>
                    <a:pt x="44" y="148"/>
                  </a:lnTo>
                  <a:lnTo>
                    <a:pt x="62" y="136"/>
                  </a:lnTo>
                  <a:lnTo>
                    <a:pt x="68" y="100"/>
                  </a:lnTo>
                  <a:lnTo>
                    <a:pt x="60" y="90"/>
                  </a:lnTo>
                  <a:lnTo>
                    <a:pt x="76" y="52"/>
                  </a:lnTo>
                  <a:lnTo>
                    <a:pt x="68" y="42"/>
                  </a:lnTo>
                  <a:lnTo>
                    <a:pt x="78"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3" name="Freeform 50">
              <a:extLst>
                <a:ext uri="{FF2B5EF4-FFF2-40B4-BE49-F238E27FC236}">
                  <a16:creationId xmlns:a16="http://schemas.microsoft.com/office/drawing/2014/main" id="{1FE6BFD1-BED9-4A90-A6BD-67C95E878623}"/>
                </a:ext>
              </a:extLst>
            </p:cNvPr>
            <p:cNvSpPr>
              <a:spLocks/>
            </p:cNvSpPr>
            <p:nvPr/>
          </p:nvSpPr>
          <p:spPr bwMode="auto">
            <a:xfrm rot="544336">
              <a:off x="319654" y="1903238"/>
              <a:ext cx="628978" cy="656729"/>
            </a:xfrm>
            <a:custGeom>
              <a:avLst/>
              <a:gdLst>
                <a:gd name="T0" fmla="*/ 0 w 134"/>
                <a:gd name="T1" fmla="*/ 20 h 140"/>
                <a:gd name="T2" fmla="*/ 134 w 134"/>
                <a:gd name="T3" fmla="*/ 0 h 140"/>
                <a:gd name="T4" fmla="*/ 134 w 134"/>
                <a:gd name="T5" fmla="*/ 12 h 140"/>
                <a:gd name="T6" fmla="*/ 120 w 134"/>
                <a:gd name="T7" fmla="*/ 64 h 140"/>
                <a:gd name="T8" fmla="*/ 72 w 134"/>
                <a:gd name="T9" fmla="*/ 102 h 140"/>
                <a:gd name="T10" fmla="*/ 64 w 134"/>
                <a:gd name="T11" fmla="*/ 140 h 140"/>
                <a:gd name="T12" fmla="*/ 42 w 134"/>
                <a:gd name="T13" fmla="*/ 136 h 140"/>
                <a:gd name="T14" fmla="*/ 0 w 134"/>
                <a:gd name="T15" fmla="*/ 2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40">
                  <a:moveTo>
                    <a:pt x="0" y="20"/>
                  </a:moveTo>
                  <a:lnTo>
                    <a:pt x="134" y="0"/>
                  </a:lnTo>
                  <a:lnTo>
                    <a:pt x="134" y="12"/>
                  </a:lnTo>
                  <a:lnTo>
                    <a:pt x="120" y="64"/>
                  </a:lnTo>
                  <a:lnTo>
                    <a:pt x="72" y="102"/>
                  </a:lnTo>
                  <a:lnTo>
                    <a:pt x="64" y="140"/>
                  </a:lnTo>
                  <a:lnTo>
                    <a:pt x="42" y="136"/>
                  </a:lnTo>
                  <a:lnTo>
                    <a:pt x="0" y="2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4" name="Freeform 51">
              <a:extLst>
                <a:ext uri="{FF2B5EF4-FFF2-40B4-BE49-F238E27FC236}">
                  <a16:creationId xmlns:a16="http://schemas.microsoft.com/office/drawing/2014/main" id="{28BFEBF7-502A-47AB-ADD6-256083F6FBA1}"/>
                </a:ext>
              </a:extLst>
            </p:cNvPr>
            <p:cNvSpPr>
              <a:spLocks/>
            </p:cNvSpPr>
            <p:nvPr/>
          </p:nvSpPr>
          <p:spPr bwMode="auto">
            <a:xfrm rot="544336">
              <a:off x="1635421" y="1496251"/>
              <a:ext cx="739975" cy="598920"/>
            </a:xfrm>
            <a:custGeom>
              <a:avLst/>
              <a:gdLst>
                <a:gd name="T0" fmla="*/ 10 w 158"/>
                <a:gd name="T1" fmla="*/ 12 h 128"/>
                <a:gd name="T2" fmla="*/ 74 w 158"/>
                <a:gd name="T3" fmla="*/ 0 h 128"/>
                <a:gd name="T4" fmla="*/ 102 w 158"/>
                <a:gd name="T5" fmla="*/ 4 h 128"/>
                <a:gd name="T6" fmla="*/ 138 w 158"/>
                <a:gd name="T7" fmla="*/ 60 h 128"/>
                <a:gd name="T8" fmla="*/ 154 w 158"/>
                <a:gd name="T9" fmla="*/ 66 h 128"/>
                <a:gd name="T10" fmla="*/ 158 w 158"/>
                <a:gd name="T11" fmla="*/ 78 h 128"/>
                <a:gd name="T12" fmla="*/ 138 w 158"/>
                <a:gd name="T13" fmla="*/ 102 h 128"/>
                <a:gd name="T14" fmla="*/ 126 w 158"/>
                <a:gd name="T15" fmla="*/ 96 h 128"/>
                <a:gd name="T16" fmla="*/ 114 w 158"/>
                <a:gd name="T17" fmla="*/ 106 h 128"/>
                <a:gd name="T18" fmla="*/ 16 w 158"/>
                <a:gd name="T19" fmla="*/ 128 h 128"/>
                <a:gd name="T20" fmla="*/ 12 w 158"/>
                <a:gd name="T21" fmla="*/ 112 h 128"/>
                <a:gd name="T22" fmla="*/ 0 w 158"/>
                <a:gd name="T23" fmla="*/ 34 h 128"/>
                <a:gd name="T24" fmla="*/ 22 w 158"/>
                <a:gd name="T25" fmla="*/ 22 h 128"/>
                <a:gd name="T26" fmla="*/ 10 w 158"/>
                <a:gd name="T27" fmla="*/ 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8">
                  <a:moveTo>
                    <a:pt x="10" y="12"/>
                  </a:moveTo>
                  <a:lnTo>
                    <a:pt x="74" y="0"/>
                  </a:lnTo>
                  <a:lnTo>
                    <a:pt x="102" y="4"/>
                  </a:lnTo>
                  <a:lnTo>
                    <a:pt x="138" y="60"/>
                  </a:lnTo>
                  <a:lnTo>
                    <a:pt x="154" y="66"/>
                  </a:lnTo>
                  <a:lnTo>
                    <a:pt x="158" y="78"/>
                  </a:lnTo>
                  <a:lnTo>
                    <a:pt x="138" y="102"/>
                  </a:lnTo>
                  <a:lnTo>
                    <a:pt x="126" y="96"/>
                  </a:lnTo>
                  <a:lnTo>
                    <a:pt x="114" y="106"/>
                  </a:lnTo>
                  <a:lnTo>
                    <a:pt x="16" y="128"/>
                  </a:lnTo>
                  <a:lnTo>
                    <a:pt x="12" y="112"/>
                  </a:lnTo>
                  <a:lnTo>
                    <a:pt x="0" y="34"/>
                  </a:lnTo>
                  <a:lnTo>
                    <a:pt x="22" y="22"/>
                  </a:lnTo>
                  <a:lnTo>
                    <a:pt x="10" y="1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5" name="Freeform 52">
              <a:extLst>
                <a:ext uri="{FF2B5EF4-FFF2-40B4-BE49-F238E27FC236}">
                  <a16:creationId xmlns:a16="http://schemas.microsoft.com/office/drawing/2014/main" id="{72D47A08-DD99-4633-AAD8-CD081840CA97}"/>
                </a:ext>
              </a:extLst>
            </p:cNvPr>
            <p:cNvSpPr>
              <a:spLocks/>
            </p:cNvSpPr>
            <p:nvPr/>
          </p:nvSpPr>
          <p:spPr bwMode="auto">
            <a:xfrm rot="544336">
              <a:off x="1651609" y="1991110"/>
              <a:ext cx="626665" cy="346864"/>
            </a:xfrm>
            <a:custGeom>
              <a:avLst/>
              <a:gdLst>
                <a:gd name="T0" fmla="*/ 98 w 134"/>
                <a:gd name="T1" fmla="*/ 0 h 74"/>
                <a:gd name="T2" fmla="*/ 114 w 134"/>
                <a:gd name="T3" fmla="*/ 30 h 74"/>
                <a:gd name="T4" fmla="*/ 124 w 134"/>
                <a:gd name="T5" fmla="*/ 30 h 74"/>
                <a:gd name="T6" fmla="*/ 134 w 134"/>
                <a:gd name="T7" fmla="*/ 60 h 74"/>
                <a:gd name="T8" fmla="*/ 34 w 134"/>
                <a:gd name="T9" fmla="*/ 74 h 74"/>
                <a:gd name="T10" fmla="*/ 30 w 134"/>
                <a:gd name="T11" fmla="*/ 70 h 74"/>
                <a:gd name="T12" fmla="*/ 6 w 134"/>
                <a:gd name="T13" fmla="*/ 74 h 74"/>
                <a:gd name="T14" fmla="*/ 0 w 134"/>
                <a:gd name="T15" fmla="*/ 22 h 74"/>
                <a:gd name="T16" fmla="*/ 98 w 134"/>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74">
                  <a:moveTo>
                    <a:pt x="98" y="0"/>
                  </a:moveTo>
                  <a:lnTo>
                    <a:pt x="114" y="30"/>
                  </a:lnTo>
                  <a:lnTo>
                    <a:pt x="124" y="30"/>
                  </a:lnTo>
                  <a:lnTo>
                    <a:pt x="134" y="60"/>
                  </a:lnTo>
                  <a:lnTo>
                    <a:pt x="34" y="74"/>
                  </a:lnTo>
                  <a:lnTo>
                    <a:pt x="30" y="70"/>
                  </a:lnTo>
                  <a:lnTo>
                    <a:pt x="6" y="74"/>
                  </a:lnTo>
                  <a:lnTo>
                    <a:pt x="0" y="22"/>
                  </a:lnTo>
                  <a:lnTo>
                    <a:pt x="98"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6" name="Freeform 56">
              <a:extLst>
                <a:ext uri="{FF2B5EF4-FFF2-40B4-BE49-F238E27FC236}">
                  <a16:creationId xmlns:a16="http://schemas.microsoft.com/office/drawing/2014/main" id="{F58A4623-A5F5-446C-8E4C-1270F569E86C}"/>
                </a:ext>
              </a:extLst>
            </p:cNvPr>
            <p:cNvSpPr>
              <a:spLocks/>
            </p:cNvSpPr>
            <p:nvPr/>
          </p:nvSpPr>
          <p:spPr bwMode="auto">
            <a:xfrm rot="544336">
              <a:off x="541647" y="3156574"/>
              <a:ext cx="552668" cy="487923"/>
            </a:xfrm>
            <a:custGeom>
              <a:avLst/>
              <a:gdLst>
                <a:gd name="T0" fmla="*/ 0 w 118"/>
                <a:gd name="T1" fmla="*/ 16 h 104"/>
                <a:gd name="T2" fmla="*/ 102 w 118"/>
                <a:gd name="T3" fmla="*/ 0 h 104"/>
                <a:gd name="T4" fmla="*/ 108 w 118"/>
                <a:gd name="T5" fmla="*/ 0 h 104"/>
                <a:gd name="T6" fmla="*/ 116 w 118"/>
                <a:gd name="T7" fmla="*/ 32 h 104"/>
                <a:gd name="T8" fmla="*/ 118 w 118"/>
                <a:gd name="T9" fmla="*/ 70 h 104"/>
                <a:gd name="T10" fmla="*/ 100 w 118"/>
                <a:gd name="T11" fmla="*/ 86 h 104"/>
                <a:gd name="T12" fmla="*/ 92 w 118"/>
                <a:gd name="T13" fmla="*/ 78 h 104"/>
                <a:gd name="T14" fmla="*/ 54 w 118"/>
                <a:gd name="T15" fmla="*/ 104 h 104"/>
                <a:gd name="T16" fmla="*/ 28 w 118"/>
                <a:gd name="T17" fmla="*/ 102 h 104"/>
                <a:gd name="T18" fmla="*/ 0 w 118"/>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104">
                  <a:moveTo>
                    <a:pt x="0" y="16"/>
                  </a:moveTo>
                  <a:lnTo>
                    <a:pt x="102" y="0"/>
                  </a:lnTo>
                  <a:lnTo>
                    <a:pt x="108" y="0"/>
                  </a:lnTo>
                  <a:lnTo>
                    <a:pt x="116" y="32"/>
                  </a:lnTo>
                  <a:lnTo>
                    <a:pt x="118" y="70"/>
                  </a:lnTo>
                  <a:lnTo>
                    <a:pt x="100" y="86"/>
                  </a:lnTo>
                  <a:lnTo>
                    <a:pt x="92" y="78"/>
                  </a:lnTo>
                  <a:lnTo>
                    <a:pt x="54" y="104"/>
                  </a:lnTo>
                  <a:lnTo>
                    <a:pt x="28" y="102"/>
                  </a:lnTo>
                  <a:lnTo>
                    <a:pt x="0" y="1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7" name="Freeform 2">
              <a:extLst>
                <a:ext uri="{FF2B5EF4-FFF2-40B4-BE49-F238E27FC236}">
                  <a16:creationId xmlns:a16="http://schemas.microsoft.com/office/drawing/2014/main" id="{90DA4C45-6A0A-43D3-9D08-79E4621711D7}"/>
                </a:ext>
              </a:extLst>
            </p:cNvPr>
            <p:cNvSpPr>
              <a:spLocks/>
            </p:cNvSpPr>
            <p:nvPr/>
          </p:nvSpPr>
          <p:spPr bwMode="auto">
            <a:xfrm rot="544336">
              <a:off x="2044720" y="8308663"/>
              <a:ext cx="580417" cy="730727"/>
            </a:xfrm>
            <a:custGeom>
              <a:avLst/>
              <a:gdLst>
                <a:gd name="T0" fmla="*/ 22 w 124"/>
                <a:gd name="T1" fmla="*/ 152 h 156"/>
                <a:gd name="T2" fmla="*/ 18 w 124"/>
                <a:gd name="T3" fmla="*/ 126 h 156"/>
                <a:gd name="T4" fmla="*/ 12 w 124"/>
                <a:gd name="T5" fmla="*/ 78 h 156"/>
                <a:gd name="T6" fmla="*/ 0 w 124"/>
                <a:gd name="T7" fmla="*/ 12 h 156"/>
                <a:gd name="T8" fmla="*/ 82 w 124"/>
                <a:gd name="T9" fmla="*/ 0 h 156"/>
                <a:gd name="T10" fmla="*/ 88 w 124"/>
                <a:gd name="T11" fmla="*/ 36 h 156"/>
                <a:gd name="T12" fmla="*/ 102 w 124"/>
                <a:gd name="T13" fmla="*/ 54 h 156"/>
                <a:gd name="T14" fmla="*/ 124 w 124"/>
                <a:gd name="T15" fmla="*/ 140 h 156"/>
                <a:gd name="T16" fmla="*/ 46 w 124"/>
                <a:gd name="T17" fmla="*/ 156 h 156"/>
                <a:gd name="T18" fmla="*/ 22 w 124"/>
                <a:gd name="T19" fmla="*/ 15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56">
                  <a:moveTo>
                    <a:pt x="22" y="152"/>
                  </a:moveTo>
                  <a:lnTo>
                    <a:pt x="18" y="126"/>
                  </a:lnTo>
                  <a:lnTo>
                    <a:pt x="12" y="78"/>
                  </a:lnTo>
                  <a:lnTo>
                    <a:pt x="0" y="12"/>
                  </a:lnTo>
                  <a:lnTo>
                    <a:pt x="82" y="0"/>
                  </a:lnTo>
                  <a:lnTo>
                    <a:pt x="88" y="36"/>
                  </a:lnTo>
                  <a:lnTo>
                    <a:pt x="102" y="54"/>
                  </a:lnTo>
                  <a:lnTo>
                    <a:pt x="124" y="140"/>
                  </a:lnTo>
                  <a:lnTo>
                    <a:pt x="46" y="156"/>
                  </a:lnTo>
                  <a:lnTo>
                    <a:pt x="22" y="15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68" name="Freeform 6">
              <a:extLst>
                <a:ext uri="{FF2B5EF4-FFF2-40B4-BE49-F238E27FC236}">
                  <a16:creationId xmlns:a16="http://schemas.microsoft.com/office/drawing/2014/main" id="{EB66E628-6742-40C8-8ED8-C0EC80EE4203}"/>
                </a:ext>
              </a:extLst>
            </p:cNvPr>
            <p:cNvSpPr>
              <a:spLocks/>
            </p:cNvSpPr>
            <p:nvPr/>
          </p:nvSpPr>
          <p:spPr bwMode="auto">
            <a:xfrm rot="544336">
              <a:off x="3006687" y="8329476"/>
              <a:ext cx="712226" cy="770038"/>
            </a:xfrm>
            <a:custGeom>
              <a:avLst/>
              <a:gdLst>
                <a:gd name="T0" fmla="*/ 0 w 152"/>
                <a:gd name="T1" fmla="*/ 22 h 164"/>
                <a:gd name="T2" fmla="*/ 60 w 152"/>
                <a:gd name="T3" fmla="*/ 10 h 164"/>
                <a:gd name="T4" fmla="*/ 58 w 152"/>
                <a:gd name="T5" fmla="*/ 0 h 164"/>
                <a:gd name="T6" fmla="*/ 92 w 152"/>
                <a:gd name="T7" fmla="*/ 8 h 164"/>
                <a:gd name="T8" fmla="*/ 114 w 152"/>
                <a:gd name="T9" fmla="*/ 60 h 164"/>
                <a:gd name="T10" fmla="*/ 124 w 152"/>
                <a:gd name="T11" fmla="*/ 58 h 164"/>
                <a:gd name="T12" fmla="*/ 132 w 152"/>
                <a:gd name="T13" fmla="*/ 58 h 164"/>
                <a:gd name="T14" fmla="*/ 134 w 152"/>
                <a:gd name="T15" fmla="*/ 58 h 164"/>
                <a:gd name="T16" fmla="*/ 136 w 152"/>
                <a:gd name="T17" fmla="*/ 60 h 164"/>
                <a:gd name="T18" fmla="*/ 136 w 152"/>
                <a:gd name="T19" fmla="*/ 78 h 164"/>
                <a:gd name="T20" fmla="*/ 112 w 152"/>
                <a:gd name="T21" fmla="*/ 82 h 164"/>
                <a:gd name="T22" fmla="*/ 112 w 152"/>
                <a:gd name="T23" fmla="*/ 90 h 164"/>
                <a:gd name="T24" fmla="*/ 120 w 152"/>
                <a:gd name="T25" fmla="*/ 102 h 164"/>
                <a:gd name="T26" fmla="*/ 106 w 152"/>
                <a:gd name="T27" fmla="*/ 122 h 164"/>
                <a:gd name="T28" fmla="*/ 118 w 152"/>
                <a:gd name="T29" fmla="*/ 134 h 164"/>
                <a:gd name="T30" fmla="*/ 132 w 152"/>
                <a:gd name="T31" fmla="*/ 134 h 164"/>
                <a:gd name="T32" fmla="*/ 152 w 152"/>
                <a:gd name="T33" fmla="*/ 152 h 164"/>
                <a:gd name="T34" fmla="*/ 80 w 152"/>
                <a:gd name="T35" fmla="*/ 158 h 164"/>
                <a:gd name="T36" fmla="*/ 46 w 152"/>
                <a:gd name="T37" fmla="*/ 164 h 164"/>
                <a:gd name="T38" fmla="*/ 30 w 152"/>
                <a:gd name="T39" fmla="*/ 164 h 164"/>
                <a:gd name="T40" fmla="*/ 26 w 152"/>
                <a:gd name="T41" fmla="*/ 162 h 164"/>
                <a:gd name="T42" fmla="*/ 24 w 152"/>
                <a:gd name="T43" fmla="*/ 160 h 164"/>
                <a:gd name="T44" fmla="*/ 20 w 152"/>
                <a:gd name="T45" fmla="*/ 134 h 164"/>
                <a:gd name="T46" fmla="*/ 12 w 152"/>
                <a:gd name="T47" fmla="*/ 88 h 164"/>
                <a:gd name="T48" fmla="*/ 0 w 152"/>
                <a:gd name="T49" fmla="*/ 2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64">
                  <a:moveTo>
                    <a:pt x="0" y="22"/>
                  </a:moveTo>
                  <a:lnTo>
                    <a:pt x="60" y="10"/>
                  </a:lnTo>
                  <a:lnTo>
                    <a:pt x="58" y="0"/>
                  </a:lnTo>
                  <a:lnTo>
                    <a:pt x="92" y="8"/>
                  </a:lnTo>
                  <a:lnTo>
                    <a:pt x="114" y="60"/>
                  </a:lnTo>
                  <a:lnTo>
                    <a:pt x="124" y="58"/>
                  </a:lnTo>
                  <a:lnTo>
                    <a:pt x="132" y="58"/>
                  </a:lnTo>
                  <a:lnTo>
                    <a:pt x="134" y="58"/>
                  </a:lnTo>
                  <a:lnTo>
                    <a:pt x="136" y="60"/>
                  </a:lnTo>
                  <a:lnTo>
                    <a:pt x="136" y="78"/>
                  </a:lnTo>
                  <a:lnTo>
                    <a:pt x="112" y="82"/>
                  </a:lnTo>
                  <a:lnTo>
                    <a:pt x="112" y="90"/>
                  </a:lnTo>
                  <a:lnTo>
                    <a:pt x="120" y="102"/>
                  </a:lnTo>
                  <a:lnTo>
                    <a:pt x="106" y="122"/>
                  </a:lnTo>
                  <a:lnTo>
                    <a:pt x="118" y="134"/>
                  </a:lnTo>
                  <a:lnTo>
                    <a:pt x="132" y="134"/>
                  </a:lnTo>
                  <a:lnTo>
                    <a:pt x="152" y="152"/>
                  </a:lnTo>
                  <a:lnTo>
                    <a:pt x="80" y="158"/>
                  </a:lnTo>
                  <a:lnTo>
                    <a:pt x="46" y="164"/>
                  </a:lnTo>
                  <a:lnTo>
                    <a:pt x="30" y="164"/>
                  </a:lnTo>
                  <a:lnTo>
                    <a:pt x="26" y="162"/>
                  </a:lnTo>
                  <a:lnTo>
                    <a:pt x="24" y="160"/>
                  </a:lnTo>
                  <a:lnTo>
                    <a:pt x="20" y="134"/>
                  </a:lnTo>
                  <a:lnTo>
                    <a:pt x="12" y="88"/>
                  </a:lnTo>
                  <a:lnTo>
                    <a:pt x="0" y="22"/>
                  </a:lnTo>
                  <a:close/>
                </a:path>
              </a:pathLst>
            </a:custGeom>
            <a:solidFill>
              <a:schemeClr val="bg1">
                <a:lumMod val="85000"/>
              </a:schemeClr>
            </a:solidFill>
            <a:ln w="6350" cmpd="sng">
              <a:solidFill>
                <a:schemeClr val="tx1"/>
              </a:solidFill>
              <a:prstDash val="solid"/>
              <a:round/>
              <a:headEnd/>
              <a:tailEnd/>
            </a:ln>
          </p:spPr>
          <p:txBody>
            <a:bodyPr/>
            <a:lstStyle/>
            <a:p>
              <a:pPr>
                <a:defRPr/>
              </a:pPr>
              <a:endParaRPr lang="en-US" sz="500"/>
            </a:p>
          </p:txBody>
        </p:sp>
        <p:sp>
          <p:nvSpPr>
            <p:cNvPr id="69" name="Freeform 10">
              <a:extLst>
                <a:ext uri="{FF2B5EF4-FFF2-40B4-BE49-F238E27FC236}">
                  <a16:creationId xmlns:a16="http://schemas.microsoft.com/office/drawing/2014/main" id="{843EB2A4-25F8-4C51-8040-3DEF2CFEE869}"/>
                </a:ext>
              </a:extLst>
            </p:cNvPr>
            <p:cNvSpPr>
              <a:spLocks/>
            </p:cNvSpPr>
            <p:nvPr/>
          </p:nvSpPr>
          <p:spPr bwMode="auto">
            <a:xfrm rot="544336">
              <a:off x="946319" y="7557125"/>
              <a:ext cx="733038" cy="767726"/>
            </a:xfrm>
            <a:custGeom>
              <a:avLst/>
              <a:gdLst>
                <a:gd name="T0" fmla="*/ 6 w 156"/>
                <a:gd name="T1" fmla="*/ 0 h 164"/>
                <a:gd name="T2" fmla="*/ 8 w 156"/>
                <a:gd name="T3" fmla="*/ 6 h 164"/>
                <a:gd name="T4" fmla="*/ 10 w 156"/>
                <a:gd name="T5" fmla="*/ 10 h 164"/>
                <a:gd name="T6" fmla="*/ 14 w 156"/>
                <a:gd name="T7" fmla="*/ 12 h 164"/>
                <a:gd name="T8" fmla="*/ 84 w 156"/>
                <a:gd name="T9" fmla="*/ 0 h 164"/>
                <a:gd name="T10" fmla="*/ 98 w 156"/>
                <a:gd name="T11" fmla="*/ 20 h 164"/>
                <a:gd name="T12" fmla="*/ 146 w 156"/>
                <a:gd name="T13" fmla="*/ 20 h 164"/>
                <a:gd name="T14" fmla="*/ 156 w 156"/>
                <a:gd name="T15" fmla="*/ 80 h 164"/>
                <a:gd name="T16" fmla="*/ 136 w 156"/>
                <a:gd name="T17" fmla="*/ 84 h 164"/>
                <a:gd name="T18" fmla="*/ 130 w 156"/>
                <a:gd name="T19" fmla="*/ 92 h 164"/>
                <a:gd name="T20" fmla="*/ 120 w 156"/>
                <a:gd name="T21" fmla="*/ 84 h 164"/>
                <a:gd name="T22" fmla="*/ 118 w 156"/>
                <a:gd name="T23" fmla="*/ 92 h 164"/>
                <a:gd name="T24" fmla="*/ 66 w 156"/>
                <a:gd name="T25" fmla="*/ 96 h 164"/>
                <a:gd name="T26" fmla="*/ 76 w 156"/>
                <a:gd name="T27" fmla="*/ 164 h 164"/>
                <a:gd name="T28" fmla="*/ 42 w 156"/>
                <a:gd name="T29" fmla="*/ 162 h 164"/>
                <a:gd name="T30" fmla="*/ 10 w 156"/>
                <a:gd name="T31" fmla="*/ 136 h 164"/>
                <a:gd name="T32" fmla="*/ 2 w 156"/>
                <a:gd name="T33" fmla="*/ 88 h 164"/>
                <a:gd name="T34" fmla="*/ 0 w 156"/>
                <a:gd name="T35" fmla="*/ 38 h 164"/>
                <a:gd name="T36" fmla="*/ 6 w 156"/>
                <a:gd name="T3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164">
                  <a:moveTo>
                    <a:pt x="6" y="0"/>
                  </a:moveTo>
                  <a:lnTo>
                    <a:pt x="8" y="6"/>
                  </a:lnTo>
                  <a:lnTo>
                    <a:pt x="10" y="10"/>
                  </a:lnTo>
                  <a:lnTo>
                    <a:pt x="14" y="12"/>
                  </a:lnTo>
                  <a:lnTo>
                    <a:pt x="84" y="0"/>
                  </a:lnTo>
                  <a:lnTo>
                    <a:pt x="98" y="20"/>
                  </a:lnTo>
                  <a:lnTo>
                    <a:pt x="146" y="20"/>
                  </a:lnTo>
                  <a:lnTo>
                    <a:pt x="156" y="80"/>
                  </a:lnTo>
                  <a:lnTo>
                    <a:pt x="136" y="84"/>
                  </a:lnTo>
                  <a:lnTo>
                    <a:pt x="130" y="92"/>
                  </a:lnTo>
                  <a:lnTo>
                    <a:pt x="120" y="84"/>
                  </a:lnTo>
                  <a:lnTo>
                    <a:pt x="118" y="92"/>
                  </a:lnTo>
                  <a:lnTo>
                    <a:pt x="66" y="96"/>
                  </a:lnTo>
                  <a:lnTo>
                    <a:pt x="76" y="164"/>
                  </a:lnTo>
                  <a:lnTo>
                    <a:pt x="42" y="162"/>
                  </a:lnTo>
                  <a:lnTo>
                    <a:pt x="10" y="136"/>
                  </a:lnTo>
                  <a:lnTo>
                    <a:pt x="2" y="88"/>
                  </a:lnTo>
                  <a:lnTo>
                    <a:pt x="0" y="38"/>
                  </a:lnTo>
                  <a:lnTo>
                    <a:pt x="6"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0" name="Freeform 11">
              <a:extLst>
                <a:ext uri="{FF2B5EF4-FFF2-40B4-BE49-F238E27FC236}">
                  <a16:creationId xmlns:a16="http://schemas.microsoft.com/office/drawing/2014/main" id="{65729369-07CA-4566-9CCD-6B28C9827951}"/>
                </a:ext>
              </a:extLst>
            </p:cNvPr>
            <p:cNvSpPr>
              <a:spLocks/>
            </p:cNvSpPr>
            <p:nvPr/>
          </p:nvSpPr>
          <p:spPr bwMode="auto">
            <a:xfrm rot="544336">
              <a:off x="1635421" y="7612623"/>
              <a:ext cx="758474" cy="730727"/>
            </a:xfrm>
            <a:custGeom>
              <a:avLst/>
              <a:gdLst>
                <a:gd name="T0" fmla="*/ 0 w 162"/>
                <a:gd name="T1" fmla="*/ 32 h 156"/>
                <a:gd name="T2" fmla="*/ 48 w 162"/>
                <a:gd name="T3" fmla="*/ 20 h 156"/>
                <a:gd name="T4" fmla="*/ 52 w 162"/>
                <a:gd name="T5" fmla="*/ 14 h 156"/>
                <a:gd name="T6" fmla="*/ 60 w 162"/>
                <a:gd name="T7" fmla="*/ 12 h 156"/>
                <a:gd name="T8" fmla="*/ 66 w 162"/>
                <a:gd name="T9" fmla="*/ 16 h 156"/>
                <a:gd name="T10" fmla="*/ 130 w 162"/>
                <a:gd name="T11" fmla="*/ 6 h 156"/>
                <a:gd name="T12" fmla="*/ 130 w 162"/>
                <a:gd name="T13" fmla="*/ 0 h 156"/>
                <a:gd name="T14" fmla="*/ 162 w 162"/>
                <a:gd name="T15" fmla="*/ 4 h 156"/>
                <a:gd name="T16" fmla="*/ 146 w 162"/>
                <a:gd name="T17" fmla="*/ 22 h 156"/>
                <a:gd name="T18" fmla="*/ 146 w 162"/>
                <a:gd name="T19" fmla="*/ 38 h 156"/>
                <a:gd name="T20" fmla="*/ 106 w 162"/>
                <a:gd name="T21" fmla="*/ 56 h 156"/>
                <a:gd name="T22" fmla="*/ 94 w 162"/>
                <a:gd name="T23" fmla="*/ 104 h 156"/>
                <a:gd name="T24" fmla="*/ 80 w 162"/>
                <a:gd name="T25" fmla="*/ 102 h 156"/>
                <a:gd name="T26" fmla="*/ 66 w 162"/>
                <a:gd name="T27" fmla="*/ 122 h 156"/>
                <a:gd name="T28" fmla="*/ 66 w 162"/>
                <a:gd name="T29" fmla="*/ 156 h 156"/>
                <a:gd name="T30" fmla="*/ 54 w 162"/>
                <a:gd name="T31" fmla="*/ 156 h 156"/>
                <a:gd name="T32" fmla="*/ 44 w 162"/>
                <a:gd name="T33" fmla="*/ 88 h 156"/>
                <a:gd name="T34" fmla="*/ 10 w 162"/>
                <a:gd name="T35" fmla="*/ 92 h 156"/>
                <a:gd name="T36" fmla="*/ 0 w 162"/>
                <a:gd name="T37" fmla="*/ 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56">
                  <a:moveTo>
                    <a:pt x="0" y="32"/>
                  </a:moveTo>
                  <a:lnTo>
                    <a:pt x="48" y="20"/>
                  </a:lnTo>
                  <a:lnTo>
                    <a:pt x="52" y="14"/>
                  </a:lnTo>
                  <a:lnTo>
                    <a:pt x="60" y="12"/>
                  </a:lnTo>
                  <a:lnTo>
                    <a:pt x="66" y="16"/>
                  </a:lnTo>
                  <a:lnTo>
                    <a:pt x="130" y="6"/>
                  </a:lnTo>
                  <a:lnTo>
                    <a:pt x="130" y="0"/>
                  </a:lnTo>
                  <a:lnTo>
                    <a:pt x="162" y="4"/>
                  </a:lnTo>
                  <a:lnTo>
                    <a:pt x="146" y="22"/>
                  </a:lnTo>
                  <a:lnTo>
                    <a:pt x="146" y="38"/>
                  </a:lnTo>
                  <a:lnTo>
                    <a:pt x="106" y="56"/>
                  </a:lnTo>
                  <a:lnTo>
                    <a:pt x="94" y="104"/>
                  </a:lnTo>
                  <a:lnTo>
                    <a:pt x="80" y="102"/>
                  </a:lnTo>
                  <a:lnTo>
                    <a:pt x="66" y="122"/>
                  </a:lnTo>
                  <a:lnTo>
                    <a:pt x="66" y="156"/>
                  </a:lnTo>
                  <a:lnTo>
                    <a:pt x="54" y="156"/>
                  </a:lnTo>
                  <a:lnTo>
                    <a:pt x="44" y="88"/>
                  </a:lnTo>
                  <a:lnTo>
                    <a:pt x="10" y="92"/>
                  </a:lnTo>
                  <a:lnTo>
                    <a:pt x="0" y="3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1" name="Freeform 12">
              <a:extLst>
                <a:ext uri="{FF2B5EF4-FFF2-40B4-BE49-F238E27FC236}">
                  <a16:creationId xmlns:a16="http://schemas.microsoft.com/office/drawing/2014/main" id="{7C4B4DDA-05B2-4A39-9B33-93D62AF16CC3}"/>
                </a:ext>
              </a:extLst>
            </p:cNvPr>
            <p:cNvSpPr>
              <a:spLocks/>
            </p:cNvSpPr>
            <p:nvPr/>
          </p:nvSpPr>
          <p:spPr bwMode="auto">
            <a:xfrm rot="544336">
              <a:off x="4038027" y="8669402"/>
              <a:ext cx="881032" cy="515672"/>
            </a:xfrm>
            <a:custGeom>
              <a:avLst/>
              <a:gdLst>
                <a:gd name="T0" fmla="*/ 18 w 188"/>
                <a:gd name="T1" fmla="*/ 110 h 110"/>
                <a:gd name="T2" fmla="*/ 0 w 188"/>
                <a:gd name="T3" fmla="*/ 56 h 110"/>
                <a:gd name="T4" fmla="*/ 28 w 188"/>
                <a:gd name="T5" fmla="*/ 18 h 110"/>
                <a:gd name="T6" fmla="*/ 36 w 188"/>
                <a:gd name="T7" fmla="*/ 24 h 110"/>
                <a:gd name="T8" fmla="*/ 48 w 188"/>
                <a:gd name="T9" fmla="*/ 0 h 110"/>
                <a:gd name="T10" fmla="*/ 48 w 188"/>
                <a:gd name="T11" fmla="*/ 4 h 110"/>
                <a:gd name="T12" fmla="*/ 48 w 188"/>
                <a:gd name="T13" fmla="*/ 8 h 110"/>
                <a:gd name="T14" fmla="*/ 50 w 188"/>
                <a:gd name="T15" fmla="*/ 12 h 110"/>
                <a:gd name="T16" fmla="*/ 60 w 188"/>
                <a:gd name="T17" fmla="*/ 14 h 110"/>
                <a:gd name="T18" fmla="*/ 76 w 188"/>
                <a:gd name="T19" fmla="*/ 18 h 110"/>
                <a:gd name="T20" fmla="*/ 100 w 188"/>
                <a:gd name="T21" fmla="*/ 22 h 110"/>
                <a:gd name="T22" fmla="*/ 98 w 188"/>
                <a:gd name="T23" fmla="*/ 36 h 110"/>
                <a:gd name="T24" fmla="*/ 114 w 188"/>
                <a:gd name="T25" fmla="*/ 48 h 110"/>
                <a:gd name="T26" fmla="*/ 168 w 188"/>
                <a:gd name="T27" fmla="*/ 50 h 110"/>
                <a:gd name="T28" fmla="*/ 188 w 188"/>
                <a:gd name="T29" fmla="*/ 92 h 110"/>
                <a:gd name="T30" fmla="*/ 156 w 188"/>
                <a:gd name="T31" fmla="*/ 98 h 110"/>
                <a:gd name="T32" fmla="*/ 18 w 188"/>
                <a:gd name="T33"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10">
                  <a:moveTo>
                    <a:pt x="18" y="110"/>
                  </a:moveTo>
                  <a:lnTo>
                    <a:pt x="0" y="56"/>
                  </a:lnTo>
                  <a:lnTo>
                    <a:pt x="28" y="18"/>
                  </a:lnTo>
                  <a:lnTo>
                    <a:pt x="36" y="24"/>
                  </a:lnTo>
                  <a:lnTo>
                    <a:pt x="48" y="0"/>
                  </a:lnTo>
                  <a:lnTo>
                    <a:pt x="48" y="4"/>
                  </a:lnTo>
                  <a:lnTo>
                    <a:pt x="48" y="8"/>
                  </a:lnTo>
                  <a:lnTo>
                    <a:pt x="50" y="12"/>
                  </a:lnTo>
                  <a:lnTo>
                    <a:pt x="60" y="14"/>
                  </a:lnTo>
                  <a:lnTo>
                    <a:pt x="76" y="18"/>
                  </a:lnTo>
                  <a:lnTo>
                    <a:pt x="100" y="22"/>
                  </a:lnTo>
                  <a:lnTo>
                    <a:pt x="98" y="36"/>
                  </a:lnTo>
                  <a:lnTo>
                    <a:pt x="114" y="48"/>
                  </a:lnTo>
                  <a:lnTo>
                    <a:pt x="168" y="50"/>
                  </a:lnTo>
                  <a:lnTo>
                    <a:pt x="188" y="92"/>
                  </a:lnTo>
                  <a:lnTo>
                    <a:pt x="156" y="98"/>
                  </a:lnTo>
                  <a:lnTo>
                    <a:pt x="18" y="11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2" name="Freeform 13">
              <a:extLst>
                <a:ext uri="{FF2B5EF4-FFF2-40B4-BE49-F238E27FC236}">
                  <a16:creationId xmlns:a16="http://schemas.microsoft.com/office/drawing/2014/main" id="{C8792CC4-37F4-4529-80B9-C334AFE4AE14}"/>
                </a:ext>
              </a:extLst>
            </p:cNvPr>
            <p:cNvSpPr>
              <a:spLocks/>
            </p:cNvSpPr>
            <p:nvPr/>
          </p:nvSpPr>
          <p:spPr bwMode="auto">
            <a:xfrm rot="544336">
              <a:off x="4223020" y="8070484"/>
              <a:ext cx="957342" cy="1059092"/>
            </a:xfrm>
            <a:custGeom>
              <a:avLst/>
              <a:gdLst>
                <a:gd name="T0" fmla="*/ 0 w 204"/>
                <a:gd name="T1" fmla="*/ 26 h 226"/>
                <a:gd name="T2" fmla="*/ 76 w 204"/>
                <a:gd name="T3" fmla="*/ 12 h 226"/>
                <a:gd name="T4" fmla="*/ 74 w 204"/>
                <a:gd name="T5" fmla="*/ 0 h 226"/>
                <a:gd name="T6" fmla="*/ 108 w 204"/>
                <a:gd name="T7" fmla="*/ 42 h 226"/>
                <a:gd name="T8" fmla="*/ 126 w 204"/>
                <a:gd name="T9" fmla="*/ 82 h 226"/>
                <a:gd name="T10" fmla="*/ 154 w 204"/>
                <a:gd name="T11" fmla="*/ 96 h 226"/>
                <a:gd name="T12" fmla="*/ 162 w 204"/>
                <a:gd name="T13" fmla="*/ 148 h 226"/>
                <a:gd name="T14" fmla="*/ 184 w 204"/>
                <a:gd name="T15" fmla="*/ 146 h 226"/>
                <a:gd name="T16" fmla="*/ 204 w 204"/>
                <a:gd name="T17" fmla="*/ 218 h 226"/>
                <a:gd name="T18" fmla="*/ 160 w 204"/>
                <a:gd name="T19" fmla="*/ 226 h 226"/>
                <a:gd name="T20" fmla="*/ 140 w 204"/>
                <a:gd name="T21" fmla="*/ 184 h 226"/>
                <a:gd name="T22" fmla="*/ 86 w 204"/>
                <a:gd name="T23" fmla="*/ 182 h 226"/>
                <a:gd name="T24" fmla="*/ 70 w 204"/>
                <a:gd name="T25" fmla="*/ 170 h 226"/>
                <a:gd name="T26" fmla="*/ 72 w 204"/>
                <a:gd name="T27" fmla="*/ 156 h 226"/>
                <a:gd name="T28" fmla="*/ 22 w 204"/>
                <a:gd name="T29" fmla="*/ 146 h 226"/>
                <a:gd name="T30" fmla="*/ 20 w 204"/>
                <a:gd name="T31" fmla="*/ 134 h 226"/>
                <a:gd name="T32" fmla="*/ 0 w 204"/>
                <a:gd name="T33" fmla="*/ 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226">
                  <a:moveTo>
                    <a:pt x="0" y="26"/>
                  </a:moveTo>
                  <a:lnTo>
                    <a:pt x="76" y="12"/>
                  </a:lnTo>
                  <a:lnTo>
                    <a:pt x="74" y="0"/>
                  </a:lnTo>
                  <a:lnTo>
                    <a:pt x="108" y="42"/>
                  </a:lnTo>
                  <a:lnTo>
                    <a:pt x="126" y="82"/>
                  </a:lnTo>
                  <a:lnTo>
                    <a:pt x="154" y="96"/>
                  </a:lnTo>
                  <a:lnTo>
                    <a:pt x="162" y="148"/>
                  </a:lnTo>
                  <a:lnTo>
                    <a:pt x="184" y="146"/>
                  </a:lnTo>
                  <a:lnTo>
                    <a:pt x="204" y="218"/>
                  </a:lnTo>
                  <a:lnTo>
                    <a:pt x="160" y="226"/>
                  </a:lnTo>
                  <a:lnTo>
                    <a:pt x="140" y="184"/>
                  </a:lnTo>
                  <a:lnTo>
                    <a:pt x="86" y="182"/>
                  </a:lnTo>
                  <a:lnTo>
                    <a:pt x="70" y="170"/>
                  </a:lnTo>
                  <a:lnTo>
                    <a:pt x="72" y="156"/>
                  </a:lnTo>
                  <a:lnTo>
                    <a:pt x="22" y="146"/>
                  </a:lnTo>
                  <a:lnTo>
                    <a:pt x="20" y="134"/>
                  </a:lnTo>
                  <a:lnTo>
                    <a:pt x="0" y="2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3" name="Freeform 62">
              <a:extLst>
                <a:ext uri="{FF2B5EF4-FFF2-40B4-BE49-F238E27FC236}">
                  <a16:creationId xmlns:a16="http://schemas.microsoft.com/office/drawing/2014/main" id="{CD04F4FB-9542-4A22-89C6-88ACB041E13A}"/>
                </a:ext>
              </a:extLst>
            </p:cNvPr>
            <p:cNvSpPr>
              <a:spLocks/>
            </p:cNvSpPr>
            <p:nvPr/>
          </p:nvSpPr>
          <p:spPr bwMode="auto">
            <a:xfrm rot="544336">
              <a:off x="893135" y="7057640"/>
              <a:ext cx="543418" cy="524920"/>
            </a:xfrm>
            <a:custGeom>
              <a:avLst/>
              <a:gdLst>
                <a:gd name="T0" fmla="*/ 38 w 116"/>
                <a:gd name="T1" fmla="*/ 100 h 112"/>
                <a:gd name="T2" fmla="*/ 36 w 116"/>
                <a:gd name="T3" fmla="*/ 76 h 112"/>
                <a:gd name="T4" fmla="*/ 4 w 116"/>
                <a:gd name="T5" fmla="*/ 16 h 112"/>
                <a:gd name="T6" fmla="*/ 0 w 116"/>
                <a:gd name="T7" fmla="*/ 0 h 112"/>
                <a:gd name="T8" fmla="*/ 20 w 116"/>
                <a:gd name="T9" fmla="*/ 6 h 112"/>
                <a:gd name="T10" fmla="*/ 56 w 116"/>
                <a:gd name="T11" fmla="*/ 0 h 112"/>
                <a:gd name="T12" fmla="*/ 56 w 116"/>
                <a:gd name="T13" fmla="*/ 26 h 112"/>
                <a:gd name="T14" fmla="*/ 66 w 116"/>
                <a:gd name="T15" fmla="*/ 32 h 112"/>
                <a:gd name="T16" fmla="*/ 72 w 116"/>
                <a:gd name="T17" fmla="*/ 56 h 112"/>
                <a:gd name="T18" fmla="*/ 106 w 116"/>
                <a:gd name="T19" fmla="*/ 50 h 112"/>
                <a:gd name="T20" fmla="*/ 104 w 116"/>
                <a:gd name="T21" fmla="*/ 68 h 112"/>
                <a:gd name="T22" fmla="*/ 112 w 116"/>
                <a:gd name="T23" fmla="*/ 70 h 112"/>
                <a:gd name="T24" fmla="*/ 116 w 116"/>
                <a:gd name="T25" fmla="*/ 100 h 112"/>
                <a:gd name="T26" fmla="*/ 46 w 116"/>
                <a:gd name="T27" fmla="*/ 112 h 112"/>
                <a:gd name="T28" fmla="*/ 38 w 116"/>
                <a:gd name="T29"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12">
                  <a:moveTo>
                    <a:pt x="38" y="100"/>
                  </a:moveTo>
                  <a:lnTo>
                    <a:pt x="36" y="76"/>
                  </a:lnTo>
                  <a:lnTo>
                    <a:pt x="4" y="16"/>
                  </a:lnTo>
                  <a:lnTo>
                    <a:pt x="0" y="0"/>
                  </a:lnTo>
                  <a:lnTo>
                    <a:pt x="20" y="6"/>
                  </a:lnTo>
                  <a:lnTo>
                    <a:pt x="56" y="0"/>
                  </a:lnTo>
                  <a:lnTo>
                    <a:pt x="56" y="26"/>
                  </a:lnTo>
                  <a:lnTo>
                    <a:pt x="66" y="32"/>
                  </a:lnTo>
                  <a:lnTo>
                    <a:pt x="72" y="56"/>
                  </a:lnTo>
                  <a:lnTo>
                    <a:pt x="106" y="50"/>
                  </a:lnTo>
                  <a:lnTo>
                    <a:pt x="104" y="68"/>
                  </a:lnTo>
                  <a:lnTo>
                    <a:pt x="112" y="70"/>
                  </a:lnTo>
                  <a:lnTo>
                    <a:pt x="116" y="100"/>
                  </a:lnTo>
                  <a:lnTo>
                    <a:pt x="46" y="112"/>
                  </a:lnTo>
                  <a:lnTo>
                    <a:pt x="38" y="10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4" name="Freeform 63">
              <a:extLst>
                <a:ext uri="{FF2B5EF4-FFF2-40B4-BE49-F238E27FC236}">
                  <a16:creationId xmlns:a16="http://schemas.microsoft.com/office/drawing/2014/main" id="{905BA5CC-8F35-459E-8329-0B0FFBBFA1EE}"/>
                </a:ext>
              </a:extLst>
            </p:cNvPr>
            <p:cNvSpPr>
              <a:spLocks/>
            </p:cNvSpPr>
            <p:nvPr/>
          </p:nvSpPr>
          <p:spPr bwMode="auto">
            <a:xfrm rot="544336">
              <a:off x="944008" y="6687652"/>
              <a:ext cx="346863" cy="383863"/>
            </a:xfrm>
            <a:custGeom>
              <a:avLst/>
              <a:gdLst>
                <a:gd name="T0" fmla="*/ 4 w 74"/>
                <a:gd name="T1" fmla="*/ 76 h 82"/>
                <a:gd name="T2" fmla="*/ 0 w 74"/>
                <a:gd name="T3" fmla="*/ 46 h 82"/>
                <a:gd name="T4" fmla="*/ 12 w 74"/>
                <a:gd name="T5" fmla="*/ 0 h 82"/>
                <a:gd name="T6" fmla="*/ 20 w 74"/>
                <a:gd name="T7" fmla="*/ 0 h 82"/>
                <a:gd name="T8" fmla="*/ 20 w 74"/>
                <a:gd name="T9" fmla="*/ 4 h 82"/>
                <a:gd name="T10" fmla="*/ 20 w 74"/>
                <a:gd name="T11" fmla="*/ 8 h 82"/>
                <a:gd name="T12" fmla="*/ 22 w 74"/>
                <a:gd name="T13" fmla="*/ 8 h 82"/>
                <a:gd name="T14" fmla="*/ 48 w 74"/>
                <a:gd name="T15" fmla="*/ 6 h 82"/>
                <a:gd name="T16" fmla="*/ 66 w 74"/>
                <a:gd name="T17" fmla="*/ 16 h 82"/>
                <a:gd name="T18" fmla="*/ 74 w 74"/>
                <a:gd name="T19" fmla="*/ 72 h 82"/>
                <a:gd name="T20" fmla="*/ 60 w 74"/>
                <a:gd name="T21" fmla="*/ 76 h 82"/>
                <a:gd name="T22" fmla="*/ 24 w 74"/>
                <a:gd name="T23" fmla="*/ 82 h 82"/>
                <a:gd name="T24" fmla="*/ 4 w 74"/>
                <a:gd name="T25" fmla="*/ 7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82">
                  <a:moveTo>
                    <a:pt x="4" y="76"/>
                  </a:moveTo>
                  <a:lnTo>
                    <a:pt x="0" y="46"/>
                  </a:lnTo>
                  <a:lnTo>
                    <a:pt x="12" y="0"/>
                  </a:lnTo>
                  <a:lnTo>
                    <a:pt x="20" y="0"/>
                  </a:lnTo>
                  <a:lnTo>
                    <a:pt x="20" y="4"/>
                  </a:lnTo>
                  <a:lnTo>
                    <a:pt x="20" y="8"/>
                  </a:lnTo>
                  <a:lnTo>
                    <a:pt x="22" y="8"/>
                  </a:lnTo>
                  <a:lnTo>
                    <a:pt x="48" y="6"/>
                  </a:lnTo>
                  <a:lnTo>
                    <a:pt x="66" y="16"/>
                  </a:lnTo>
                  <a:lnTo>
                    <a:pt x="74" y="72"/>
                  </a:lnTo>
                  <a:lnTo>
                    <a:pt x="60" y="76"/>
                  </a:lnTo>
                  <a:lnTo>
                    <a:pt x="24" y="82"/>
                  </a:lnTo>
                  <a:lnTo>
                    <a:pt x="4" y="7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5" name="Freeform 65">
              <a:extLst>
                <a:ext uri="{FF2B5EF4-FFF2-40B4-BE49-F238E27FC236}">
                  <a16:creationId xmlns:a16="http://schemas.microsoft.com/office/drawing/2014/main" id="{A9678722-EC30-4F48-A598-4EA6A6803730}"/>
                </a:ext>
              </a:extLst>
            </p:cNvPr>
            <p:cNvSpPr>
              <a:spLocks/>
            </p:cNvSpPr>
            <p:nvPr/>
          </p:nvSpPr>
          <p:spPr bwMode="auto">
            <a:xfrm rot="544336">
              <a:off x="1200686" y="6768586"/>
              <a:ext cx="702976" cy="608169"/>
            </a:xfrm>
            <a:custGeom>
              <a:avLst/>
              <a:gdLst>
                <a:gd name="T0" fmla="*/ 6 w 150"/>
                <a:gd name="T1" fmla="*/ 14 h 130"/>
                <a:gd name="T2" fmla="*/ 88 w 150"/>
                <a:gd name="T3" fmla="*/ 0 h 130"/>
                <a:gd name="T4" fmla="*/ 104 w 150"/>
                <a:gd name="T5" fmla="*/ 6 h 130"/>
                <a:gd name="T6" fmla="*/ 114 w 150"/>
                <a:gd name="T7" fmla="*/ 54 h 130"/>
                <a:gd name="T8" fmla="*/ 124 w 150"/>
                <a:gd name="T9" fmla="*/ 54 h 130"/>
                <a:gd name="T10" fmla="*/ 134 w 150"/>
                <a:gd name="T11" fmla="*/ 86 h 130"/>
                <a:gd name="T12" fmla="*/ 144 w 150"/>
                <a:gd name="T13" fmla="*/ 84 h 130"/>
                <a:gd name="T14" fmla="*/ 150 w 150"/>
                <a:gd name="T15" fmla="*/ 106 h 130"/>
                <a:gd name="T16" fmla="*/ 116 w 150"/>
                <a:gd name="T17" fmla="*/ 114 h 130"/>
                <a:gd name="T18" fmla="*/ 106 w 150"/>
                <a:gd name="T19" fmla="*/ 106 h 130"/>
                <a:gd name="T20" fmla="*/ 98 w 150"/>
                <a:gd name="T21" fmla="*/ 116 h 130"/>
                <a:gd name="T22" fmla="*/ 50 w 150"/>
                <a:gd name="T23" fmla="*/ 124 h 130"/>
                <a:gd name="T24" fmla="*/ 16 w 150"/>
                <a:gd name="T25" fmla="*/ 130 h 130"/>
                <a:gd name="T26" fmla="*/ 10 w 150"/>
                <a:gd name="T27" fmla="*/ 106 h 130"/>
                <a:gd name="T28" fmla="*/ 0 w 150"/>
                <a:gd name="T29" fmla="*/ 100 h 130"/>
                <a:gd name="T30" fmla="*/ 0 w 150"/>
                <a:gd name="T31" fmla="*/ 74 h 130"/>
                <a:gd name="T32" fmla="*/ 14 w 150"/>
                <a:gd name="T33" fmla="*/ 70 h 130"/>
                <a:gd name="T34" fmla="*/ 6 w 150"/>
                <a:gd name="T35" fmla="*/ 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0" h="130">
                  <a:moveTo>
                    <a:pt x="6" y="14"/>
                  </a:moveTo>
                  <a:lnTo>
                    <a:pt x="88" y="0"/>
                  </a:lnTo>
                  <a:lnTo>
                    <a:pt x="104" y="6"/>
                  </a:lnTo>
                  <a:lnTo>
                    <a:pt x="114" y="54"/>
                  </a:lnTo>
                  <a:lnTo>
                    <a:pt x="124" y="54"/>
                  </a:lnTo>
                  <a:lnTo>
                    <a:pt x="134" y="86"/>
                  </a:lnTo>
                  <a:lnTo>
                    <a:pt x="144" y="84"/>
                  </a:lnTo>
                  <a:lnTo>
                    <a:pt x="150" y="106"/>
                  </a:lnTo>
                  <a:lnTo>
                    <a:pt x="116" y="114"/>
                  </a:lnTo>
                  <a:lnTo>
                    <a:pt x="106" y="106"/>
                  </a:lnTo>
                  <a:lnTo>
                    <a:pt x="98" y="116"/>
                  </a:lnTo>
                  <a:lnTo>
                    <a:pt x="50" y="124"/>
                  </a:lnTo>
                  <a:lnTo>
                    <a:pt x="16" y="130"/>
                  </a:lnTo>
                  <a:lnTo>
                    <a:pt x="10" y="106"/>
                  </a:lnTo>
                  <a:lnTo>
                    <a:pt x="0" y="100"/>
                  </a:lnTo>
                  <a:lnTo>
                    <a:pt x="0" y="74"/>
                  </a:lnTo>
                  <a:lnTo>
                    <a:pt x="14" y="70"/>
                  </a:lnTo>
                  <a:lnTo>
                    <a:pt x="6" y="1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6" name="Freeform 103">
              <a:extLst>
                <a:ext uri="{FF2B5EF4-FFF2-40B4-BE49-F238E27FC236}">
                  <a16:creationId xmlns:a16="http://schemas.microsoft.com/office/drawing/2014/main" id="{7216984C-BB63-4D3D-B386-757FF0E82670}"/>
                </a:ext>
              </a:extLst>
            </p:cNvPr>
            <p:cNvSpPr>
              <a:spLocks/>
            </p:cNvSpPr>
            <p:nvPr/>
          </p:nvSpPr>
          <p:spPr bwMode="auto">
            <a:xfrm rot="544336">
              <a:off x="3515420" y="7573311"/>
              <a:ext cx="684477" cy="788539"/>
            </a:xfrm>
            <a:custGeom>
              <a:avLst/>
              <a:gdLst>
                <a:gd name="T0" fmla="*/ 100 w 146"/>
                <a:gd name="T1" fmla="*/ 166 h 168"/>
                <a:gd name="T2" fmla="*/ 76 w 146"/>
                <a:gd name="T3" fmla="*/ 168 h 168"/>
                <a:gd name="T4" fmla="*/ 74 w 146"/>
                <a:gd name="T5" fmla="*/ 158 h 168"/>
                <a:gd name="T6" fmla="*/ 54 w 146"/>
                <a:gd name="T7" fmla="*/ 148 h 168"/>
                <a:gd name="T8" fmla="*/ 48 w 146"/>
                <a:gd name="T9" fmla="*/ 122 h 168"/>
                <a:gd name="T10" fmla="*/ 32 w 146"/>
                <a:gd name="T11" fmla="*/ 94 h 168"/>
                <a:gd name="T12" fmla="*/ 10 w 146"/>
                <a:gd name="T13" fmla="*/ 90 h 168"/>
                <a:gd name="T14" fmla="*/ 0 w 146"/>
                <a:gd name="T15" fmla="*/ 66 h 168"/>
                <a:gd name="T16" fmla="*/ 12 w 146"/>
                <a:gd name="T17" fmla="*/ 20 h 168"/>
                <a:gd name="T18" fmla="*/ 18 w 146"/>
                <a:gd name="T19" fmla="*/ 16 h 168"/>
                <a:gd name="T20" fmla="*/ 18 w 146"/>
                <a:gd name="T21" fmla="*/ 10 h 168"/>
                <a:gd name="T22" fmla="*/ 84 w 146"/>
                <a:gd name="T23" fmla="*/ 0 h 168"/>
                <a:gd name="T24" fmla="*/ 92 w 146"/>
                <a:gd name="T25" fmla="*/ 26 h 168"/>
                <a:gd name="T26" fmla="*/ 138 w 146"/>
                <a:gd name="T27" fmla="*/ 68 h 168"/>
                <a:gd name="T28" fmla="*/ 134 w 146"/>
                <a:gd name="T29" fmla="*/ 90 h 168"/>
                <a:gd name="T30" fmla="*/ 146 w 146"/>
                <a:gd name="T31" fmla="*/ 106 h 168"/>
                <a:gd name="T32" fmla="*/ 146 w 146"/>
                <a:gd name="T33" fmla="*/ 118 h 168"/>
                <a:gd name="T34" fmla="*/ 110 w 146"/>
                <a:gd name="T35" fmla="*/ 132 h 168"/>
                <a:gd name="T36" fmla="*/ 112 w 146"/>
                <a:gd name="T37" fmla="*/ 158 h 168"/>
                <a:gd name="T38" fmla="*/ 98 w 146"/>
                <a:gd name="T39" fmla="*/ 160 h 168"/>
                <a:gd name="T40" fmla="*/ 100 w 146"/>
                <a:gd name="T41" fmla="*/ 16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6" h="168">
                  <a:moveTo>
                    <a:pt x="100" y="166"/>
                  </a:moveTo>
                  <a:lnTo>
                    <a:pt x="76" y="168"/>
                  </a:lnTo>
                  <a:lnTo>
                    <a:pt x="74" y="158"/>
                  </a:lnTo>
                  <a:lnTo>
                    <a:pt x="54" y="148"/>
                  </a:lnTo>
                  <a:lnTo>
                    <a:pt x="48" y="122"/>
                  </a:lnTo>
                  <a:lnTo>
                    <a:pt x="32" y="94"/>
                  </a:lnTo>
                  <a:lnTo>
                    <a:pt x="10" y="90"/>
                  </a:lnTo>
                  <a:lnTo>
                    <a:pt x="0" y="66"/>
                  </a:lnTo>
                  <a:lnTo>
                    <a:pt x="12" y="20"/>
                  </a:lnTo>
                  <a:lnTo>
                    <a:pt x="18" y="16"/>
                  </a:lnTo>
                  <a:lnTo>
                    <a:pt x="18" y="10"/>
                  </a:lnTo>
                  <a:lnTo>
                    <a:pt x="84" y="0"/>
                  </a:lnTo>
                  <a:lnTo>
                    <a:pt x="92" y="26"/>
                  </a:lnTo>
                  <a:lnTo>
                    <a:pt x="138" y="68"/>
                  </a:lnTo>
                  <a:lnTo>
                    <a:pt x="134" y="90"/>
                  </a:lnTo>
                  <a:lnTo>
                    <a:pt x="146" y="106"/>
                  </a:lnTo>
                  <a:lnTo>
                    <a:pt x="146" y="118"/>
                  </a:lnTo>
                  <a:lnTo>
                    <a:pt x="110" y="132"/>
                  </a:lnTo>
                  <a:lnTo>
                    <a:pt x="112" y="158"/>
                  </a:lnTo>
                  <a:lnTo>
                    <a:pt x="98" y="160"/>
                  </a:lnTo>
                  <a:lnTo>
                    <a:pt x="100" y="16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7" name="Freeform 107">
              <a:extLst>
                <a:ext uri="{FF2B5EF4-FFF2-40B4-BE49-F238E27FC236}">
                  <a16:creationId xmlns:a16="http://schemas.microsoft.com/office/drawing/2014/main" id="{9E251E12-D7B8-4A17-BE2D-BF573A84D8AB}"/>
                </a:ext>
              </a:extLst>
            </p:cNvPr>
            <p:cNvSpPr>
              <a:spLocks/>
            </p:cNvSpPr>
            <p:nvPr/>
          </p:nvSpPr>
          <p:spPr bwMode="auto">
            <a:xfrm rot="544336">
              <a:off x="1357930" y="7295820"/>
              <a:ext cx="714539" cy="411612"/>
            </a:xfrm>
            <a:custGeom>
              <a:avLst/>
              <a:gdLst>
                <a:gd name="T0" fmla="*/ 2 w 152"/>
                <a:gd name="T1" fmla="*/ 18 h 88"/>
                <a:gd name="T2" fmla="*/ 50 w 152"/>
                <a:gd name="T3" fmla="*/ 10 h 88"/>
                <a:gd name="T4" fmla="*/ 58 w 152"/>
                <a:gd name="T5" fmla="*/ 0 h 88"/>
                <a:gd name="T6" fmla="*/ 68 w 152"/>
                <a:gd name="T7" fmla="*/ 8 h 88"/>
                <a:gd name="T8" fmla="*/ 102 w 152"/>
                <a:gd name="T9" fmla="*/ 0 h 88"/>
                <a:gd name="T10" fmla="*/ 124 w 152"/>
                <a:gd name="T11" fmla="*/ 0 h 88"/>
                <a:gd name="T12" fmla="*/ 130 w 152"/>
                <a:gd name="T13" fmla="*/ 44 h 88"/>
                <a:gd name="T14" fmla="*/ 152 w 152"/>
                <a:gd name="T15" fmla="*/ 72 h 88"/>
                <a:gd name="T16" fmla="*/ 140 w 152"/>
                <a:gd name="T17" fmla="*/ 72 h 88"/>
                <a:gd name="T18" fmla="*/ 134 w 152"/>
                <a:gd name="T19" fmla="*/ 68 h 88"/>
                <a:gd name="T20" fmla="*/ 126 w 152"/>
                <a:gd name="T21" fmla="*/ 70 h 88"/>
                <a:gd name="T22" fmla="*/ 122 w 152"/>
                <a:gd name="T23" fmla="*/ 76 h 88"/>
                <a:gd name="T24" fmla="*/ 74 w 152"/>
                <a:gd name="T25" fmla="*/ 88 h 88"/>
                <a:gd name="T26" fmla="*/ 26 w 152"/>
                <a:gd name="T27" fmla="*/ 88 h 88"/>
                <a:gd name="T28" fmla="*/ 12 w 152"/>
                <a:gd name="T29" fmla="*/ 68 h 88"/>
                <a:gd name="T30" fmla="*/ 8 w 152"/>
                <a:gd name="T31" fmla="*/ 38 h 88"/>
                <a:gd name="T32" fmla="*/ 0 w 152"/>
                <a:gd name="T33" fmla="*/ 36 h 88"/>
                <a:gd name="T34" fmla="*/ 2 w 152"/>
                <a:gd name="T35" fmla="*/ 1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88">
                  <a:moveTo>
                    <a:pt x="2" y="18"/>
                  </a:moveTo>
                  <a:lnTo>
                    <a:pt x="50" y="10"/>
                  </a:lnTo>
                  <a:lnTo>
                    <a:pt x="58" y="0"/>
                  </a:lnTo>
                  <a:lnTo>
                    <a:pt x="68" y="8"/>
                  </a:lnTo>
                  <a:lnTo>
                    <a:pt x="102" y="0"/>
                  </a:lnTo>
                  <a:lnTo>
                    <a:pt x="124" y="0"/>
                  </a:lnTo>
                  <a:lnTo>
                    <a:pt x="130" y="44"/>
                  </a:lnTo>
                  <a:lnTo>
                    <a:pt x="152" y="72"/>
                  </a:lnTo>
                  <a:lnTo>
                    <a:pt x="140" y="72"/>
                  </a:lnTo>
                  <a:lnTo>
                    <a:pt x="134" y="68"/>
                  </a:lnTo>
                  <a:lnTo>
                    <a:pt x="126" y="70"/>
                  </a:lnTo>
                  <a:lnTo>
                    <a:pt x="122" y="76"/>
                  </a:lnTo>
                  <a:lnTo>
                    <a:pt x="74" y="88"/>
                  </a:lnTo>
                  <a:lnTo>
                    <a:pt x="26" y="88"/>
                  </a:lnTo>
                  <a:lnTo>
                    <a:pt x="12" y="68"/>
                  </a:lnTo>
                  <a:lnTo>
                    <a:pt x="8" y="38"/>
                  </a:lnTo>
                  <a:lnTo>
                    <a:pt x="0" y="36"/>
                  </a:lnTo>
                  <a:lnTo>
                    <a:pt x="2" y="1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8" name="Freeform 108">
              <a:extLst>
                <a:ext uri="{FF2B5EF4-FFF2-40B4-BE49-F238E27FC236}">
                  <a16:creationId xmlns:a16="http://schemas.microsoft.com/office/drawing/2014/main" id="{37C56150-57A0-48A6-B574-5B0F579420F8}"/>
                </a:ext>
              </a:extLst>
            </p:cNvPr>
            <p:cNvSpPr>
              <a:spLocks/>
            </p:cNvSpPr>
            <p:nvPr/>
          </p:nvSpPr>
          <p:spPr bwMode="auto">
            <a:xfrm rot="544336">
              <a:off x="1700169" y="6710776"/>
              <a:ext cx="543420" cy="619731"/>
            </a:xfrm>
            <a:custGeom>
              <a:avLst/>
              <a:gdLst>
                <a:gd name="T0" fmla="*/ 0 w 116"/>
                <a:gd name="T1" fmla="*/ 32 h 132"/>
                <a:gd name="T2" fmla="*/ 46 w 116"/>
                <a:gd name="T3" fmla="*/ 16 h 132"/>
                <a:gd name="T4" fmla="*/ 48 w 116"/>
                <a:gd name="T5" fmla="*/ 0 h 132"/>
                <a:gd name="T6" fmla="*/ 84 w 116"/>
                <a:gd name="T7" fmla="*/ 30 h 132"/>
                <a:gd name="T8" fmla="*/ 112 w 116"/>
                <a:gd name="T9" fmla="*/ 40 h 132"/>
                <a:gd name="T10" fmla="*/ 116 w 116"/>
                <a:gd name="T11" fmla="*/ 52 h 132"/>
                <a:gd name="T12" fmla="*/ 106 w 116"/>
                <a:gd name="T13" fmla="*/ 60 h 132"/>
                <a:gd name="T14" fmla="*/ 116 w 116"/>
                <a:gd name="T15" fmla="*/ 122 h 132"/>
                <a:gd name="T16" fmla="*/ 68 w 116"/>
                <a:gd name="T17" fmla="*/ 132 h 132"/>
                <a:gd name="T18" fmla="*/ 46 w 116"/>
                <a:gd name="T19" fmla="*/ 132 h 132"/>
                <a:gd name="T20" fmla="*/ 40 w 116"/>
                <a:gd name="T21" fmla="*/ 110 h 132"/>
                <a:gd name="T22" fmla="*/ 30 w 116"/>
                <a:gd name="T23" fmla="*/ 112 h 132"/>
                <a:gd name="T24" fmla="*/ 20 w 116"/>
                <a:gd name="T25" fmla="*/ 80 h 132"/>
                <a:gd name="T26" fmla="*/ 10 w 116"/>
                <a:gd name="T27" fmla="*/ 80 h 132"/>
                <a:gd name="T28" fmla="*/ 0 w 116"/>
                <a:gd name="T29" fmla="*/ 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32">
                  <a:moveTo>
                    <a:pt x="0" y="32"/>
                  </a:moveTo>
                  <a:lnTo>
                    <a:pt x="46" y="16"/>
                  </a:lnTo>
                  <a:lnTo>
                    <a:pt x="48" y="0"/>
                  </a:lnTo>
                  <a:lnTo>
                    <a:pt x="84" y="30"/>
                  </a:lnTo>
                  <a:lnTo>
                    <a:pt x="112" y="40"/>
                  </a:lnTo>
                  <a:lnTo>
                    <a:pt x="116" y="52"/>
                  </a:lnTo>
                  <a:lnTo>
                    <a:pt x="106" y="60"/>
                  </a:lnTo>
                  <a:lnTo>
                    <a:pt x="116" y="122"/>
                  </a:lnTo>
                  <a:lnTo>
                    <a:pt x="68" y="132"/>
                  </a:lnTo>
                  <a:lnTo>
                    <a:pt x="46" y="132"/>
                  </a:lnTo>
                  <a:lnTo>
                    <a:pt x="40" y="110"/>
                  </a:lnTo>
                  <a:lnTo>
                    <a:pt x="30" y="112"/>
                  </a:lnTo>
                  <a:lnTo>
                    <a:pt x="20" y="80"/>
                  </a:lnTo>
                  <a:lnTo>
                    <a:pt x="10" y="80"/>
                  </a:lnTo>
                  <a:lnTo>
                    <a:pt x="0" y="3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79" name="Freeform 112">
              <a:extLst>
                <a:ext uri="{FF2B5EF4-FFF2-40B4-BE49-F238E27FC236}">
                  <a16:creationId xmlns:a16="http://schemas.microsoft.com/office/drawing/2014/main" id="{AF329D44-A8A9-410A-8084-3BA44D736A19}"/>
                </a:ext>
              </a:extLst>
            </p:cNvPr>
            <p:cNvSpPr>
              <a:spLocks/>
            </p:cNvSpPr>
            <p:nvPr/>
          </p:nvSpPr>
          <p:spPr bwMode="auto">
            <a:xfrm rot="544336">
              <a:off x="2114093" y="6733900"/>
              <a:ext cx="573480" cy="617417"/>
            </a:xfrm>
            <a:custGeom>
              <a:avLst/>
              <a:gdLst>
                <a:gd name="T0" fmla="*/ 0 w 122"/>
                <a:gd name="T1" fmla="*/ 20 h 132"/>
                <a:gd name="T2" fmla="*/ 122 w 122"/>
                <a:gd name="T3" fmla="*/ 0 h 132"/>
                <a:gd name="T4" fmla="*/ 122 w 122"/>
                <a:gd name="T5" fmla="*/ 26 h 132"/>
                <a:gd name="T6" fmla="*/ 108 w 122"/>
                <a:gd name="T7" fmla="*/ 44 h 132"/>
                <a:gd name="T8" fmla="*/ 108 w 122"/>
                <a:gd name="T9" fmla="*/ 62 h 132"/>
                <a:gd name="T10" fmla="*/ 100 w 122"/>
                <a:gd name="T11" fmla="*/ 78 h 132"/>
                <a:gd name="T12" fmla="*/ 112 w 122"/>
                <a:gd name="T13" fmla="*/ 106 h 132"/>
                <a:gd name="T14" fmla="*/ 100 w 122"/>
                <a:gd name="T15" fmla="*/ 122 h 132"/>
                <a:gd name="T16" fmla="*/ 28 w 122"/>
                <a:gd name="T17" fmla="*/ 132 h 132"/>
                <a:gd name="T18" fmla="*/ 18 w 122"/>
                <a:gd name="T19" fmla="*/ 70 h 132"/>
                <a:gd name="T20" fmla="*/ 28 w 122"/>
                <a:gd name="T21" fmla="*/ 62 h 132"/>
                <a:gd name="T22" fmla="*/ 24 w 122"/>
                <a:gd name="T23" fmla="*/ 50 h 132"/>
                <a:gd name="T24" fmla="*/ 2 w 122"/>
                <a:gd name="T25" fmla="*/ 42 h 132"/>
                <a:gd name="T26" fmla="*/ 0 w 122"/>
                <a:gd name="T27" fmla="*/ 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32">
                  <a:moveTo>
                    <a:pt x="0" y="20"/>
                  </a:moveTo>
                  <a:lnTo>
                    <a:pt x="122" y="0"/>
                  </a:lnTo>
                  <a:lnTo>
                    <a:pt x="122" y="26"/>
                  </a:lnTo>
                  <a:lnTo>
                    <a:pt x="108" y="44"/>
                  </a:lnTo>
                  <a:lnTo>
                    <a:pt x="108" y="62"/>
                  </a:lnTo>
                  <a:lnTo>
                    <a:pt x="100" y="78"/>
                  </a:lnTo>
                  <a:lnTo>
                    <a:pt x="112" y="106"/>
                  </a:lnTo>
                  <a:lnTo>
                    <a:pt x="100" y="122"/>
                  </a:lnTo>
                  <a:lnTo>
                    <a:pt x="28" y="132"/>
                  </a:lnTo>
                  <a:lnTo>
                    <a:pt x="18" y="70"/>
                  </a:lnTo>
                  <a:lnTo>
                    <a:pt x="28" y="62"/>
                  </a:lnTo>
                  <a:lnTo>
                    <a:pt x="24" y="50"/>
                  </a:lnTo>
                  <a:lnTo>
                    <a:pt x="2" y="42"/>
                  </a:lnTo>
                  <a:lnTo>
                    <a:pt x="0" y="2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0" name="Freeform 113">
              <a:extLst>
                <a:ext uri="{FF2B5EF4-FFF2-40B4-BE49-F238E27FC236}">
                  <a16:creationId xmlns:a16="http://schemas.microsoft.com/office/drawing/2014/main" id="{B8A730B3-D861-4E2F-A701-E4005F85343C}"/>
                </a:ext>
              </a:extLst>
            </p:cNvPr>
            <p:cNvSpPr>
              <a:spLocks/>
            </p:cNvSpPr>
            <p:nvPr/>
          </p:nvSpPr>
          <p:spPr bwMode="auto">
            <a:xfrm rot="544336">
              <a:off x="2534953" y="6900395"/>
              <a:ext cx="739975" cy="994344"/>
            </a:xfrm>
            <a:custGeom>
              <a:avLst/>
              <a:gdLst>
                <a:gd name="T0" fmla="*/ 12 w 158"/>
                <a:gd name="T1" fmla="*/ 88 h 212"/>
                <a:gd name="T2" fmla="*/ 0 w 158"/>
                <a:gd name="T3" fmla="*/ 60 h 212"/>
                <a:gd name="T4" fmla="*/ 8 w 158"/>
                <a:gd name="T5" fmla="*/ 44 h 212"/>
                <a:gd name="T6" fmla="*/ 8 w 158"/>
                <a:gd name="T7" fmla="*/ 26 h 212"/>
                <a:gd name="T8" fmla="*/ 22 w 158"/>
                <a:gd name="T9" fmla="*/ 8 h 212"/>
                <a:gd name="T10" fmla="*/ 32 w 158"/>
                <a:gd name="T11" fmla="*/ 0 h 212"/>
                <a:gd name="T12" fmla="*/ 58 w 158"/>
                <a:gd name="T13" fmla="*/ 8 h 212"/>
                <a:gd name="T14" fmla="*/ 80 w 158"/>
                <a:gd name="T15" fmla="*/ 20 h 212"/>
                <a:gd name="T16" fmla="*/ 90 w 158"/>
                <a:gd name="T17" fmla="*/ 88 h 212"/>
                <a:gd name="T18" fmla="*/ 112 w 158"/>
                <a:gd name="T19" fmla="*/ 84 h 212"/>
                <a:gd name="T20" fmla="*/ 142 w 158"/>
                <a:gd name="T21" fmla="*/ 100 h 212"/>
                <a:gd name="T22" fmla="*/ 144 w 158"/>
                <a:gd name="T23" fmla="*/ 136 h 212"/>
                <a:gd name="T24" fmla="*/ 138 w 158"/>
                <a:gd name="T25" fmla="*/ 138 h 212"/>
                <a:gd name="T26" fmla="*/ 140 w 158"/>
                <a:gd name="T27" fmla="*/ 146 h 212"/>
                <a:gd name="T28" fmla="*/ 148 w 158"/>
                <a:gd name="T29" fmla="*/ 144 h 212"/>
                <a:gd name="T30" fmla="*/ 158 w 158"/>
                <a:gd name="T31" fmla="*/ 192 h 212"/>
                <a:gd name="T32" fmla="*/ 120 w 158"/>
                <a:gd name="T33" fmla="*/ 208 h 212"/>
                <a:gd name="T34" fmla="*/ 120 w 158"/>
                <a:gd name="T35" fmla="*/ 200 h 212"/>
                <a:gd name="T36" fmla="*/ 44 w 158"/>
                <a:gd name="T37" fmla="*/ 212 h 212"/>
                <a:gd name="T38" fmla="*/ 36 w 158"/>
                <a:gd name="T39" fmla="*/ 176 h 212"/>
                <a:gd name="T40" fmla="*/ 28 w 158"/>
                <a:gd name="T41" fmla="*/ 100 h 212"/>
                <a:gd name="T42" fmla="*/ 20 w 158"/>
                <a:gd name="T43" fmla="*/ 100 h 212"/>
                <a:gd name="T44" fmla="*/ 24 w 158"/>
                <a:gd name="T45" fmla="*/ 88 h 212"/>
                <a:gd name="T46" fmla="*/ 12 w 158"/>
                <a:gd name="T47" fmla="*/ 8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8" h="212">
                  <a:moveTo>
                    <a:pt x="12" y="88"/>
                  </a:moveTo>
                  <a:lnTo>
                    <a:pt x="0" y="60"/>
                  </a:lnTo>
                  <a:lnTo>
                    <a:pt x="8" y="44"/>
                  </a:lnTo>
                  <a:lnTo>
                    <a:pt x="8" y="26"/>
                  </a:lnTo>
                  <a:lnTo>
                    <a:pt x="22" y="8"/>
                  </a:lnTo>
                  <a:lnTo>
                    <a:pt x="32" y="0"/>
                  </a:lnTo>
                  <a:lnTo>
                    <a:pt x="58" y="8"/>
                  </a:lnTo>
                  <a:lnTo>
                    <a:pt x="80" y="20"/>
                  </a:lnTo>
                  <a:lnTo>
                    <a:pt x="90" y="88"/>
                  </a:lnTo>
                  <a:lnTo>
                    <a:pt x="112" y="84"/>
                  </a:lnTo>
                  <a:lnTo>
                    <a:pt x="142" y="100"/>
                  </a:lnTo>
                  <a:lnTo>
                    <a:pt x="144" y="136"/>
                  </a:lnTo>
                  <a:lnTo>
                    <a:pt x="138" y="138"/>
                  </a:lnTo>
                  <a:lnTo>
                    <a:pt x="140" y="146"/>
                  </a:lnTo>
                  <a:lnTo>
                    <a:pt x="148" y="144"/>
                  </a:lnTo>
                  <a:lnTo>
                    <a:pt x="158" y="192"/>
                  </a:lnTo>
                  <a:lnTo>
                    <a:pt x="120" y="208"/>
                  </a:lnTo>
                  <a:lnTo>
                    <a:pt x="120" y="200"/>
                  </a:lnTo>
                  <a:lnTo>
                    <a:pt x="44" y="212"/>
                  </a:lnTo>
                  <a:lnTo>
                    <a:pt x="36" y="176"/>
                  </a:lnTo>
                  <a:lnTo>
                    <a:pt x="28" y="100"/>
                  </a:lnTo>
                  <a:lnTo>
                    <a:pt x="20" y="100"/>
                  </a:lnTo>
                  <a:lnTo>
                    <a:pt x="24" y="88"/>
                  </a:lnTo>
                  <a:lnTo>
                    <a:pt x="12" y="8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1" name="Freeform 114">
              <a:extLst>
                <a:ext uri="{FF2B5EF4-FFF2-40B4-BE49-F238E27FC236}">
                  <a16:creationId xmlns:a16="http://schemas.microsoft.com/office/drawing/2014/main" id="{A8E70D38-1A44-4597-9787-9B0B9CCFFF2F}"/>
                </a:ext>
              </a:extLst>
            </p:cNvPr>
            <p:cNvSpPr>
              <a:spLocks/>
            </p:cNvSpPr>
            <p:nvPr/>
          </p:nvSpPr>
          <p:spPr bwMode="auto">
            <a:xfrm rot="544336">
              <a:off x="2953501" y="6861083"/>
              <a:ext cx="515671" cy="554983"/>
            </a:xfrm>
            <a:custGeom>
              <a:avLst/>
              <a:gdLst>
                <a:gd name="T0" fmla="*/ 0 w 110"/>
                <a:gd name="T1" fmla="*/ 38 h 118"/>
                <a:gd name="T2" fmla="*/ 52 w 110"/>
                <a:gd name="T3" fmla="*/ 26 h 118"/>
                <a:gd name="T4" fmla="*/ 48 w 110"/>
                <a:gd name="T5" fmla="*/ 2 h 118"/>
                <a:gd name="T6" fmla="*/ 64 w 110"/>
                <a:gd name="T7" fmla="*/ 0 h 118"/>
                <a:gd name="T8" fmla="*/ 64 w 110"/>
                <a:gd name="T9" fmla="*/ 6 h 118"/>
                <a:gd name="T10" fmla="*/ 96 w 110"/>
                <a:gd name="T11" fmla="*/ 6 h 118"/>
                <a:gd name="T12" fmla="*/ 110 w 110"/>
                <a:gd name="T13" fmla="*/ 30 h 118"/>
                <a:gd name="T14" fmla="*/ 104 w 110"/>
                <a:gd name="T15" fmla="*/ 38 h 118"/>
                <a:gd name="T16" fmla="*/ 108 w 110"/>
                <a:gd name="T17" fmla="*/ 56 h 118"/>
                <a:gd name="T18" fmla="*/ 96 w 110"/>
                <a:gd name="T19" fmla="*/ 60 h 118"/>
                <a:gd name="T20" fmla="*/ 104 w 110"/>
                <a:gd name="T21" fmla="*/ 96 h 118"/>
                <a:gd name="T22" fmla="*/ 62 w 110"/>
                <a:gd name="T23" fmla="*/ 104 h 118"/>
                <a:gd name="T24" fmla="*/ 62 w 110"/>
                <a:gd name="T25" fmla="*/ 118 h 118"/>
                <a:gd name="T26" fmla="*/ 32 w 110"/>
                <a:gd name="T27" fmla="*/ 102 h 118"/>
                <a:gd name="T28" fmla="*/ 10 w 110"/>
                <a:gd name="T29" fmla="*/ 106 h 118"/>
                <a:gd name="T30" fmla="*/ 0 w 110"/>
                <a:gd name="T31" fmla="*/ 3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0" h="118">
                  <a:moveTo>
                    <a:pt x="0" y="38"/>
                  </a:moveTo>
                  <a:lnTo>
                    <a:pt x="52" y="26"/>
                  </a:lnTo>
                  <a:lnTo>
                    <a:pt x="48" y="2"/>
                  </a:lnTo>
                  <a:lnTo>
                    <a:pt x="64" y="0"/>
                  </a:lnTo>
                  <a:lnTo>
                    <a:pt x="64" y="6"/>
                  </a:lnTo>
                  <a:lnTo>
                    <a:pt x="96" y="6"/>
                  </a:lnTo>
                  <a:lnTo>
                    <a:pt x="110" y="30"/>
                  </a:lnTo>
                  <a:lnTo>
                    <a:pt x="104" y="38"/>
                  </a:lnTo>
                  <a:lnTo>
                    <a:pt x="108" y="56"/>
                  </a:lnTo>
                  <a:lnTo>
                    <a:pt x="96" y="60"/>
                  </a:lnTo>
                  <a:lnTo>
                    <a:pt x="104" y="96"/>
                  </a:lnTo>
                  <a:lnTo>
                    <a:pt x="62" y="104"/>
                  </a:lnTo>
                  <a:lnTo>
                    <a:pt x="62" y="118"/>
                  </a:lnTo>
                  <a:lnTo>
                    <a:pt x="32" y="102"/>
                  </a:lnTo>
                  <a:lnTo>
                    <a:pt x="10" y="106"/>
                  </a:lnTo>
                  <a:lnTo>
                    <a:pt x="0" y="3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2" name="Freeform 31">
              <a:extLst>
                <a:ext uri="{FF2B5EF4-FFF2-40B4-BE49-F238E27FC236}">
                  <a16:creationId xmlns:a16="http://schemas.microsoft.com/office/drawing/2014/main" id="{E5697B4C-E014-4CDA-A1D7-4B0014B9E991}"/>
                </a:ext>
              </a:extLst>
            </p:cNvPr>
            <p:cNvSpPr>
              <a:spLocks/>
            </p:cNvSpPr>
            <p:nvPr/>
          </p:nvSpPr>
          <p:spPr bwMode="auto">
            <a:xfrm rot="544336">
              <a:off x="3980216" y="2448971"/>
              <a:ext cx="862534" cy="580420"/>
            </a:xfrm>
            <a:custGeom>
              <a:avLst/>
              <a:gdLst>
                <a:gd name="T0" fmla="*/ 96 w 184"/>
                <a:gd name="T1" fmla="*/ 0 h 124"/>
                <a:gd name="T2" fmla="*/ 116 w 184"/>
                <a:gd name="T3" fmla="*/ 26 h 124"/>
                <a:gd name="T4" fmla="*/ 152 w 184"/>
                <a:gd name="T5" fmla="*/ 72 h 124"/>
                <a:gd name="T6" fmla="*/ 168 w 184"/>
                <a:gd name="T7" fmla="*/ 80 h 124"/>
                <a:gd name="T8" fmla="*/ 172 w 184"/>
                <a:gd name="T9" fmla="*/ 90 h 124"/>
                <a:gd name="T10" fmla="*/ 184 w 184"/>
                <a:gd name="T11" fmla="*/ 112 h 124"/>
                <a:gd name="T12" fmla="*/ 160 w 184"/>
                <a:gd name="T13" fmla="*/ 116 h 124"/>
                <a:gd name="T14" fmla="*/ 110 w 184"/>
                <a:gd name="T15" fmla="*/ 120 h 124"/>
                <a:gd name="T16" fmla="*/ 84 w 184"/>
                <a:gd name="T17" fmla="*/ 124 h 124"/>
                <a:gd name="T18" fmla="*/ 52 w 184"/>
                <a:gd name="T19" fmla="*/ 112 h 124"/>
                <a:gd name="T20" fmla="*/ 0 w 184"/>
                <a:gd name="T21" fmla="*/ 66 h 124"/>
                <a:gd name="T22" fmla="*/ 6 w 184"/>
                <a:gd name="T23" fmla="*/ 40 h 124"/>
                <a:gd name="T24" fmla="*/ 26 w 184"/>
                <a:gd name="T25" fmla="*/ 36 h 124"/>
                <a:gd name="T26" fmla="*/ 40 w 184"/>
                <a:gd name="T27" fmla="*/ 46 h 124"/>
                <a:gd name="T28" fmla="*/ 64 w 184"/>
                <a:gd name="T29" fmla="*/ 20 h 124"/>
                <a:gd name="T30" fmla="*/ 76 w 184"/>
                <a:gd name="T31" fmla="*/ 22 h 124"/>
                <a:gd name="T32" fmla="*/ 96 w 184"/>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4" h="124">
                  <a:moveTo>
                    <a:pt x="96" y="0"/>
                  </a:moveTo>
                  <a:lnTo>
                    <a:pt x="116" y="26"/>
                  </a:lnTo>
                  <a:lnTo>
                    <a:pt x="152" y="72"/>
                  </a:lnTo>
                  <a:lnTo>
                    <a:pt x="168" y="80"/>
                  </a:lnTo>
                  <a:lnTo>
                    <a:pt x="172" y="90"/>
                  </a:lnTo>
                  <a:lnTo>
                    <a:pt x="184" y="112"/>
                  </a:lnTo>
                  <a:lnTo>
                    <a:pt x="160" y="116"/>
                  </a:lnTo>
                  <a:lnTo>
                    <a:pt x="110" y="120"/>
                  </a:lnTo>
                  <a:lnTo>
                    <a:pt x="84" y="124"/>
                  </a:lnTo>
                  <a:lnTo>
                    <a:pt x="52" y="112"/>
                  </a:lnTo>
                  <a:lnTo>
                    <a:pt x="0" y="66"/>
                  </a:lnTo>
                  <a:lnTo>
                    <a:pt x="6" y="40"/>
                  </a:lnTo>
                  <a:lnTo>
                    <a:pt x="26" y="36"/>
                  </a:lnTo>
                  <a:lnTo>
                    <a:pt x="40" y="46"/>
                  </a:lnTo>
                  <a:lnTo>
                    <a:pt x="64" y="20"/>
                  </a:lnTo>
                  <a:lnTo>
                    <a:pt x="76" y="22"/>
                  </a:lnTo>
                  <a:lnTo>
                    <a:pt x="96"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3" name="Freeform 32">
              <a:extLst>
                <a:ext uri="{FF2B5EF4-FFF2-40B4-BE49-F238E27FC236}">
                  <a16:creationId xmlns:a16="http://schemas.microsoft.com/office/drawing/2014/main" id="{661B8C14-BA14-4B67-AAF5-8AF69840BFD3}"/>
                </a:ext>
              </a:extLst>
            </p:cNvPr>
            <p:cNvSpPr>
              <a:spLocks/>
            </p:cNvSpPr>
            <p:nvPr/>
          </p:nvSpPr>
          <p:spPr bwMode="auto">
            <a:xfrm rot="544336">
              <a:off x="4007965" y="2127544"/>
              <a:ext cx="478672" cy="506421"/>
            </a:xfrm>
            <a:custGeom>
              <a:avLst/>
              <a:gdLst>
                <a:gd name="T0" fmla="*/ 102 w 102"/>
                <a:gd name="T1" fmla="*/ 62 h 108"/>
                <a:gd name="T2" fmla="*/ 98 w 102"/>
                <a:gd name="T3" fmla="*/ 56 h 108"/>
                <a:gd name="T4" fmla="*/ 90 w 102"/>
                <a:gd name="T5" fmla="*/ 46 h 108"/>
                <a:gd name="T6" fmla="*/ 80 w 102"/>
                <a:gd name="T7" fmla="*/ 34 h 108"/>
                <a:gd name="T8" fmla="*/ 74 w 102"/>
                <a:gd name="T9" fmla="*/ 14 h 108"/>
                <a:gd name="T10" fmla="*/ 58 w 102"/>
                <a:gd name="T11" fmla="*/ 2 h 108"/>
                <a:gd name="T12" fmla="*/ 26 w 102"/>
                <a:gd name="T13" fmla="*/ 0 h 108"/>
                <a:gd name="T14" fmla="*/ 0 w 102"/>
                <a:gd name="T15" fmla="*/ 0 h 108"/>
                <a:gd name="T16" fmla="*/ 0 w 102"/>
                <a:gd name="T17" fmla="*/ 68 h 108"/>
                <a:gd name="T18" fmla="*/ 10 w 102"/>
                <a:gd name="T19" fmla="*/ 80 h 108"/>
                <a:gd name="T20" fmla="*/ 2 w 102"/>
                <a:gd name="T21" fmla="*/ 90 h 108"/>
                <a:gd name="T22" fmla="*/ 12 w 102"/>
                <a:gd name="T23" fmla="*/ 102 h 108"/>
                <a:gd name="T24" fmla="*/ 32 w 102"/>
                <a:gd name="T25" fmla="*/ 98 h 108"/>
                <a:gd name="T26" fmla="*/ 46 w 102"/>
                <a:gd name="T27" fmla="*/ 108 h 108"/>
                <a:gd name="T28" fmla="*/ 70 w 102"/>
                <a:gd name="T29" fmla="*/ 82 h 108"/>
                <a:gd name="T30" fmla="*/ 74 w 102"/>
                <a:gd name="T31" fmla="*/ 84 h 108"/>
                <a:gd name="T32" fmla="*/ 78 w 102"/>
                <a:gd name="T33" fmla="*/ 86 h 108"/>
                <a:gd name="T34" fmla="*/ 82 w 102"/>
                <a:gd name="T35" fmla="*/ 84 h 108"/>
                <a:gd name="T36" fmla="*/ 94 w 102"/>
                <a:gd name="T37" fmla="*/ 72 h 108"/>
                <a:gd name="T38" fmla="*/ 102 w 102"/>
                <a:gd name="T39" fmla="*/ 6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8">
                  <a:moveTo>
                    <a:pt x="102" y="62"/>
                  </a:moveTo>
                  <a:lnTo>
                    <a:pt x="98" y="56"/>
                  </a:lnTo>
                  <a:lnTo>
                    <a:pt x="90" y="46"/>
                  </a:lnTo>
                  <a:lnTo>
                    <a:pt x="80" y="34"/>
                  </a:lnTo>
                  <a:lnTo>
                    <a:pt x="74" y="14"/>
                  </a:lnTo>
                  <a:lnTo>
                    <a:pt x="58" y="2"/>
                  </a:lnTo>
                  <a:lnTo>
                    <a:pt x="26" y="0"/>
                  </a:lnTo>
                  <a:lnTo>
                    <a:pt x="0" y="0"/>
                  </a:lnTo>
                  <a:lnTo>
                    <a:pt x="0" y="68"/>
                  </a:lnTo>
                  <a:lnTo>
                    <a:pt x="10" y="80"/>
                  </a:lnTo>
                  <a:lnTo>
                    <a:pt x="2" y="90"/>
                  </a:lnTo>
                  <a:lnTo>
                    <a:pt x="12" y="102"/>
                  </a:lnTo>
                  <a:lnTo>
                    <a:pt x="32" y="98"/>
                  </a:lnTo>
                  <a:lnTo>
                    <a:pt x="46" y="108"/>
                  </a:lnTo>
                  <a:lnTo>
                    <a:pt x="70" y="82"/>
                  </a:lnTo>
                  <a:lnTo>
                    <a:pt x="74" y="84"/>
                  </a:lnTo>
                  <a:lnTo>
                    <a:pt x="78" y="86"/>
                  </a:lnTo>
                  <a:lnTo>
                    <a:pt x="82" y="84"/>
                  </a:lnTo>
                  <a:lnTo>
                    <a:pt x="94" y="72"/>
                  </a:lnTo>
                  <a:lnTo>
                    <a:pt x="102" y="62"/>
                  </a:lnTo>
                  <a:close/>
                </a:path>
              </a:pathLst>
            </a:custGeom>
            <a:solidFill>
              <a:schemeClr val="bg1">
                <a:lumMod val="85000"/>
              </a:schemeClr>
            </a:solidFill>
            <a:ln w="6350" cmpd="sng">
              <a:solidFill>
                <a:schemeClr val="tx1"/>
              </a:solidFill>
              <a:prstDash val="solid"/>
              <a:round/>
              <a:headEnd/>
              <a:tailEnd/>
            </a:ln>
          </p:spPr>
          <p:txBody>
            <a:bodyPr/>
            <a:lstStyle/>
            <a:p>
              <a:pPr>
                <a:defRPr/>
              </a:pPr>
              <a:endParaRPr lang="en-US" sz="500"/>
            </a:p>
          </p:txBody>
        </p:sp>
        <p:sp>
          <p:nvSpPr>
            <p:cNvPr id="84" name="Freeform 33">
              <a:extLst>
                <a:ext uri="{FF2B5EF4-FFF2-40B4-BE49-F238E27FC236}">
                  <a16:creationId xmlns:a16="http://schemas.microsoft.com/office/drawing/2014/main" id="{E3212FC2-67A0-4A8E-9CF5-6A65B43B6522}"/>
                </a:ext>
              </a:extLst>
            </p:cNvPr>
            <p:cNvSpPr>
              <a:spLocks/>
            </p:cNvSpPr>
            <p:nvPr/>
          </p:nvSpPr>
          <p:spPr bwMode="auto">
            <a:xfrm rot="544336">
              <a:off x="3538544" y="2009610"/>
              <a:ext cx="524919" cy="561921"/>
            </a:xfrm>
            <a:custGeom>
              <a:avLst/>
              <a:gdLst>
                <a:gd name="T0" fmla="*/ 0 w 112"/>
                <a:gd name="T1" fmla="*/ 38 h 120"/>
                <a:gd name="T2" fmla="*/ 64 w 112"/>
                <a:gd name="T3" fmla="*/ 28 h 120"/>
                <a:gd name="T4" fmla="*/ 70 w 112"/>
                <a:gd name="T5" fmla="*/ 22 h 120"/>
                <a:gd name="T6" fmla="*/ 76 w 112"/>
                <a:gd name="T7" fmla="*/ 12 h 120"/>
                <a:gd name="T8" fmla="*/ 84 w 112"/>
                <a:gd name="T9" fmla="*/ 0 h 120"/>
                <a:gd name="T10" fmla="*/ 102 w 112"/>
                <a:gd name="T11" fmla="*/ 10 h 120"/>
                <a:gd name="T12" fmla="*/ 102 w 112"/>
                <a:gd name="T13" fmla="*/ 78 h 120"/>
                <a:gd name="T14" fmla="*/ 112 w 112"/>
                <a:gd name="T15" fmla="*/ 90 h 120"/>
                <a:gd name="T16" fmla="*/ 104 w 112"/>
                <a:gd name="T17" fmla="*/ 100 h 120"/>
                <a:gd name="T18" fmla="*/ 84 w 112"/>
                <a:gd name="T19" fmla="*/ 110 h 120"/>
                <a:gd name="T20" fmla="*/ 44 w 112"/>
                <a:gd name="T21" fmla="*/ 120 h 120"/>
                <a:gd name="T22" fmla="*/ 20 w 112"/>
                <a:gd name="T23" fmla="*/ 108 h 120"/>
                <a:gd name="T24" fmla="*/ 12 w 112"/>
                <a:gd name="T25" fmla="*/ 90 h 120"/>
                <a:gd name="T26" fmla="*/ 0 w 112"/>
                <a:gd name="T27" fmla="*/ 3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20">
                  <a:moveTo>
                    <a:pt x="0" y="38"/>
                  </a:moveTo>
                  <a:lnTo>
                    <a:pt x="64" y="28"/>
                  </a:lnTo>
                  <a:lnTo>
                    <a:pt x="70" y="22"/>
                  </a:lnTo>
                  <a:lnTo>
                    <a:pt x="76" y="12"/>
                  </a:lnTo>
                  <a:lnTo>
                    <a:pt x="84" y="0"/>
                  </a:lnTo>
                  <a:lnTo>
                    <a:pt x="102" y="10"/>
                  </a:lnTo>
                  <a:lnTo>
                    <a:pt x="102" y="78"/>
                  </a:lnTo>
                  <a:lnTo>
                    <a:pt x="112" y="90"/>
                  </a:lnTo>
                  <a:lnTo>
                    <a:pt x="104" y="100"/>
                  </a:lnTo>
                  <a:lnTo>
                    <a:pt x="84" y="110"/>
                  </a:lnTo>
                  <a:lnTo>
                    <a:pt x="44" y="120"/>
                  </a:lnTo>
                  <a:lnTo>
                    <a:pt x="20" y="108"/>
                  </a:lnTo>
                  <a:lnTo>
                    <a:pt x="12" y="90"/>
                  </a:lnTo>
                  <a:lnTo>
                    <a:pt x="0" y="3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5" name="Freeform 34">
              <a:extLst>
                <a:ext uri="{FF2B5EF4-FFF2-40B4-BE49-F238E27FC236}">
                  <a16:creationId xmlns:a16="http://schemas.microsoft.com/office/drawing/2014/main" id="{40E5BCA7-C4A0-41FE-82E2-74D4F016B5AF}"/>
                </a:ext>
              </a:extLst>
            </p:cNvPr>
            <p:cNvSpPr>
              <a:spLocks/>
            </p:cNvSpPr>
            <p:nvPr/>
          </p:nvSpPr>
          <p:spPr bwMode="auto">
            <a:xfrm rot="544336">
              <a:off x="3503857" y="1752931"/>
              <a:ext cx="478672" cy="430112"/>
            </a:xfrm>
            <a:custGeom>
              <a:avLst/>
              <a:gdLst>
                <a:gd name="T0" fmla="*/ 14 w 102"/>
                <a:gd name="T1" fmla="*/ 0 h 92"/>
                <a:gd name="T2" fmla="*/ 46 w 102"/>
                <a:gd name="T3" fmla="*/ 28 h 92"/>
                <a:gd name="T4" fmla="*/ 70 w 102"/>
                <a:gd name="T5" fmla="*/ 20 h 92"/>
                <a:gd name="T6" fmla="*/ 102 w 102"/>
                <a:gd name="T7" fmla="*/ 52 h 92"/>
                <a:gd name="T8" fmla="*/ 82 w 102"/>
                <a:gd name="T9" fmla="*/ 80 h 92"/>
                <a:gd name="T10" fmla="*/ 18 w 102"/>
                <a:gd name="T11" fmla="*/ 90 h 92"/>
                <a:gd name="T12" fmla="*/ 8 w 102"/>
                <a:gd name="T13" fmla="*/ 92 h 92"/>
                <a:gd name="T14" fmla="*/ 0 w 102"/>
                <a:gd name="T15" fmla="*/ 86 h 92"/>
                <a:gd name="T16" fmla="*/ 14 w 102"/>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92">
                  <a:moveTo>
                    <a:pt x="14" y="0"/>
                  </a:moveTo>
                  <a:lnTo>
                    <a:pt x="46" y="28"/>
                  </a:lnTo>
                  <a:lnTo>
                    <a:pt x="70" y="20"/>
                  </a:lnTo>
                  <a:lnTo>
                    <a:pt x="102" y="52"/>
                  </a:lnTo>
                  <a:lnTo>
                    <a:pt x="82" y="80"/>
                  </a:lnTo>
                  <a:lnTo>
                    <a:pt x="18" y="90"/>
                  </a:lnTo>
                  <a:lnTo>
                    <a:pt x="8" y="92"/>
                  </a:lnTo>
                  <a:lnTo>
                    <a:pt x="0" y="86"/>
                  </a:lnTo>
                  <a:lnTo>
                    <a:pt x="14"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6" name="Freeform 35">
              <a:extLst>
                <a:ext uri="{FF2B5EF4-FFF2-40B4-BE49-F238E27FC236}">
                  <a16:creationId xmlns:a16="http://schemas.microsoft.com/office/drawing/2014/main" id="{E79A2B4D-8AF2-4C87-B737-1427381AE3DC}"/>
                </a:ext>
              </a:extLst>
            </p:cNvPr>
            <p:cNvSpPr>
              <a:spLocks/>
            </p:cNvSpPr>
            <p:nvPr/>
          </p:nvSpPr>
          <p:spPr bwMode="auto">
            <a:xfrm rot="544336">
              <a:off x="3147744" y="2113670"/>
              <a:ext cx="580418" cy="504109"/>
            </a:xfrm>
            <a:custGeom>
              <a:avLst/>
              <a:gdLst>
                <a:gd name="T0" fmla="*/ 124 w 124"/>
                <a:gd name="T1" fmla="*/ 86 h 108"/>
                <a:gd name="T2" fmla="*/ 94 w 124"/>
                <a:gd name="T3" fmla="*/ 108 h 108"/>
                <a:gd name="T4" fmla="*/ 62 w 124"/>
                <a:gd name="T5" fmla="*/ 88 h 108"/>
                <a:gd name="T6" fmla="*/ 42 w 124"/>
                <a:gd name="T7" fmla="*/ 98 h 108"/>
                <a:gd name="T8" fmla="*/ 24 w 124"/>
                <a:gd name="T9" fmla="*/ 88 h 108"/>
                <a:gd name="T10" fmla="*/ 0 w 124"/>
                <a:gd name="T11" fmla="*/ 54 h 108"/>
                <a:gd name="T12" fmla="*/ 22 w 124"/>
                <a:gd name="T13" fmla="*/ 30 h 108"/>
                <a:gd name="T14" fmla="*/ 36 w 124"/>
                <a:gd name="T15" fmla="*/ 6 h 108"/>
                <a:gd name="T16" fmla="*/ 62 w 124"/>
                <a:gd name="T17" fmla="*/ 0 h 108"/>
                <a:gd name="T18" fmla="*/ 70 w 124"/>
                <a:gd name="T19" fmla="*/ 6 h 108"/>
                <a:gd name="T20" fmla="*/ 80 w 124"/>
                <a:gd name="T21" fmla="*/ 4 h 108"/>
                <a:gd name="T22" fmla="*/ 92 w 124"/>
                <a:gd name="T23" fmla="*/ 56 h 108"/>
                <a:gd name="T24" fmla="*/ 100 w 124"/>
                <a:gd name="T25" fmla="*/ 74 h 108"/>
                <a:gd name="T26" fmla="*/ 124 w 124"/>
                <a:gd name="T27" fmla="*/ 8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08">
                  <a:moveTo>
                    <a:pt x="124" y="86"/>
                  </a:moveTo>
                  <a:lnTo>
                    <a:pt x="94" y="108"/>
                  </a:lnTo>
                  <a:lnTo>
                    <a:pt x="62" y="88"/>
                  </a:lnTo>
                  <a:lnTo>
                    <a:pt x="42" y="98"/>
                  </a:lnTo>
                  <a:lnTo>
                    <a:pt x="24" y="88"/>
                  </a:lnTo>
                  <a:lnTo>
                    <a:pt x="0" y="54"/>
                  </a:lnTo>
                  <a:lnTo>
                    <a:pt x="22" y="30"/>
                  </a:lnTo>
                  <a:lnTo>
                    <a:pt x="36" y="6"/>
                  </a:lnTo>
                  <a:lnTo>
                    <a:pt x="62" y="0"/>
                  </a:lnTo>
                  <a:lnTo>
                    <a:pt x="70" y="6"/>
                  </a:lnTo>
                  <a:lnTo>
                    <a:pt x="80" y="4"/>
                  </a:lnTo>
                  <a:lnTo>
                    <a:pt x="92" y="56"/>
                  </a:lnTo>
                  <a:lnTo>
                    <a:pt x="100" y="74"/>
                  </a:lnTo>
                  <a:lnTo>
                    <a:pt x="124" y="8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7" name="Freeform 37">
              <a:extLst>
                <a:ext uri="{FF2B5EF4-FFF2-40B4-BE49-F238E27FC236}">
                  <a16:creationId xmlns:a16="http://schemas.microsoft.com/office/drawing/2014/main" id="{3FB4C770-C341-4E7E-A839-F2F1B974D8E0}"/>
                </a:ext>
              </a:extLst>
            </p:cNvPr>
            <p:cNvSpPr>
              <a:spLocks/>
            </p:cNvSpPr>
            <p:nvPr/>
          </p:nvSpPr>
          <p:spPr bwMode="auto">
            <a:xfrm rot="544336">
              <a:off x="3175493" y="1114701"/>
              <a:ext cx="739975" cy="610481"/>
            </a:xfrm>
            <a:custGeom>
              <a:avLst/>
              <a:gdLst>
                <a:gd name="T0" fmla="*/ 0 w 158"/>
                <a:gd name="T1" fmla="*/ 100 h 130"/>
                <a:gd name="T2" fmla="*/ 0 w 158"/>
                <a:gd name="T3" fmla="*/ 68 h 130"/>
                <a:gd name="T4" fmla="*/ 14 w 158"/>
                <a:gd name="T5" fmla="*/ 66 h 130"/>
                <a:gd name="T6" fmla="*/ 14 w 158"/>
                <a:gd name="T7" fmla="*/ 32 h 130"/>
                <a:gd name="T8" fmla="*/ 32 w 158"/>
                <a:gd name="T9" fmla="*/ 28 h 130"/>
                <a:gd name="T10" fmla="*/ 154 w 158"/>
                <a:gd name="T11" fmla="*/ 0 h 130"/>
                <a:gd name="T12" fmla="*/ 158 w 158"/>
                <a:gd name="T13" fmla="*/ 8 h 130"/>
                <a:gd name="T14" fmla="*/ 154 w 158"/>
                <a:gd name="T15" fmla="*/ 28 h 130"/>
                <a:gd name="T16" fmla="*/ 142 w 158"/>
                <a:gd name="T17" fmla="*/ 32 h 130"/>
                <a:gd name="T18" fmla="*/ 108 w 158"/>
                <a:gd name="T19" fmla="*/ 88 h 130"/>
                <a:gd name="T20" fmla="*/ 96 w 158"/>
                <a:gd name="T21" fmla="*/ 116 h 130"/>
                <a:gd name="T22" fmla="*/ 78 w 158"/>
                <a:gd name="T23" fmla="*/ 118 h 130"/>
                <a:gd name="T24" fmla="*/ 62 w 158"/>
                <a:gd name="T25" fmla="*/ 130 h 130"/>
                <a:gd name="T26" fmla="*/ 42 w 158"/>
                <a:gd name="T27" fmla="*/ 124 h 130"/>
                <a:gd name="T28" fmla="*/ 38 w 158"/>
                <a:gd name="T29" fmla="*/ 112 h 130"/>
                <a:gd name="T30" fmla="*/ 18 w 158"/>
                <a:gd name="T31" fmla="*/ 98 h 130"/>
                <a:gd name="T32" fmla="*/ 0 w 158"/>
                <a:gd name="T33" fmla="*/ 10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30">
                  <a:moveTo>
                    <a:pt x="0" y="100"/>
                  </a:moveTo>
                  <a:lnTo>
                    <a:pt x="0" y="68"/>
                  </a:lnTo>
                  <a:lnTo>
                    <a:pt x="14" y="66"/>
                  </a:lnTo>
                  <a:lnTo>
                    <a:pt x="14" y="32"/>
                  </a:lnTo>
                  <a:lnTo>
                    <a:pt x="32" y="28"/>
                  </a:lnTo>
                  <a:lnTo>
                    <a:pt x="154" y="0"/>
                  </a:lnTo>
                  <a:lnTo>
                    <a:pt x="158" y="8"/>
                  </a:lnTo>
                  <a:lnTo>
                    <a:pt x="154" y="28"/>
                  </a:lnTo>
                  <a:lnTo>
                    <a:pt x="142" y="32"/>
                  </a:lnTo>
                  <a:lnTo>
                    <a:pt x="108" y="88"/>
                  </a:lnTo>
                  <a:lnTo>
                    <a:pt x="96" y="116"/>
                  </a:lnTo>
                  <a:lnTo>
                    <a:pt x="78" y="118"/>
                  </a:lnTo>
                  <a:lnTo>
                    <a:pt x="62" y="130"/>
                  </a:lnTo>
                  <a:lnTo>
                    <a:pt x="42" y="124"/>
                  </a:lnTo>
                  <a:lnTo>
                    <a:pt x="38" y="112"/>
                  </a:lnTo>
                  <a:lnTo>
                    <a:pt x="18" y="98"/>
                  </a:lnTo>
                  <a:lnTo>
                    <a:pt x="0" y="10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8" name="Freeform 39">
              <a:extLst>
                <a:ext uri="{FF2B5EF4-FFF2-40B4-BE49-F238E27FC236}">
                  <a16:creationId xmlns:a16="http://schemas.microsoft.com/office/drawing/2014/main" id="{FBA0097A-9858-4567-8D25-BB979ACB1047}"/>
                </a:ext>
              </a:extLst>
            </p:cNvPr>
            <p:cNvSpPr>
              <a:spLocks/>
            </p:cNvSpPr>
            <p:nvPr/>
          </p:nvSpPr>
          <p:spPr bwMode="auto">
            <a:xfrm rot="544336">
              <a:off x="2812444" y="1565624"/>
              <a:ext cx="448610" cy="552671"/>
            </a:xfrm>
            <a:custGeom>
              <a:avLst/>
              <a:gdLst>
                <a:gd name="T0" fmla="*/ 16 w 96"/>
                <a:gd name="T1" fmla="*/ 8 h 118"/>
                <a:gd name="T2" fmla="*/ 60 w 96"/>
                <a:gd name="T3" fmla="*/ 0 h 118"/>
                <a:gd name="T4" fmla="*/ 74 w 96"/>
                <a:gd name="T5" fmla="*/ 6 h 118"/>
                <a:gd name="T6" fmla="*/ 80 w 96"/>
                <a:gd name="T7" fmla="*/ 76 h 118"/>
                <a:gd name="T8" fmla="*/ 96 w 96"/>
                <a:gd name="T9" fmla="*/ 92 h 118"/>
                <a:gd name="T10" fmla="*/ 82 w 96"/>
                <a:gd name="T11" fmla="*/ 108 h 118"/>
                <a:gd name="T12" fmla="*/ 30 w 96"/>
                <a:gd name="T13" fmla="*/ 118 h 118"/>
                <a:gd name="T14" fmla="*/ 16 w 96"/>
                <a:gd name="T15" fmla="*/ 98 h 118"/>
                <a:gd name="T16" fmla="*/ 0 w 96"/>
                <a:gd name="T17" fmla="*/ 52 h 118"/>
                <a:gd name="T18" fmla="*/ 8 w 96"/>
                <a:gd name="T19" fmla="*/ 36 h 118"/>
                <a:gd name="T20" fmla="*/ 16 w 96"/>
                <a:gd name="T21" fmla="*/ 36 h 118"/>
                <a:gd name="T22" fmla="*/ 16 w 96"/>
                <a:gd name="T2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118">
                  <a:moveTo>
                    <a:pt x="16" y="8"/>
                  </a:moveTo>
                  <a:lnTo>
                    <a:pt x="60" y="0"/>
                  </a:lnTo>
                  <a:lnTo>
                    <a:pt x="74" y="6"/>
                  </a:lnTo>
                  <a:lnTo>
                    <a:pt x="80" y="76"/>
                  </a:lnTo>
                  <a:lnTo>
                    <a:pt x="96" y="92"/>
                  </a:lnTo>
                  <a:lnTo>
                    <a:pt x="82" y="108"/>
                  </a:lnTo>
                  <a:lnTo>
                    <a:pt x="30" y="118"/>
                  </a:lnTo>
                  <a:lnTo>
                    <a:pt x="16" y="98"/>
                  </a:lnTo>
                  <a:lnTo>
                    <a:pt x="0" y="52"/>
                  </a:lnTo>
                  <a:lnTo>
                    <a:pt x="8" y="36"/>
                  </a:lnTo>
                  <a:lnTo>
                    <a:pt x="16" y="36"/>
                  </a:lnTo>
                  <a:lnTo>
                    <a:pt x="16" y="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89" name="Freeform 41">
              <a:extLst>
                <a:ext uri="{FF2B5EF4-FFF2-40B4-BE49-F238E27FC236}">
                  <a16:creationId xmlns:a16="http://schemas.microsoft.com/office/drawing/2014/main" id="{6384E6D8-C6FC-4FB7-BDAA-B1EFB8531665}"/>
                </a:ext>
              </a:extLst>
            </p:cNvPr>
            <p:cNvSpPr>
              <a:spLocks/>
            </p:cNvSpPr>
            <p:nvPr/>
          </p:nvSpPr>
          <p:spPr bwMode="auto">
            <a:xfrm rot="544336">
              <a:off x="3529294" y="2495220"/>
              <a:ext cx="684477" cy="543421"/>
            </a:xfrm>
            <a:custGeom>
              <a:avLst/>
              <a:gdLst>
                <a:gd name="T0" fmla="*/ 26 w 146"/>
                <a:gd name="T1" fmla="*/ 102 h 116"/>
                <a:gd name="T2" fmla="*/ 24 w 146"/>
                <a:gd name="T3" fmla="*/ 66 h 116"/>
                <a:gd name="T4" fmla="*/ 0 w 146"/>
                <a:gd name="T5" fmla="*/ 42 h 116"/>
                <a:gd name="T6" fmla="*/ 30 w 146"/>
                <a:gd name="T7" fmla="*/ 20 h 116"/>
                <a:gd name="T8" fmla="*/ 70 w 146"/>
                <a:gd name="T9" fmla="*/ 10 h 116"/>
                <a:gd name="T10" fmla="*/ 90 w 146"/>
                <a:gd name="T11" fmla="*/ 0 h 116"/>
                <a:gd name="T12" fmla="*/ 100 w 146"/>
                <a:gd name="T13" fmla="*/ 12 h 116"/>
                <a:gd name="T14" fmla="*/ 94 w 146"/>
                <a:gd name="T15" fmla="*/ 38 h 116"/>
                <a:gd name="T16" fmla="*/ 146 w 146"/>
                <a:gd name="T17" fmla="*/ 84 h 116"/>
                <a:gd name="T18" fmla="*/ 126 w 146"/>
                <a:gd name="T19" fmla="*/ 90 h 116"/>
                <a:gd name="T20" fmla="*/ 94 w 146"/>
                <a:gd name="T21" fmla="*/ 86 h 116"/>
                <a:gd name="T22" fmla="*/ 68 w 146"/>
                <a:gd name="T23" fmla="*/ 116 h 116"/>
                <a:gd name="T24" fmla="*/ 44 w 146"/>
                <a:gd name="T25" fmla="*/ 94 h 116"/>
                <a:gd name="T26" fmla="*/ 26 w 146"/>
                <a:gd name="T27"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6" h="116">
                  <a:moveTo>
                    <a:pt x="26" y="102"/>
                  </a:moveTo>
                  <a:lnTo>
                    <a:pt x="24" y="66"/>
                  </a:lnTo>
                  <a:lnTo>
                    <a:pt x="0" y="42"/>
                  </a:lnTo>
                  <a:lnTo>
                    <a:pt x="30" y="20"/>
                  </a:lnTo>
                  <a:lnTo>
                    <a:pt x="70" y="10"/>
                  </a:lnTo>
                  <a:lnTo>
                    <a:pt x="90" y="0"/>
                  </a:lnTo>
                  <a:lnTo>
                    <a:pt x="100" y="12"/>
                  </a:lnTo>
                  <a:lnTo>
                    <a:pt x="94" y="38"/>
                  </a:lnTo>
                  <a:lnTo>
                    <a:pt x="146" y="84"/>
                  </a:lnTo>
                  <a:lnTo>
                    <a:pt x="126" y="90"/>
                  </a:lnTo>
                  <a:lnTo>
                    <a:pt x="94" y="86"/>
                  </a:lnTo>
                  <a:lnTo>
                    <a:pt x="68" y="116"/>
                  </a:lnTo>
                  <a:lnTo>
                    <a:pt x="44" y="94"/>
                  </a:lnTo>
                  <a:lnTo>
                    <a:pt x="26" y="10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0" name="Freeform 44">
              <a:extLst>
                <a:ext uri="{FF2B5EF4-FFF2-40B4-BE49-F238E27FC236}">
                  <a16:creationId xmlns:a16="http://schemas.microsoft.com/office/drawing/2014/main" id="{640D0D1B-E987-40CE-994E-B8E037D4FD0C}"/>
                </a:ext>
              </a:extLst>
            </p:cNvPr>
            <p:cNvSpPr>
              <a:spLocks/>
            </p:cNvSpPr>
            <p:nvPr/>
          </p:nvSpPr>
          <p:spPr bwMode="auto">
            <a:xfrm rot="544336">
              <a:off x="2356896" y="1671995"/>
              <a:ext cx="571169" cy="573482"/>
            </a:xfrm>
            <a:custGeom>
              <a:avLst/>
              <a:gdLst>
                <a:gd name="T0" fmla="*/ 122 w 122"/>
                <a:gd name="T1" fmla="*/ 82 h 122"/>
                <a:gd name="T2" fmla="*/ 104 w 122"/>
                <a:gd name="T3" fmla="*/ 100 h 122"/>
                <a:gd name="T4" fmla="*/ 92 w 122"/>
                <a:gd name="T5" fmla="*/ 100 h 122"/>
                <a:gd name="T6" fmla="*/ 80 w 122"/>
                <a:gd name="T7" fmla="*/ 122 h 122"/>
                <a:gd name="T8" fmla="*/ 36 w 122"/>
                <a:gd name="T9" fmla="*/ 120 h 122"/>
                <a:gd name="T10" fmla="*/ 6 w 122"/>
                <a:gd name="T11" fmla="*/ 88 h 122"/>
                <a:gd name="T12" fmla="*/ 0 w 122"/>
                <a:gd name="T13" fmla="*/ 62 h 122"/>
                <a:gd name="T14" fmla="*/ 12 w 122"/>
                <a:gd name="T15" fmla="*/ 40 h 122"/>
                <a:gd name="T16" fmla="*/ 46 w 122"/>
                <a:gd name="T17" fmla="*/ 42 h 122"/>
                <a:gd name="T18" fmla="*/ 66 w 122"/>
                <a:gd name="T19" fmla="*/ 0 h 122"/>
                <a:gd name="T20" fmla="*/ 88 w 122"/>
                <a:gd name="T21" fmla="*/ 4 h 122"/>
                <a:gd name="T22" fmla="*/ 100 w 122"/>
                <a:gd name="T23" fmla="*/ 0 h 122"/>
                <a:gd name="T24" fmla="*/ 92 w 122"/>
                <a:gd name="T25" fmla="*/ 16 h 122"/>
                <a:gd name="T26" fmla="*/ 108 w 122"/>
                <a:gd name="T27" fmla="*/ 62 h 122"/>
                <a:gd name="T28" fmla="*/ 122 w 122"/>
                <a:gd name="T29" fmla="*/ 8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82"/>
                  </a:moveTo>
                  <a:lnTo>
                    <a:pt x="104" y="100"/>
                  </a:lnTo>
                  <a:lnTo>
                    <a:pt x="92" y="100"/>
                  </a:lnTo>
                  <a:lnTo>
                    <a:pt x="80" y="122"/>
                  </a:lnTo>
                  <a:lnTo>
                    <a:pt x="36" y="120"/>
                  </a:lnTo>
                  <a:lnTo>
                    <a:pt x="6" y="88"/>
                  </a:lnTo>
                  <a:lnTo>
                    <a:pt x="0" y="62"/>
                  </a:lnTo>
                  <a:lnTo>
                    <a:pt x="12" y="40"/>
                  </a:lnTo>
                  <a:lnTo>
                    <a:pt x="46" y="42"/>
                  </a:lnTo>
                  <a:lnTo>
                    <a:pt x="66" y="0"/>
                  </a:lnTo>
                  <a:lnTo>
                    <a:pt x="88" y="4"/>
                  </a:lnTo>
                  <a:lnTo>
                    <a:pt x="100" y="0"/>
                  </a:lnTo>
                  <a:lnTo>
                    <a:pt x="92" y="16"/>
                  </a:lnTo>
                  <a:lnTo>
                    <a:pt x="108" y="62"/>
                  </a:lnTo>
                  <a:lnTo>
                    <a:pt x="122" y="8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1" name="Freeform 72">
              <a:extLst>
                <a:ext uri="{FF2B5EF4-FFF2-40B4-BE49-F238E27FC236}">
                  <a16:creationId xmlns:a16="http://schemas.microsoft.com/office/drawing/2014/main" id="{D2115C8A-B915-4A78-8183-F908FD8DAAF2}"/>
                </a:ext>
              </a:extLst>
            </p:cNvPr>
            <p:cNvSpPr>
              <a:spLocks/>
            </p:cNvSpPr>
            <p:nvPr/>
          </p:nvSpPr>
          <p:spPr bwMode="auto">
            <a:xfrm rot="544336">
              <a:off x="2114093" y="1930987"/>
              <a:ext cx="617416" cy="497173"/>
            </a:xfrm>
            <a:custGeom>
              <a:avLst/>
              <a:gdLst>
                <a:gd name="T0" fmla="*/ 0 w 132"/>
                <a:gd name="T1" fmla="*/ 28 h 106"/>
                <a:gd name="T2" fmla="*/ 12 w 132"/>
                <a:gd name="T3" fmla="*/ 18 h 106"/>
                <a:gd name="T4" fmla="*/ 24 w 132"/>
                <a:gd name="T5" fmla="*/ 24 h 106"/>
                <a:gd name="T6" fmla="*/ 44 w 132"/>
                <a:gd name="T7" fmla="*/ 0 h 106"/>
                <a:gd name="T8" fmla="*/ 50 w 132"/>
                <a:gd name="T9" fmla="*/ 26 h 106"/>
                <a:gd name="T10" fmla="*/ 80 w 132"/>
                <a:gd name="T11" fmla="*/ 58 h 106"/>
                <a:gd name="T12" fmla="*/ 124 w 132"/>
                <a:gd name="T13" fmla="*/ 60 h 106"/>
                <a:gd name="T14" fmla="*/ 132 w 132"/>
                <a:gd name="T15" fmla="*/ 90 h 106"/>
                <a:gd name="T16" fmla="*/ 40 w 132"/>
                <a:gd name="T17" fmla="*/ 106 h 106"/>
                <a:gd name="T18" fmla="*/ 36 w 132"/>
                <a:gd name="T19" fmla="*/ 88 h 106"/>
                <a:gd name="T20" fmla="*/ 26 w 132"/>
                <a:gd name="T21" fmla="*/ 58 h 106"/>
                <a:gd name="T22" fmla="*/ 16 w 132"/>
                <a:gd name="T23" fmla="*/ 58 h 106"/>
                <a:gd name="T24" fmla="*/ 0 w 132"/>
                <a:gd name="T25"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06">
                  <a:moveTo>
                    <a:pt x="0" y="28"/>
                  </a:moveTo>
                  <a:lnTo>
                    <a:pt x="12" y="18"/>
                  </a:lnTo>
                  <a:lnTo>
                    <a:pt x="24" y="24"/>
                  </a:lnTo>
                  <a:lnTo>
                    <a:pt x="44" y="0"/>
                  </a:lnTo>
                  <a:lnTo>
                    <a:pt x="50" y="26"/>
                  </a:lnTo>
                  <a:lnTo>
                    <a:pt x="80" y="58"/>
                  </a:lnTo>
                  <a:lnTo>
                    <a:pt x="124" y="60"/>
                  </a:lnTo>
                  <a:lnTo>
                    <a:pt x="132" y="90"/>
                  </a:lnTo>
                  <a:lnTo>
                    <a:pt x="40" y="106"/>
                  </a:lnTo>
                  <a:lnTo>
                    <a:pt x="36" y="88"/>
                  </a:lnTo>
                  <a:lnTo>
                    <a:pt x="26" y="58"/>
                  </a:lnTo>
                  <a:lnTo>
                    <a:pt x="16" y="58"/>
                  </a:lnTo>
                  <a:lnTo>
                    <a:pt x="0" y="2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2" name="Freeform 26">
              <a:extLst>
                <a:ext uri="{FF2B5EF4-FFF2-40B4-BE49-F238E27FC236}">
                  <a16:creationId xmlns:a16="http://schemas.microsoft.com/office/drawing/2014/main" id="{30238F89-142A-4F9D-8DB6-AEA303D81744}"/>
                </a:ext>
              </a:extLst>
            </p:cNvPr>
            <p:cNvSpPr>
              <a:spLocks/>
            </p:cNvSpPr>
            <p:nvPr/>
          </p:nvSpPr>
          <p:spPr bwMode="auto">
            <a:xfrm rot="544336">
              <a:off x="5453228" y="4835397"/>
              <a:ext cx="561918" cy="656729"/>
            </a:xfrm>
            <a:custGeom>
              <a:avLst/>
              <a:gdLst>
                <a:gd name="T0" fmla="*/ 64 w 120"/>
                <a:gd name="T1" fmla="*/ 140 h 140"/>
                <a:gd name="T2" fmla="*/ 34 w 120"/>
                <a:gd name="T3" fmla="*/ 108 h 140"/>
                <a:gd name="T4" fmla="*/ 6 w 120"/>
                <a:gd name="T5" fmla="*/ 60 h 140"/>
                <a:gd name="T6" fmla="*/ 0 w 120"/>
                <a:gd name="T7" fmla="*/ 36 h 140"/>
                <a:gd name="T8" fmla="*/ 56 w 120"/>
                <a:gd name="T9" fmla="*/ 18 h 140"/>
                <a:gd name="T10" fmla="*/ 88 w 120"/>
                <a:gd name="T11" fmla="*/ 0 h 140"/>
                <a:gd name="T12" fmla="*/ 120 w 120"/>
                <a:gd name="T13" fmla="*/ 6 h 140"/>
                <a:gd name="T14" fmla="*/ 98 w 120"/>
                <a:gd name="T15" fmla="*/ 98 h 140"/>
                <a:gd name="T16" fmla="*/ 112 w 120"/>
                <a:gd name="T17" fmla="*/ 114 h 140"/>
                <a:gd name="T18" fmla="*/ 64 w 120"/>
                <a:gd name="T1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40">
                  <a:moveTo>
                    <a:pt x="64" y="140"/>
                  </a:moveTo>
                  <a:lnTo>
                    <a:pt x="34" y="108"/>
                  </a:lnTo>
                  <a:lnTo>
                    <a:pt x="6" y="60"/>
                  </a:lnTo>
                  <a:lnTo>
                    <a:pt x="0" y="36"/>
                  </a:lnTo>
                  <a:lnTo>
                    <a:pt x="56" y="18"/>
                  </a:lnTo>
                  <a:lnTo>
                    <a:pt x="88" y="0"/>
                  </a:lnTo>
                  <a:lnTo>
                    <a:pt x="120" y="6"/>
                  </a:lnTo>
                  <a:lnTo>
                    <a:pt x="98" y="98"/>
                  </a:lnTo>
                  <a:lnTo>
                    <a:pt x="112" y="114"/>
                  </a:lnTo>
                  <a:lnTo>
                    <a:pt x="64" y="14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3" name="Freeform 27">
              <a:extLst>
                <a:ext uri="{FF2B5EF4-FFF2-40B4-BE49-F238E27FC236}">
                  <a16:creationId xmlns:a16="http://schemas.microsoft.com/office/drawing/2014/main" id="{37B0D524-DF69-4F2B-A4CF-077985C9E049}"/>
                </a:ext>
              </a:extLst>
            </p:cNvPr>
            <p:cNvSpPr>
              <a:spLocks/>
            </p:cNvSpPr>
            <p:nvPr/>
          </p:nvSpPr>
          <p:spPr bwMode="auto">
            <a:xfrm rot="544336">
              <a:off x="5238172" y="4305851"/>
              <a:ext cx="1126150" cy="871785"/>
            </a:xfrm>
            <a:custGeom>
              <a:avLst/>
              <a:gdLst>
                <a:gd name="T0" fmla="*/ 66 w 240"/>
                <a:gd name="T1" fmla="*/ 174 h 186"/>
                <a:gd name="T2" fmla="*/ 40 w 240"/>
                <a:gd name="T3" fmla="*/ 186 h 186"/>
                <a:gd name="T4" fmla="*/ 4 w 240"/>
                <a:gd name="T5" fmla="*/ 176 h 186"/>
                <a:gd name="T6" fmla="*/ 14 w 240"/>
                <a:gd name="T7" fmla="*/ 132 h 186"/>
                <a:gd name="T8" fmla="*/ 0 w 240"/>
                <a:gd name="T9" fmla="*/ 84 h 186"/>
                <a:gd name="T10" fmla="*/ 8 w 240"/>
                <a:gd name="T11" fmla="*/ 32 h 186"/>
                <a:gd name="T12" fmla="*/ 0 w 240"/>
                <a:gd name="T13" fmla="*/ 18 h 186"/>
                <a:gd name="T14" fmla="*/ 30 w 240"/>
                <a:gd name="T15" fmla="*/ 4 h 186"/>
                <a:gd name="T16" fmla="*/ 54 w 240"/>
                <a:gd name="T17" fmla="*/ 18 h 186"/>
                <a:gd name="T18" fmla="*/ 106 w 240"/>
                <a:gd name="T19" fmla="*/ 2 h 186"/>
                <a:gd name="T20" fmla="*/ 130 w 240"/>
                <a:gd name="T21" fmla="*/ 0 h 186"/>
                <a:gd name="T22" fmla="*/ 138 w 240"/>
                <a:gd name="T23" fmla="*/ 8 h 186"/>
                <a:gd name="T24" fmla="*/ 162 w 240"/>
                <a:gd name="T25" fmla="*/ 12 h 186"/>
                <a:gd name="T26" fmla="*/ 166 w 240"/>
                <a:gd name="T27" fmla="*/ 32 h 186"/>
                <a:gd name="T28" fmla="*/ 198 w 240"/>
                <a:gd name="T29" fmla="*/ 44 h 186"/>
                <a:gd name="T30" fmla="*/ 214 w 240"/>
                <a:gd name="T31" fmla="*/ 48 h 186"/>
                <a:gd name="T32" fmla="*/ 240 w 240"/>
                <a:gd name="T33" fmla="*/ 56 h 186"/>
                <a:gd name="T34" fmla="*/ 180 w 240"/>
                <a:gd name="T35" fmla="*/ 120 h 186"/>
                <a:gd name="T36" fmla="*/ 148 w 240"/>
                <a:gd name="T37" fmla="*/ 114 h 186"/>
                <a:gd name="T38" fmla="*/ 116 w 240"/>
                <a:gd name="T39" fmla="*/ 132 h 186"/>
                <a:gd name="T40" fmla="*/ 60 w 240"/>
                <a:gd name="T41" fmla="*/ 150 h 186"/>
                <a:gd name="T42" fmla="*/ 66 w 240"/>
                <a:gd name="T43" fmla="*/ 17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0" h="186">
                  <a:moveTo>
                    <a:pt x="66" y="174"/>
                  </a:moveTo>
                  <a:lnTo>
                    <a:pt x="40" y="186"/>
                  </a:lnTo>
                  <a:lnTo>
                    <a:pt x="4" y="176"/>
                  </a:lnTo>
                  <a:lnTo>
                    <a:pt x="14" y="132"/>
                  </a:lnTo>
                  <a:lnTo>
                    <a:pt x="0" y="84"/>
                  </a:lnTo>
                  <a:lnTo>
                    <a:pt x="8" y="32"/>
                  </a:lnTo>
                  <a:lnTo>
                    <a:pt x="0" y="18"/>
                  </a:lnTo>
                  <a:lnTo>
                    <a:pt x="30" y="4"/>
                  </a:lnTo>
                  <a:lnTo>
                    <a:pt x="54" y="18"/>
                  </a:lnTo>
                  <a:lnTo>
                    <a:pt x="106" y="2"/>
                  </a:lnTo>
                  <a:lnTo>
                    <a:pt x="130" y="0"/>
                  </a:lnTo>
                  <a:lnTo>
                    <a:pt x="138" y="8"/>
                  </a:lnTo>
                  <a:lnTo>
                    <a:pt x="162" y="12"/>
                  </a:lnTo>
                  <a:lnTo>
                    <a:pt x="166" y="32"/>
                  </a:lnTo>
                  <a:lnTo>
                    <a:pt x="198" y="44"/>
                  </a:lnTo>
                  <a:lnTo>
                    <a:pt x="214" y="48"/>
                  </a:lnTo>
                  <a:lnTo>
                    <a:pt x="240" y="56"/>
                  </a:lnTo>
                  <a:lnTo>
                    <a:pt x="180" y="120"/>
                  </a:lnTo>
                  <a:lnTo>
                    <a:pt x="148" y="114"/>
                  </a:lnTo>
                  <a:lnTo>
                    <a:pt x="116" y="132"/>
                  </a:lnTo>
                  <a:lnTo>
                    <a:pt x="60" y="150"/>
                  </a:lnTo>
                  <a:lnTo>
                    <a:pt x="66" y="17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4" name="Freeform 30">
              <a:extLst>
                <a:ext uri="{FF2B5EF4-FFF2-40B4-BE49-F238E27FC236}">
                  <a16:creationId xmlns:a16="http://schemas.microsoft.com/office/drawing/2014/main" id="{D393164F-643C-44DD-A598-D8EFCE8FB6A3}"/>
                </a:ext>
              </a:extLst>
            </p:cNvPr>
            <p:cNvSpPr>
              <a:spLocks/>
            </p:cNvSpPr>
            <p:nvPr/>
          </p:nvSpPr>
          <p:spPr bwMode="auto">
            <a:xfrm rot="544336">
              <a:off x="4643881" y="3073327"/>
              <a:ext cx="712226" cy="545733"/>
            </a:xfrm>
            <a:custGeom>
              <a:avLst/>
              <a:gdLst>
                <a:gd name="T0" fmla="*/ 152 w 152"/>
                <a:gd name="T1" fmla="*/ 88 h 116"/>
                <a:gd name="T2" fmla="*/ 132 w 152"/>
                <a:gd name="T3" fmla="*/ 94 h 116"/>
                <a:gd name="T4" fmla="*/ 126 w 152"/>
                <a:gd name="T5" fmla="*/ 88 h 116"/>
                <a:gd name="T6" fmla="*/ 88 w 152"/>
                <a:gd name="T7" fmla="*/ 114 h 116"/>
                <a:gd name="T8" fmla="*/ 70 w 152"/>
                <a:gd name="T9" fmla="*/ 116 h 116"/>
                <a:gd name="T10" fmla="*/ 52 w 152"/>
                <a:gd name="T11" fmla="*/ 96 h 116"/>
                <a:gd name="T12" fmla="*/ 24 w 152"/>
                <a:gd name="T13" fmla="*/ 54 h 116"/>
                <a:gd name="T14" fmla="*/ 34 w 152"/>
                <a:gd name="T15" fmla="*/ 38 h 116"/>
                <a:gd name="T16" fmla="*/ 28 w 152"/>
                <a:gd name="T17" fmla="*/ 32 h 116"/>
                <a:gd name="T18" fmla="*/ 16 w 152"/>
                <a:gd name="T19" fmla="*/ 40 h 116"/>
                <a:gd name="T20" fmla="*/ 0 w 152"/>
                <a:gd name="T21" fmla="*/ 4 h 116"/>
                <a:gd name="T22" fmla="*/ 24 w 152"/>
                <a:gd name="T23" fmla="*/ 0 h 116"/>
                <a:gd name="T24" fmla="*/ 62 w 152"/>
                <a:gd name="T25" fmla="*/ 22 h 116"/>
                <a:gd name="T26" fmla="*/ 130 w 152"/>
                <a:gd name="T27" fmla="*/ 56 h 116"/>
                <a:gd name="T28" fmla="*/ 152 w 152"/>
                <a:gd name="T29"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16">
                  <a:moveTo>
                    <a:pt x="152" y="88"/>
                  </a:moveTo>
                  <a:lnTo>
                    <a:pt x="132" y="94"/>
                  </a:lnTo>
                  <a:lnTo>
                    <a:pt x="126" y="88"/>
                  </a:lnTo>
                  <a:lnTo>
                    <a:pt x="88" y="114"/>
                  </a:lnTo>
                  <a:lnTo>
                    <a:pt x="70" y="116"/>
                  </a:lnTo>
                  <a:lnTo>
                    <a:pt x="52" y="96"/>
                  </a:lnTo>
                  <a:lnTo>
                    <a:pt x="24" y="54"/>
                  </a:lnTo>
                  <a:lnTo>
                    <a:pt x="34" y="38"/>
                  </a:lnTo>
                  <a:lnTo>
                    <a:pt x="28" y="32"/>
                  </a:lnTo>
                  <a:lnTo>
                    <a:pt x="16" y="40"/>
                  </a:lnTo>
                  <a:lnTo>
                    <a:pt x="0" y="4"/>
                  </a:lnTo>
                  <a:lnTo>
                    <a:pt x="24" y="0"/>
                  </a:lnTo>
                  <a:lnTo>
                    <a:pt x="62" y="22"/>
                  </a:lnTo>
                  <a:lnTo>
                    <a:pt x="130" y="56"/>
                  </a:lnTo>
                  <a:lnTo>
                    <a:pt x="152" y="8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5" name="Freeform 77">
              <a:extLst>
                <a:ext uri="{FF2B5EF4-FFF2-40B4-BE49-F238E27FC236}">
                  <a16:creationId xmlns:a16="http://schemas.microsoft.com/office/drawing/2014/main" id="{C130F6A6-3D0A-4652-923F-ADAC8BC86D1D}"/>
                </a:ext>
              </a:extLst>
            </p:cNvPr>
            <p:cNvSpPr>
              <a:spLocks/>
            </p:cNvSpPr>
            <p:nvPr/>
          </p:nvSpPr>
          <p:spPr bwMode="auto">
            <a:xfrm rot="544336">
              <a:off x="3711975" y="2906832"/>
              <a:ext cx="702976" cy="638230"/>
            </a:xfrm>
            <a:custGeom>
              <a:avLst/>
              <a:gdLst>
                <a:gd name="T0" fmla="*/ 4 w 150"/>
                <a:gd name="T1" fmla="*/ 28 h 136"/>
                <a:gd name="T2" fmla="*/ 14 w 150"/>
                <a:gd name="T3" fmla="*/ 36 h 136"/>
                <a:gd name="T4" fmla="*/ 40 w 150"/>
                <a:gd name="T5" fmla="*/ 6 h 136"/>
                <a:gd name="T6" fmla="*/ 72 w 150"/>
                <a:gd name="T7" fmla="*/ 10 h 136"/>
                <a:gd name="T8" fmla="*/ 90 w 150"/>
                <a:gd name="T9" fmla="*/ 0 h 136"/>
                <a:gd name="T10" fmla="*/ 124 w 150"/>
                <a:gd name="T11" fmla="*/ 16 h 136"/>
                <a:gd name="T12" fmla="*/ 150 w 150"/>
                <a:gd name="T13" fmla="*/ 12 h 136"/>
                <a:gd name="T14" fmla="*/ 148 w 150"/>
                <a:gd name="T15" fmla="*/ 24 h 136"/>
                <a:gd name="T16" fmla="*/ 130 w 150"/>
                <a:gd name="T17" fmla="*/ 32 h 136"/>
                <a:gd name="T18" fmla="*/ 130 w 150"/>
                <a:gd name="T19" fmla="*/ 44 h 136"/>
                <a:gd name="T20" fmla="*/ 104 w 150"/>
                <a:gd name="T21" fmla="*/ 96 h 136"/>
                <a:gd name="T22" fmla="*/ 116 w 150"/>
                <a:gd name="T23" fmla="*/ 122 h 136"/>
                <a:gd name="T24" fmla="*/ 104 w 150"/>
                <a:gd name="T25" fmla="*/ 136 h 136"/>
                <a:gd name="T26" fmla="*/ 86 w 150"/>
                <a:gd name="T27" fmla="*/ 126 h 136"/>
                <a:gd name="T28" fmla="*/ 64 w 150"/>
                <a:gd name="T29" fmla="*/ 136 h 136"/>
                <a:gd name="T30" fmla="*/ 16 w 150"/>
                <a:gd name="T31" fmla="*/ 122 h 136"/>
                <a:gd name="T32" fmla="*/ 8 w 150"/>
                <a:gd name="T33" fmla="*/ 96 h 136"/>
                <a:gd name="T34" fmla="*/ 18 w 150"/>
                <a:gd name="T35" fmla="*/ 78 h 136"/>
                <a:gd name="T36" fmla="*/ 4 w 150"/>
                <a:gd name="T37" fmla="*/ 64 h 136"/>
                <a:gd name="T38" fmla="*/ 0 w 150"/>
                <a:gd name="T39" fmla="*/ 38 h 136"/>
                <a:gd name="T40" fmla="*/ 4 w 150"/>
                <a:gd name="T4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36">
                  <a:moveTo>
                    <a:pt x="4" y="28"/>
                  </a:moveTo>
                  <a:lnTo>
                    <a:pt x="14" y="36"/>
                  </a:lnTo>
                  <a:lnTo>
                    <a:pt x="40" y="6"/>
                  </a:lnTo>
                  <a:lnTo>
                    <a:pt x="72" y="10"/>
                  </a:lnTo>
                  <a:lnTo>
                    <a:pt x="90" y="0"/>
                  </a:lnTo>
                  <a:lnTo>
                    <a:pt x="124" y="16"/>
                  </a:lnTo>
                  <a:lnTo>
                    <a:pt x="150" y="12"/>
                  </a:lnTo>
                  <a:lnTo>
                    <a:pt x="148" y="24"/>
                  </a:lnTo>
                  <a:lnTo>
                    <a:pt x="130" y="32"/>
                  </a:lnTo>
                  <a:lnTo>
                    <a:pt x="130" y="44"/>
                  </a:lnTo>
                  <a:lnTo>
                    <a:pt x="104" y="96"/>
                  </a:lnTo>
                  <a:lnTo>
                    <a:pt x="116" y="122"/>
                  </a:lnTo>
                  <a:lnTo>
                    <a:pt x="104" y="136"/>
                  </a:lnTo>
                  <a:lnTo>
                    <a:pt x="86" y="126"/>
                  </a:lnTo>
                  <a:lnTo>
                    <a:pt x="64" y="136"/>
                  </a:lnTo>
                  <a:lnTo>
                    <a:pt x="16" y="122"/>
                  </a:lnTo>
                  <a:lnTo>
                    <a:pt x="8" y="96"/>
                  </a:lnTo>
                  <a:lnTo>
                    <a:pt x="18" y="78"/>
                  </a:lnTo>
                  <a:lnTo>
                    <a:pt x="4" y="64"/>
                  </a:lnTo>
                  <a:lnTo>
                    <a:pt x="0" y="38"/>
                  </a:lnTo>
                  <a:lnTo>
                    <a:pt x="4" y="2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6" name="Freeform 78">
              <a:extLst>
                <a:ext uri="{FF2B5EF4-FFF2-40B4-BE49-F238E27FC236}">
                  <a16:creationId xmlns:a16="http://schemas.microsoft.com/office/drawing/2014/main" id="{74BC4B5C-5E28-42F3-938E-7192CDBB563B}"/>
                </a:ext>
              </a:extLst>
            </p:cNvPr>
            <p:cNvSpPr>
              <a:spLocks/>
            </p:cNvSpPr>
            <p:nvPr/>
          </p:nvSpPr>
          <p:spPr bwMode="auto">
            <a:xfrm rot="544336">
              <a:off x="4114336" y="3535812"/>
              <a:ext cx="527232" cy="506422"/>
            </a:xfrm>
            <a:custGeom>
              <a:avLst/>
              <a:gdLst>
                <a:gd name="T0" fmla="*/ 0 w 112"/>
                <a:gd name="T1" fmla="*/ 14 h 108"/>
                <a:gd name="T2" fmla="*/ 12 w 112"/>
                <a:gd name="T3" fmla="*/ 0 h 108"/>
                <a:gd name="T4" fmla="*/ 46 w 112"/>
                <a:gd name="T5" fmla="*/ 26 h 108"/>
                <a:gd name="T6" fmla="*/ 54 w 112"/>
                <a:gd name="T7" fmla="*/ 18 h 108"/>
                <a:gd name="T8" fmla="*/ 66 w 112"/>
                <a:gd name="T9" fmla="*/ 16 h 108"/>
                <a:gd name="T10" fmla="*/ 84 w 112"/>
                <a:gd name="T11" fmla="*/ 26 h 108"/>
                <a:gd name="T12" fmla="*/ 104 w 112"/>
                <a:gd name="T13" fmla="*/ 22 h 108"/>
                <a:gd name="T14" fmla="*/ 112 w 112"/>
                <a:gd name="T15" fmla="*/ 26 h 108"/>
                <a:gd name="T16" fmla="*/ 96 w 112"/>
                <a:gd name="T17" fmla="*/ 44 h 108"/>
                <a:gd name="T18" fmla="*/ 100 w 112"/>
                <a:gd name="T19" fmla="*/ 58 h 108"/>
                <a:gd name="T20" fmla="*/ 88 w 112"/>
                <a:gd name="T21" fmla="*/ 66 h 108"/>
                <a:gd name="T22" fmla="*/ 72 w 112"/>
                <a:gd name="T23" fmla="*/ 66 h 108"/>
                <a:gd name="T24" fmla="*/ 68 w 112"/>
                <a:gd name="T25" fmla="*/ 84 h 108"/>
                <a:gd name="T26" fmla="*/ 64 w 112"/>
                <a:gd name="T27" fmla="*/ 94 h 108"/>
                <a:gd name="T28" fmla="*/ 62 w 112"/>
                <a:gd name="T29" fmla="*/ 98 h 108"/>
                <a:gd name="T30" fmla="*/ 60 w 112"/>
                <a:gd name="T31" fmla="*/ 100 h 108"/>
                <a:gd name="T32" fmla="*/ 46 w 112"/>
                <a:gd name="T33" fmla="*/ 98 h 108"/>
                <a:gd name="T34" fmla="*/ 32 w 112"/>
                <a:gd name="T35" fmla="*/ 108 h 108"/>
                <a:gd name="T36" fmla="*/ 14 w 112"/>
                <a:gd name="T37" fmla="*/ 98 h 108"/>
                <a:gd name="T38" fmla="*/ 20 w 112"/>
                <a:gd name="T39" fmla="*/ 88 h 108"/>
                <a:gd name="T40" fmla="*/ 8 w 112"/>
                <a:gd name="T41" fmla="*/ 52 h 108"/>
                <a:gd name="T42" fmla="*/ 18 w 112"/>
                <a:gd name="T43" fmla="*/ 24 h 108"/>
                <a:gd name="T44" fmla="*/ 0 w 112"/>
                <a:gd name="T45" fmla="*/ 1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08">
                  <a:moveTo>
                    <a:pt x="0" y="14"/>
                  </a:moveTo>
                  <a:lnTo>
                    <a:pt x="12" y="0"/>
                  </a:lnTo>
                  <a:lnTo>
                    <a:pt x="46" y="26"/>
                  </a:lnTo>
                  <a:lnTo>
                    <a:pt x="54" y="18"/>
                  </a:lnTo>
                  <a:lnTo>
                    <a:pt x="66" y="16"/>
                  </a:lnTo>
                  <a:lnTo>
                    <a:pt x="84" y="26"/>
                  </a:lnTo>
                  <a:lnTo>
                    <a:pt x="104" y="22"/>
                  </a:lnTo>
                  <a:lnTo>
                    <a:pt x="112" y="26"/>
                  </a:lnTo>
                  <a:lnTo>
                    <a:pt x="96" y="44"/>
                  </a:lnTo>
                  <a:lnTo>
                    <a:pt x="100" y="58"/>
                  </a:lnTo>
                  <a:lnTo>
                    <a:pt x="88" y="66"/>
                  </a:lnTo>
                  <a:lnTo>
                    <a:pt x="72" y="66"/>
                  </a:lnTo>
                  <a:lnTo>
                    <a:pt x="68" y="84"/>
                  </a:lnTo>
                  <a:lnTo>
                    <a:pt x="64" y="94"/>
                  </a:lnTo>
                  <a:lnTo>
                    <a:pt x="62" y="98"/>
                  </a:lnTo>
                  <a:lnTo>
                    <a:pt x="60" y="100"/>
                  </a:lnTo>
                  <a:lnTo>
                    <a:pt x="46" y="98"/>
                  </a:lnTo>
                  <a:lnTo>
                    <a:pt x="32" y="108"/>
                  </a:lnTo>
                  <a:lnTo>
                    <a:pt x="14" y="98"/>
                  </a:lnTo>
                  <a:lnTo>
                    <a:pt x="20" y="88"/>
                  </a:lnTo>
                  <a:lnTo>
                    <a:pt x="8" y="52"/>
                  </a:lnTo>
                  <a:lnTo>
                    <a:pt x="18" y="24"/>
                  </a:lnTo>
                  <a:lnTo>
                    <a:pt x="0" y="1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7" name="Freeform 79">
              <a:extLst>
                <a:ext uri="{FF2B5EF4-FFF2-40B4-BE49-F238E27FC236}">
                  <a16:creationId xmlns:a16="http://schemas.microsoft.com/office/drawing/2014/main" id="{40B41CC6-0159-4CC0-9FC5-EA08BCF5F499}"/>
                </a:ext>
              </a:extLst>
            </p:cNvPr>
            <p:cNvSpPr>
              <a:spLocks/>
            </p:cNvSpPr>
            <p:nvPr/>
          </p:nvSpPr>
          <p:spPr bwMode="auto">
            <a:xfrm rot="544336">
              <a:off x="4532885" y="4183292"/>
              <a:ext cx="439360" cy="402362"/>
            </a:xfrm>
            <a:custGeom>
              <a:avLst/>
              <a:gdLst>
                <a:gd name="T0" fmla="*/ 0 w 94"/>
                <a:gd name="T1" fmla="*/ 42 h 86"/>
                <a:gd name="T2" fmla="*/ 30 w 94"/>
                <a:gd name="T3" fmla="*/ 16 h 86"/>
                <a:gd name="T4" fmla="*/ 44 w 94"/>
                <a:gd name="T5" fmla="*/ 14 h 86"/>
                <a:gd name="T6" fmla="*/ 52 w 94"/>
                <a:gd name="T7" fmla="*/ 0 h 86"/>
                <a:gd name="T8" fmla="*/ 94 w 94"/>
                <a:gd name="T9" fmla="*/ 18 h 86"/>
                <a:gd name="T10" fmla="*/ 60 w 94"/>
                <a:gd name="T11" fmla="*/ 62 h 86"/>
                <a:gd name="T12" fmla="*/ 62 w 94"/>
                <a:gd name="T13" fmla="*/ 82 h 86"/>
                <a:gd name="T14" fmla="*/ 40 w 94"/>
                <a:gd name="T15" fmla="*/ 86 h 86"/>
                <a:gd name="T16" fmla="*/ 12 w 94"/>
                <a:gd name="T17" fmla="*/ 68 h 86"/>
                <a:gd name="T18" fmla="*/ 0 w 94"/>
                <a:gd name="T19" fmla="*/ 4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86">
                  <a:moveTo>
                    <a:pt x="0" y="42"/>
                  </a:moveTo>
                  <a:lnTo>
                    <a:pt x="30" y="16"/>
                  </a:lnTo>
                  <a:lnTo>
                    <a:pt x="44" y="14"/>
                  </a:lnTo>
                  <a:lnTo>
                    <a:pt x="52" y="0"/>
                  </a:lnTo>
                  <a:lnTo>
                    <a:pt x="94" y="18"/>
                  </a:lnTo>
                  <a:lnTo>
                    <a:pt x="60" y="62"/>
                  </a:lnTo>
                  <a:lnTo>
                    <a:pt x="62" y="82"/>
                  </a:lnTo>
                  <a:lnTo>
                    <a:pt x="40" y="86"/>
                  </a:lnTo>
                  <a:lnTo>
                    <a:pt x="12" y="68"/>
                  </a:lnTo>
                  <a:lnTo>
                    <a:pt x="0" y="4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8" name="Freeform 83">
              <a:extLst>
                <a:ext uri="{FF2B5EF4-FFF2-40B4-BE49-F238E27FC236}">
                  <a16:creationId xmlns:a16="http://schemas.microsoft.com/office/drawing/2014/main" id="{927B8476-8CBF-4C28-A73F-CB5B3E397AE1}"/>
                </a:ext>
              </a:extLst>
            </p:cNvPr>
            <p:cNvSpPr>
              <a:spLocks/>
            </p:cNvSpPr>
            <p:nvPr/>
          </p:nvSpPr>
          <p:spPr bwMode="auto">
            <a:xfrm rot="544336">
              <a:off x="4673942" y="4185605"/>
              <a:ext cx="628978" cy="1003594"/>
            </a:xfrm>
            <a:custGeom>
              <a:avLst/>
              <a:gdLst>
                <a:gd name="T0" fmla="*/ 0 w 134"/>
                <a:gd name="T1" fmla="*/ 94 h 214"/>
                <a:gd name="T2" fmla="*/ 22 w 134"/>
                <a:gd name="T3" fmla="*/ 90 h 214"/>
                <a:gd name="T4" fmla="*/ 20 w 134"/>
                <a:gd name="T5" fmla="*/ 70 h 214"/>
                <a:gd name="T6" fmla="*/ 54 w 134"/>
                <a:gd name="T7" fmla="*/ 26 h 214"/>
                <a:gd name="T8" fmla="*/ 72 w 134"/>
                <a:gd name="T9" fmla="*/ 6 h 214"/>
                <a:gd name="T10" fmla="*/ 88 w 134"/>
                <a:gd name="T11" fmla="*/ 0 h 214"/>
                <a:gd name="T12" fmla="*/ 120 w 134"/>
                <a:gd name="T13" fmla="*/ 16 h 214"/>
                <a:gd name="T14" fmla="*/ 128 w 134"/>
                <a:gd name="T15" fmla="*/ 30 h 214"/>
                <a:gd name="T16" fmla="*/ 120 w 134"/>
                <a:gd name="T17" fmla="*/ 82 h 214"/>
                <a:gd name="T18" fmla="*/ 134 w 134"/>
                <a:gd name="T19" fmla="*/ 130 h 214"/>
                <a:gd name="T20" fmla="*/ 124 w 134"/>
                <a:gd name="T21" fmla="*/ 174 h 214"/>
                <a:gd name="T22" fmla="*/ 108 w 134"/>
                <a:gd name="T23" fmla="*/ 182 h 214"/>
                <a:gd name="T24" fmla="*/ 102 w 134"/>
                <a:gd name="T25" fmla="*/ 174 h 214"/>
                <a:gd name="T26" fmla="*/ 92 w 134"/>
                <a:gd name="T27" fmla="*/ 192 h 214"/>
                <a:gd name="T28" fmla="*/ 108 w 134"/>
                <a:gd name="T29" fmla="*/ 206 h 214"/>
                <a:gd name="T30" fmla="*/ 88 w 134"/>
                <a:gd name="T31" fmla="*/ 214 h 214"/>
                <a:gd name="T32" fmla="*/ 58 w 134"/>
                <a:gd name="T33" fmla="*/ 200 h 214"/>
                <a:gd name="T34" fmla="*/ 60 w 134"/>
                <a:gd name="T35" fmla="*/ 156 h 214"/>
                <a:gd name="T36" fmla="*/ 40 w 134"/>
                <a:gd name="T37" fmla="*/ 128 h 214"/>
                <a:gd name="T38" fmla="*/ 0 w 134"/>
                <a:gd name="T39" fmla="*/ 9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214">
                  <a:moveTo>
                    <a:pt x="0" y="94"/>
                  </a:moveTo>
                  <a:lnTo>
                    <a:pt x="22" y="90"/>
                  </a:lnTo>
                  <a:lnTo>
                    <a:pt x="20" y="70"/>
                  </a:lnTo>
                  <a:lnTo>
                    <a:pt x="54" y="26"/>
                  </a:lnTo>
                  <a:lnTo>
                    <a:pt x="72" y="6"/>
                  </a:lnTo>
                  <a:lnTo>
                    <a:pt x="88" y="0"/>
                  </a:lnTo>
                  <a:lnTo>
                    <a:pt x="120" y="16"/>
                  </a:lnTo>
                  <a:lnTo>
                    <a:pt x="128" y="30"/>
                  </a:lnTo>
                  <a:lnTo>
                    <a:pt x="120" y="82"/>
                  </a:lnTo>
                  <a:lnTo>
                    <a:pt x="134" y="130"/>
                  </a:lnTo>
                  <a:lnTo>
                    <a:pt x="124" y="174"/>
                  </a:lnTo>
                  <a:lnTo>
                    <a:pt x="108" y="182"/>
                  </a:lnTo>
                  <a:lnTo>
                    <a:pt x="102" y="174"/>
                  </a:lnTo>
                  <a:lnTo>
                    <a:pt x="92" y="192"/>
                  </a:lnTo>
                  <a:lnTo>
                    <a:pt x="108" y="206"/>
                  </a:lnTo>
                  <a:lnTo>
                    <a:pt x="88" y="214"/>
                  </a:lnTo>
                  <a:lnTo>
                    <a:pt x="58" y="200"/>
                  </a:lnTo>
                  <a:lnTo>
                    <a:pt x="60" y="156"/>
                  </a:lnTo>
                  <a:lnTo>
                    <a:pt x="40" y="128"/>
                  </a:lnTo>
                  <a:lnTo>
                    <a:pt x="0" y="9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99" name="Freeform 84">
              <a:extLst>
                <a:ext uri="{FF2B5EF4-FFF2-40B4-BE49-F238E27FC236}">
                  <a16:creationId xmlns:a16="http://schemas.microsoft.com/office/drawing/2014/main" id="{24C35AE3-ADB2-4FF3-A399-991AE3426728}"/>
                </a:ext>
              </a:extLst>
            </p:cNvPr>
            <p:cNvSpPr>
              <a:spLocks/>
            </p:cNvSpPr>
            <p:nvPr/>
          </p:nvSpPr>
          <p:spPr bwMode="auto">
            <a:xfrm rot="544336">
              <a:off x="3792910" y="3968237"/>
              <a:ext cx="749224" cy="730727"/>
            </a:xfrm>
            <a:custGeom>
              <a:avLst/>
              <a:gdLst>
                <a:gd name="T0" fmla="*/ 24 w 160"/>
                <a:gd name="T1" fmla="*/ 50 h 156"/>
                <a:gd name="T2" fmla="*/ 64 w 160"/>
                <a:gd name="T3" fmla="*/ 0 h 156"/>
                <a:gd name="T4" fmla="*/ 82 w 160"/>
                <a:gd name="T5" fmla="*/ 10 h 156"/>
                <a:gd name="T6" fmla="*/ 96 w 160"/>
                <a:gd name="T7" fmla="*/ 0 h 156"/>
                <a:gd name="T8" fmla="*/ 110 w 160"/>
                <a:gd name="T9" fmla="*/ 2 h 156"/>
                <a:gd name="T10" fmla="*/ 126 w 160"/>
                <a:gd name="T11" fmla="*/ 16 h 156"/>
                <a:gd name="T12" fmla="*/ 158 w 160"/>
                <a:gd name="T13" fmla="*/ 68 h 156"/>
                <a:gd name="T14" fmla="*/ 160 w 160"/>
                <a:gd name="T15" fmla="*/ 76 h 156"/>
                <a:gd name="T16" fmla="*/ 126 w 160"/>
                <a:gd name="T17" fmla="*/ 100 h 156"/>
                <a:gd name="T18" fmla="*/ 122 w 160"/>
                <a:gd name="T19" fmla="*/ 120 h 156"/>
                <a:gd name="T20" fmla="*/ 76 w 160"/>
                <a:gd name="T21" fmla="*/ 154 h 156"/>
                <a:gd name="T22" fmla="*/ 62 w 160"/>
                <a:gd name="T23" fmla="*/ 156 h 156"/>
                <a:gd name="T24" fmla="*/ 54 w 160"/>
                <a:gd name="T25" fmla="*/ 144 h 156"/>
                <a:gd name="T26" fmla="*/ 58 w 160"/>
                <a:gd name="T27" fmla="*/ 126 h 156"/>
                <a:gd name="T28" fmla="*/ 44 w 160"/>
                <a:gd name="T29" fmla="*/ 126 h 156"/>
                <a:gd name="T30" fmla="*/ 2 w 160"/>
                <a:gd name="T31" fmla="*/ 120 h 156"/>
                <a:gd name="T32" fmla="*/ 0 w 160"/>
                <a:gd name="T33" fmla="*/ 100 h 156"/>
                <a:gd name="T34" fmla="*/ 10 w 160"/>
                <a:gd name="T35" fmla="*/ 80 h 156"/>
                <a:gd name="T36" fmla="*/ 26 w 160"/>
                <a:gd name="T37" fmla="*/ 66 h 156"/>
                <a:gd name="T38" fmla="*/ 24 w 160"/>
                <a:gd name="T39" fmla="*/ 5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156">
                  <a:moveTo>
                    <a:pt x="24" y="50"/>
                  </a:moveTo>
                  <a:lnTo>
                    <a:pt x="64" y="0"/>
                  </a:lnTo>
                  <a:lnTo>
                    <a:pt x="82" y="10"/>
                  </a:lnTo>
                  <a:lnTo>
                    <a:pt x="96" y="0"/>
                  </a:lnTo>
                  <a:lnTo>
                    <a:pt x="110" y="2"/>
                  </a:lnTo>
                  <a:lnTo>
                    <a:pt x="126" y="16"/>
                  </a:lnTo>
                  <a:lnTo>
                    <a:pt x="158" y="68"/>
                  </a:lnTo>
                  <a:lnTo>
                    <a:pt x="160" y="76"/>
                  </a:lnTo>
                  <a:lnTo>
                    <a:pt x="126" y="100"/>
                  </a:lnTo>
                  <a:lnTo>
                    <a:pt x="122" y="120"/>
                  </a:lnTo>
                  <a:lnTo>
                    <a:pt x="76" y="154"/>
                  </a:lnTo>
                  <a:lnTo>
                    <a:pt x="62" y="156"/>
                  </a:lnTo>
                  <a:lnTo>
                    <a:pt x="54" y="144"/>
                  </a:lnTo>
                  <a:lnTo>
                    <a:pt x="58" y="126"/>
                  </a:lnTo>
                  <a:lnTo>
                    <a:pt x="44" y="126"/>
                  </a:lnTo>
                  <a:lnTo>
                    <a:pt x="2" y="120"/>
                  </a:lnTo>
                  <a:lnTo>
                    <a:pt x="0" y="100"/>
                  </a:lnTo>
                  <a:lnTo>
                    <a:pt x="10" y="80"/>
                  </a:lnTo>
                  <a:lnTo>
                    <a:pt x="26" y="66"/>
                  </a:lnTo>
                  <a:lnTo>
                    <a:pt x="24" y="5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0" name="Freeform 138">
              <a:extLst>
                <a:ext uri="{FF2B5EF4-FFF2-40B4-BE49-F238E27FC236}">
                  <a16:creationId xmlns:a16="http://schemas.microsoft.com/office/drawing/2014/main" id="{93D808B4-4113-48D0-B517-E22D01CDE805}"/>
                </a:ext>
              </a:extLst>
            </p:cNvPr>
            <p:cNvSpPr>
              <a:spLocks/>
            </p:cNvSpPr>
            <p:nvPr/>
          </p:nvSpPr>
          <p:spPr bwMode="auto">
            <a:xfrm rot="544336">
              <a:off x="4630006" y="3607498"/>
              <a:ext cx="635915" cy="589668"/>
            </a:xfrm>
            <a:custGeom>
              <a:avLst/>
              <a:gdLst>
                <a:gd name="T0" fmla="*/ 124 w 136"/>
                <a:gd name="T1" fmla="*/ 120 h 126"/>
                <a:gd name="T2" fmla="*/ 108 w 136"/>
                <a:gd name="T3" fmla="*/ 126 h 126"/>
                <a:gd name="T4" fmla="*/ 96 w 136"/>
                <a:gd name="T5" fmla="*/ 118 h 126"/>
                <a:gd name="T6" fmla="*/ 60 w 136"/>
                <a:gd name="T7" fmla="*/ 124 h 126"/>
                <a:gd name="T8" fmla="*/ 56 w 136"/>
                <a:gd name="T9" fmla="*/ 102 h 126"/>
                <a:gd name="T10" fmla="*/ 36 w 136"/>
                <a:gd name="T11" fmla="*/ 82 h 126"/>
                <a:gd name="T12" fmla="*/ 12 w 136"/>
                <a:gd name="T13" fmla="*/ 32 h 126"/>
                <a:gd name="T14" fmla="*/ 0 w 136"/>
                <a:gd name="T15" fmla="*/ 30 h 126"/>
                <a:gd name="T16" fmla="*/ 6 w 136"/>
                <a:gd name="T17" fmla="*/ 22 h 126"/>
                <a:gd name="T18" fmla="*/ 18 w 136"/>
                <a:gd name="T19" fmla="*/ 22 h 126"/>
                <a:gd name="T20" fmla="*/ 18 w 136"/>
                <a:gd name="T21" fmla="*/ 10 h 126"/>
                <a:gd name="T22" fmla="*/ 72 w 136"/>
                <a:gd name="T23" fmla="*/ 0 h 126"/>
                <a:gd name="T24" fmla="*/ 80 w 136"/>
                <a:gd name="T25" fmla="*/ 18 h 126"/>
                <a:gd name="T26" fmla="*/ 76 w 136"/>
                <a:gd name="T27" fmla="*/ 38 h 126"/>
                <a:gd name="T28" fmla="*/ 96 w 136"/>
                <a:gd name="T29" fmla="*/ 40 h 126"/>
                <a:gd name="T30" fmla="*/ 90 w 136"/>
                <a:gd name="T31" fmla="*/ 50 h 126"/>
                <a:gd name="T32" fmla="*/ 118 w 136"/>
                <a:gd name="T33" fmla="*/ 90 h 126"/>
                <a:gd name="T34" fmla="*/ 136 w 136"/>
                <a:gd name="T35" fmla="*/ 104 h 126"/>
                <a:gd name="T36" fmla="*/ 124 w 136"/>
                <a:gd name="T37" fmla="*/ 12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126">
                  <a:moveTo>
                    <a:pt x="124" y="120"/>
                  </a:moveTo>
                  <a:lnTo>
                    <a:pt x="108" y="126"/>
                  </a:lnTo>
                  <a:lnTo>
                    <a:pt x="96" y="118"/>
                  </a:lnTo>
                  <a:lnTo>
                    <a:pt x="60" y="124"/>
                  </a:lnTo>
                  <a:lnTo>
                    <a:pt x="56" y="102"/>
                  </a:lnTo>
                  <a:lnTo>
                    <a:pt x="36" y="82"/>
                  </a:lnTo>
                  <a:lnTo>
                    <a:pt x="12" y="32"/>
                  </a:lnTo>
                  <a:lnTo>
                    <a:pt x="0" y="30"/>
                  </a:lnTo>
                  <a:lnTo>
                    <a:pt x="6" y="22"/>
                  </a:lnTo>
                  <a:lnTo>
                    <a:pt x="18" y="22"/>
                  </a:lnTo>
                  <a:lnTo>
                    <a:pt x="18" y="10"/>
                  </a:lnTo>
                  <a:lnTo>
                    <a:pt x="72" y="0"/>
                  </a:lnTo>
                  <a:lnTo>
                    <a:pt x="80" y="18"/>
                  </a:lnTo>
                  <a:lnTo>
                    <a:pt x="76" y="38"/>
                  </a:lnTo>
                  <a:lnTo>
                    <a:pt x="96" y="40"/>
                  </a:lnTo>
                  <a:lnTo>
                    <a:pt x="90" y="50"/>
                  </a:lnTo>
                  <a:lnTo>
                    <a:pt x="118" y="90"/>
                  </a:lnTo>
                  <a:lnTo>
                    <a:pt x="136" y="104"/>
                  </a:lnTo>
                  <a:lnTo>
                    <a:pt x="124" y="12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1" name="Freeform 139">
              <a:extLst>
                <a:ext uri="{FF2B5EF4-FFF2-40B4-BE49-F238E27FC236}">
                  <a16:creationId xmlns:a16="http://schemas.microsoft.com/office/drawing/2014/main" id="{C6FA8079-7BDF-4E49-A38E-E3C4E52AA3DA}"/>
                </a:ext>
              </a:extLst>
            </p:cNvPr>
            <p:cNvSpPr>
              <a:spLocks/>
            </p:cNvSpPr>
            <p:nvPr/>
          </p:nvSpPr>
          <p:spPr bwMode="auto">
            <a:xfrm rot="544336">
              <a:off x="4361766" y="3716181"/>
              <a:ext cx="749224" cy="656729"/>
            </a:xfrm>
            <a:custGeom>
              <a:avLst/>
              <a:gdLst>
                <a:gd name="T0" fmla="*/ 160 w 160"/>
                <a:gd name="T1" fmla="*/ 96 h 140"/>
                <a:gd name="T2" fmla="*/ 142 w 160"/>
                <a:gd name="T3" fmla="*/ 116 h 140"/>
                <a:gd name="T4" fmla="*/ 100 w 160"/>
                <a:gd name="T5" fmla="*/ 98 h 140"/>
                <a:gd name="T6" fmla="*/ 92 w 160"/>
                <a:gd name="T7" fmla="*/ 112 h 140"/>
                <a:gd name="T8" fmla="*/ 78 w 160"/>
                <a:gd name="T9" fmla="*/ 114 h 140"/>
                <a:gd name="T10" fmla="*/ 48 w 160"/>
                <a:gd name="T11" fmla="*/ 140 h 140"/>
                <a:gd name="T12" fmla="*/ 16 w 160"/>
                <a:gd name="T13" fmla="*/ 88 h 140"/>
                <a:gd name="T14" fmla="*/ 0 w 160"/>
                <a:gd name="T15" fmla="*/ 74 h 140"/>
                <a:gd name="T16" fmla="*/ 12 w 160"/>
                <a:gd name="T17" fmla="*/ 40 h 140"/>
                <a:gd name="T18" fmla="*/ 28 w 160"/>
                <a:gd name="T19" fmla="*/ 40 h 140"/>
                <a:gd name="T20" fmla="*/ 40 w 160"/>
                <a:gd name="T21" fmla="*/ 32 h 140"/>
                <a:gd name="T22" fmla="*/ 36 w 160"/>
                <a:gd name="T23" fmla="*/ 18 h 140"/>
                <a:gd name="T24" fmla="*/ 52 w 160"/>
                <a:gd name="T25" fmla="*/ 0 h 140"/>
                <a:gd name="T26" fmla="*/ 64 w 160"/>
                <a:gd name="T27" fmla="*/ 2 h 140"/>
                <a:gd name="T28" fmla="*/ 88 w 160"/>
                <a:gd name="T29" fmla="*/ 52 h 140"/>
                <a:gd name="T30" fmla="*/ 108 w 160"/>
                <a:gd name="T31" fmla="*/ 72 h 140"/>
                <a:gd name="T32" fmla="*/ 112 w 160"/>
                <a:gd name="T33" fmla="*/ 94 h 140"/>
                <a:gd name="T34" fmla="*/ 148 w 160"/>
                <a:gd name="T35" fmla="*/ 88 h 140"/>
                <a:gd name="T36" fmla="*/ 160 w 160"/>
                <a:gd name="T37" fmla="*/ 9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40">
                  <a:moveTo>
                    <a:pt x="160" y="96"/>
                  </a:moveTo>
                  <a:lnTo>
                    <a:pt x="142" y="116"/>
                  </a:lnTo>
                  <a:lnTo>
                    <a:pt x="100" y="98"/>
                  </a:lnTo>
                  <a:lnTo>
                    <a:pt x="92" y="112"/>
                  </a:lnTo>
                  <a:lnTo>
                    <a:pt x="78" y="114"/>
                  </a:lnTo>
                  <a:lnTo>
                    <a:pt x="48" y="140"/>
                  </a:lnTo>
                  <a:lnTo>
                    <a:pt x="16" y="88"/>
                  </a:lnTo>
                  <a:lnTo>
                    <a:pt x="0" y="74"/>
                  </a:lnTo>
                  <a:lnTo>
                    <a:pt x="12" y="40"/>
                  </a:lnTo>
                  <a:lnTo>
                    <a:pt x="28" y="40"/>
                  </a:lnTo>
                  <a:lnTo>
                    <a:pt x="40" y="32"/>
                  </a:lnTo>
                  <a:lnTo>
                    <a:pt x="36" y="18"/>
                  </a:lnTo>
                  <a:lnTo>
                    <a:pt x="52" y="0"/>
                  </a:lnTo>
                  <a:lnTo>
                    <a:pt x="64" y="2"/>
                  </a:lnTo>
                  <a:lnTo>
                    <a:pt x="88" y="52"/>
                  </a:lnTo>
                  <a:lnTo>
                    <a:pt x="108" y="72"/>
                  </a:lnTo>
                  <a:lnTo>
                    <a:pt x="112" y="94"/>
                  </a:lnTo>
                  <a:lnTo>
                    <a:pt x="148" y="88"/>
                  </a:lnTo>
                  <a:lnTo>
                    <a:pt x="160" y="9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2" name="Freeform 140">
              <a:extLst>
                <a:ext uri="{FF2B5EF4-FFF2-40B4-BE49-F238E27FC236}">
                  <a16:creationId xmlns:a16="http://schemas.microsoft.com/office/drawing/2014/main" id="{075B515F-2E3F-40C7-9C04-607D1D2A9524}"/>
                </a:ext>
              </a:extLst>
            </p:cNvPr>
            <p:cNvSpPr>
              <a:spLocks/>
            </p:cNvSpPr>
            <p:nvPr/>
          </p:nvSpPr>
          <p:spPr bwMode="auto">
            <a:xfrm rot="544336">
              <a:off x="4186022" y="3027078"/>
              <a:ext cx="779285" cy="654418"/>
            </a:xfrm>
            <a:custGeom>
              <a:avLst/>
              <a:gdLst>
                <a:gd name="T0" fmla="*/ 112 w 166"/>
                <a:gd name="T1" fmla="*/ 140 h 140"/>
                <a:gd name="T2" fmla="*/ 104 w 166"/>
                <a:gd name="T3" fmla="*/ 136 h 140"/>
                <a:gd name="T4" fmla="*/ 84 w 166"/>
                <a:gd name="T5" fmla="*/ 140 h 140"/>
                <a:gd name="T6" fmla="*/ 66 w 166"/>
                <a:gd name="T7" fmla="*/ 130 h 140"/>
                <a:gd name="T8" fmla="*/ 54 w 166"/>
                <a:gd name="T9" fmla="*/ 132 h 140"/>
                <a:gd name="T10" fmla="*/ 46 w 166"/>
                <a:gd name="T11" fmla="*/ 140 h 140"/>
                <a:gd name="T12" fmla="*/ 12 w 166"/>
                <a:gd name="T13" fmla="*/ 114 h 140"/>
                <a:gd name="T14" fmla="*/ 0 w 166"/>
                <a:gd name="T15" fmla="*/ 88 h 140"/>
                <a:gd name="T16" fmla="*/ 26 w 166"/>
                <a:gd name="T17" fmla="*/ 36 h 140"/>
                <a:gd name="T18" fmla="*/ 26 w 166"/>
                <a:gd name="T19" fmla="*/ 24 h 140"/>
                <a:gd name="T20" fmla="*/ 44 w 166"/>
                <a:gd name="T21" fmla="*/ 16 h 140"/>
                <a:gd name="T22" fmla="*/ 46 w 166"/>
                <a:gd name="T23" fmla="*/ 4 h 140"/>
                <a:gd name="T24" fmla="*/ 96 w 166"/>
                <a:gd name="T25" fmla="*/ 0 h 140"/>
                <a:gd name="T26" fmla="*/ 112 w 166"/>
                <a:gd name="T27" fmla="*/ 36 h 140"/>
                <a:gd name="T28" fmla="*/ 124 w 166"/>
                <a:gd name="T29" fmla="*/ 28 h 140"/>
                <a:gd name="T30" fmla="*/ 130 w 166"/>
                <a:gd name="T31" fmla="*/ 34 h 140"/>
                <a:gd name="T32" fmla="*/ 120 w 166"/>
                <a:gd name="T33" fmla="*/ 50 h 140"/>
                <a:gd name="T34" fmla="*/ 148 w 166"/>
                <a:gd name="T35" fmla="*/ 92 h 140"/>
                <a:gd name="T36" fmla="*/ 166 w 166"/>
                <a:gd name="T37" fmla="*/ 112 h 140"/>
                <a:gd name="T38" fmla="*/ 130 w 166"/>
                <a:gd name="T39" fmla="*/ 120 h 140"/>
                <a:gd name="T40" fmla="*/ 130 w 166"/>
                <a:gd name="T41" fmla="*/ 132 h 140"/>
                <a:gd name="T42" fmla="*/ 118 w 166"/>
                <a:gd name="T43" fmla="*/ 132 h 140"/>
                <a:gd name="T44" fmla="*/ 112 w 166"/>
                <a:gd name="T45"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6" h="140">
                  <a:moveTo>
                    <a:pt x="112" y="140"/>
                  </a:moveTo>
                  <a:lnTo>
                    <a:pt x="104" y="136"/>
                  </a:lnTo>
                  <a:lnTo>
                    <a:pt x="84" y="140"/>
                  </a:lnTo>
                  <a:lnTo>
                    <a:pt x="66" y="130"/>
                  </a:lnTo>
                  <a:lnTo>
                    <a:pt x="54" y="132"/>
                  </a:lnTo>
                  <a:lnTo>
                    <a:pt x="46" y="140"/>
                  </a:lnTo>
                  <a:lnTo>
                    <a:pt x="12" y="114"/>
                  </a:lnTo>
                  <a:lnTo>
                    <a:pt x="0" y="88"/>
                  </a:lnTo>
                  <a:lnTo>
                    <a:pt x="26" y="36"/>
                  </a:lnTo>
                  <a:lnTo>
                    <a:pt x="26" y="24"/>
                  </a:lnTo>
                  <a:lnTo>
                    <a:pt x="44" y="16"/>
                  </a:lnTo>
                  <a:lnTo>
                    <a:pt x="46" y="4"/>
                  </a:lnTo>
                  <a:lnTo>
                    <a:pt x="96" y="0"/>
                  </a:lnTo>
                  <a:lnTo>
                    <a:pt x="112" y="36"/>
                  </a:lnTo>
                  <a:lnTo>
                    <a:pt x="124" y="28"/>
                  </a:lnTo>
                  <a:lnTo>
                    <a:pt x="130" y="34"/>
                  </a:lnTo>
                  <a:lnTo>
                    <a:pt x="120" y="50"/>
                  </a:lnTo>
                  <a:lnTo>
                    <a:pt x="148" y="92"/>
                  </a:lnTo>
                  <a:lnTo>
                    <a:pt x="166" y="112"/>
                  </a:lnTo>
                  <a:lnTo>
                    <a:pt x="130" y="120"/>
                  </a:lnTo>
                  <a:lnTo>
                    <a:pt x="130" y="132"/>
                  </a:lnTo>
                  <a:lnTo>
                    <a:pt x="118" y="132"/>
                  </a:lnTo>
                  <a:lnTo>
                    <a:pt x="112" y="14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3" name="Freeform 144">
              <a:extLst>
                <a:ext uri="{FF2B5EF4-FFF2-40B4-BE49-F238E27FC236}">
                  <a16:creationId xmlns:a16="http://schemas.microsoft.com/office/drawing/2014/main" id="{0E7ADAC1-9886-42BF-8BC4-C18633365464}"/>
                </a:ext>
              </a:extLst>
            </p:cNvPr>
            <p:cNvSpPr>
              <a:spLocks/>
            </p:cNvSpPr>
            <p:nvPr/>
          </p:nvSpPr>
          <p:spPr bwMode="auto">
            <a:xfrm rot="544336">
              <a:off x="3524669" y="3454878"/>
              <a:ext cx="675227" cy="693728"/>
            </a:xfrm>
            <a:custGeom>
              <a:avLst/>
              <a:gdLst>
                <a:gd name="T0" fmla="*/ 0 w 144"/>
                <a:gd name="T1" fmla="*/ 30 h 148"/>
                <a:gd name="T2" fmla="*/ 20 w 144"/>
                <a:gd name="T3" fmla="*/ 20 h 148"/>
                <a:gd name="T4" fmla="*/ 32 w 144"/>
                <a:gd name="T5" fmla="*/ 18 h 148"/>
                <a:gd name="T6" fmla="*/ 36 w 144"/>
                <a:gd name="T7" fmla="*/ 0 h 148"/>
                <a:gd name="T8" fmla="*/ 84 w 144"/>
                <a:gd name="T9" fmla="*/ 14 h 148"/>
                <a:gd name="T10" fmla="*/ 106 w 144"/>
                <a:gd name="T11" fmla="*/ 4 h 148"/>
                <a:gd name="T12" fmla="*/ 142 w 144"/>
                <a:gd name="T13" fmla="*/ 24 h 148"/>
                <a:gd name="T14" fmla="*/ 132 w 144"/>
                <a:gd name="T15" fmla="*/ 52 h 148"/>
                <a:gd name="T16" fmla="*/ 144 w 144"/>
                <a:gd name="T17" fmla="*/ 88 h 148"/>
                <a:gd name="T18" fmla="*/ 138 w 144"/>
                <a:gd name="T19" fmla="*/ 98 h 148"/>
                <a:gd name="T20" fmla="*/ 98 w 144"/>
                <a:gd name="T21" fmla="*/ 148 h 148"/>
                <a:gd name="T22" fmla="*/ 52 w 144"/>
                <a:gd name="T23" fmla="*/ 108 h 148"/>
                <a:gd name="T24" fmla="*/ 48 w 144"/>
                <a:gd name="T25" fmla="*/ 80 h 148"/>
                <a:gd name="T26" fmla="*/ 38 w 144"/>
                <a:gd name="T27" fmla="*/ 82 h 148"/>
                <a:gd name="T28" fmla="*/ 0 w 144"/>
                <a:gd name="T29" fmla="*/ 3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48">
                  <a:moveTo>
                    <a:pt x="0" y="30"/>
                  </a:moveTo>
                  <a:lnTo>
                    <a:pt x="20" y="20"/>
                  </a:lnTo>
                  <a:lnTo>
                    <a:pt x="32" y="18"/>
                  </a:lnTo>
                  <a:lnTo>
                    <a:pt x="36" y="0"/>
                  </a:lnTo>
                  <a:lnTo>
                    <a:pt x="84" y="14"/>
                  </a:lnTo>
                  <a:lnTo>
                    <a:pt x="106" y="4"/>
                  </a:lnTo>
                  <a:lnTo>
                    <a:pt x="142" y="24"/>
                  </a:lnTo>
                  <a:lnTo>
                    <a:pt x="132" y="52"/>
                  </a:lnTo>
                  <a:lnTo>
                    <a:pt x="144" y="88"/>
                  </a:lnTo>
                  <a:lnTo>
                    <a:pt x="138" y="98"/>
                  </a:lnTo>
                  <a:lnTo>
                    <a:pt x="98" y="148"/>
                  </a:lnTo>
                  <a:lnTo>
                    <a:pt x="52" y="108"/>
                  </a:lnTo>
                  <a:lnTo>
                    <a:pt x="48" y="80"/>
                  </a:lnTo>
                  <a:lnTo>
                    <a:pt x="38" y="82"/>
                  </a:lnTo>
                  <a:lnTo>
                    <a:pt x="0" y="3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4" name="Freeform 150">
              <a:extLst>
                <a:ext uri="{FF2B5EF4-FFF2-40B4-BE49-F238E27FC236}">
                  <a16:creationId xmlns:a16="http://schemas.microsoft.com/office/drawing/2014/main" id="{7A7BE47A-5279-438E-97EE-C4DE7D0DFC1B}"/>
                </a:ext>
              </a:extLst>
            </p:cNvPr>
            <p:cNvSpPr>
              <a:spLocks/>
            </p:cNvSpPr>
            <p:nvPr/>
          </p:nvSpPr>
          <p:spPr bwMode="auto">
            <a:xfrm rot="544336">
              <a:off x="4206833" y="5068952"/>
              <a:ext cx="770037" cy="591982"/>
            </a:xfrm>
            <a:custGeom>
              <a:avLst/>
              <a:gdLst>
                <a:gd name="T0" fmla="*/ 0 w 164"/>
                <a:gd name="T1" fmla="*/ 48 h 126"/>
                <a:gd name="T2" fmla="*/ 48 w 164"/>
                <a:gd name="T3" fmla="*/ 18 h 126"/>
                <a:gd name="T4" fmla="*/ 58 w 164"/>
                <a:gd name="T5" fmla="*/ 26 h 126"/>
                <a:gd name="T6" fmla="*/ 134 w 164"/>
                <a:gd name="T7" fmla="*/ 0 h 126"/>
                <a:gd name="T8" fmla="*/ 164 w 164"/>
                <a:gd name="T9" fmla="*/ 14 h 126"/>
                <a:gd name="T10" fmla="*/ 156 w 164"/>
                <a:gd name="T11" fmla="*/ 48 h 126"/>
                <a:gd name="T12" fmla="*/ 154 w 164"/>
                <a:gd name="T13" fmla="*/ 70 h 126"/>
                <a:gd name="T14" fmla="*/ 132 w 164"/>
                <a:gd name="T15" fmla="*/ 98 h 126"/>
                <a:gd name="T16" fmla="*/ 140 w 164"/>
                <a:gd name="T17" fmla="*/ 110 h 126"/>
                <a:gd name="T18" fmla="*/ 114 w 164"/>
                <a:gd name="T19" fmla="*/ 126 h 126"/>
                <a:gd name="T20" fmla="*/ 100 w 164"/>
                <a:gd name="T21" fmla="*/ 82 h 126"/>
                <a:gd name="T22" fmla="*/ 60 w 164"/>
                <a:gd name="T23" fmla="*/ 74 h 126"/>
                <a:gd name="T24" fmla="*/ 58 w 164"/>
                <a:gd name="T25" fmla="*/ 62 h 126"/>
                <a:gd name="T26" fmla="*/ 6 w 164"/>
                <a:gd name="T27" fmla="*/ 66 h 126"/>
                <a:gd name="T28" fmla="*/ 0 w 164"/>
                <a:gd name="T29" fmla="*/ 4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4" h="126">
                  <a:moveTo>
                    <a:pt x="0" y="48"/>
                  </a:moveTo>
                  <a:lnTo>
                    <a:pt x="48" y="18"/>
                  </a:lnTo>
                  <a:lnTo>
                    <a:pt x="58" y="26"/>
                  </a:lnTo>
                  <a:lnTo>
                    <a:pt x="134" y="0"/>
                  </a:lnTo>
                  <a:lnTo>
                    <a:pt x="164" y="14"/>
                  </a:lnTo>
                  <a:lnTo>
                    <a:pt x="156" y="48"/>
                  </a:lnTo>
                  <a:lnTo>
                    <a:pt x="154" y="70"/>
                  </a:lnTo>
                  <a:lnTo>
                    <a:pt x="132" y="98"/>
                  </a:lnTo>
                  <a:lnTo>
                    <a:pt x="140" y="110"/>
                  </a:lnTo>
                  <a:lnTo>
                    <a:pt x="114" y="126"/>
                  </a:lnTo>
                  <a:lnTo>
                    <a:pt x="100" y="82"/>
                  </a:lnTo>
                  <a:lnTo>
                    <a:pt x="60" y="74"/>
                  </a:lnTo>
                  <a:lnTo>
                    <a:pt x="58" y="62"/>
                  </a:lnTo>
                  <a:lnTo>
                    <a:pt x="6" y="66"/>
                  </a:lnTo>
                  <a:lnTo>
                    <a:pt x="0" y="4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5" name="Freeform 148">
              <a:extLst>
                <a:ext uri="{FF2B5EF4-FFF2-40B4-BE49-F238E27FC236}">
                  <a16:creationId xmlns:a16="http://schemas.microsoft.com/office/drawing/2014/main" id="{B05D6FBD-9369-43AB-AF12-9157D36C342D}"/>
                </a:ext>
              </a:extLst>
            </p:cNvPr>
            <p:cNvSpPr>
              <a:spLocks/>
            </p:cNvSpPr>
            <p:nvPr/>
          </p:nvSpPr>
          <p:spPr bwMode="auto">
            <a:xfrm rot="544336">
              <a:off x="2241275" y="4446909"/>
              <a:ext cx="358426" cy="487923"/>
            </a:xfrm>
            <a:custGeom>
              <a:avLst/>
              <a:gdLst>
                <a:gd name="T0" fmla="*/ 8 w 76"/>
                <a:gd name="T1" fmla="*/ 20 h 104"/>
                <a:gd name="T2" fmla="*/ 34 w 76"/>
                <a:gd name="T3" fmla="*/ 12 h 104"/>
                <a:gd name="T4" fmla="*/ 34 w 76"/>
                <a:gd name="T5" fmla="*/ 4 h 104"/>
                <a:gd name="T6" fmla="*/ 60 w 76"/>
                <a:gd name="T7" fmla="*/ 0 h 104"/>
                <a:gd name="T8" fmla="*/ 76 w 76"/>
                <a:gd name="T9" fmla="*/ 98 h 104"/>
                <a:gd name="T10" fmla="*/ 52 w 76"/>
                <a:gd name="T11" fmla="*/ 104 h 104"/>
                <a:gd name="T12" fmla="*/ 52 w 76"/>
                <a:gd name="T13" fmla="*/ 96 h 104"/>
                <a:gd name="T14" fmla="*/ 50 w 76"/>
                <a:gd name="T15" fmla="*/ 88 h 104"/>
                <a:gd name="T16" fmla="*/ 48 w 76"/>
                <a:gd name="T17" fmla="*/ 86 h 104"/>
                <a:gd name="T18" fmla="*/ 8 w 76"/>
                <a:gd name="T19" fmla="*/ 88 h 104"/>
                <a:gd name="T20" fmla="*/ 0 w 76"/>
                <a:gd name="T21" fmla="*/ 56 h 104"/>
                <a:gd name="T22" fmla="*/ 8 w 76"/>
                <a:gd name="T23" fmla="*/ 44 h 104"/>
                <a:gd name="T24" fmla="*/ 8 w 76"/>
                <a:gd name="T25"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104">
                  <a:moveTo>
                    <a:pt x="8" y="20"/>
                  </a:moveTo>
                  <a:lnTo>
                    <a:pt x="34" y="12"/>
                  </a:lnTo>
                  <a:lnTo>
                    <a:pt x="34" y="4"/>
                  </a:lnTo>
                  <a:lnTo>
                    <a:pt x="60" y="0"/>
                  </a:lnTo>
                  <a:lnTo>
                    <a:pt x="76" y="98"/>
                  </a:lnTo>
                  <a:lnTo>
                    <a:pt x="52" y="104"/>
                  </a:lnTo>
                  <a:lnTo>
                    <a:pt x="52" y="96"/>
                  </a:lnTo>
                  <a:lnTo>
                    <a:pt x="50" y="88"/>
                  </a:lnTo>
                  <a:lnTo>
                    <a:pt x="48" y="86"/>
                  </a:lnTo>
                  <a:lnTo>
                    <a:pt x="8" y="88"/>
                  </a:lnTo>
                  <a:lnTo>
                    <a:pt x="0" y="56"/>
                  </a:lnTo>
                  <a:lnTo>
                    <a:pt x="8" y="44"/>
                  </a:lnTo>
                  <a:lnTo>
                    <a:pt x="8" y="2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6" name="Freeform 80">
              <a:extLst>
                <a:ext uri="{FF2B5EF4-FFF2-40B4-BE49-F238E27FC236}">
                  <a16:creationId xmlns:a16="http://schemas.microsoft.com/office/drawing/2014/main" id="{B36CA4E4-990E-4D94-93FF-3E5F8180CD05}"/>
                </a:ext>
              </a:extLst>
            </p:cNvPr>
            <p:cNvSpPr>
              <a:spLocks/>
            </p:cNvSpPr>
            <p:nvPr/>
          </p:nvSpPr>
          <p:spPr bwMode="auto">
            <a:xfrm rot="544336">
              <a:off x="3166243" y="3103389"/>
              <a:ext cx="598918" cy="423174"/>
            </a:xfrm>
            <a:custGeom>
              <a:avLst/>
              <a:gdLst>
                <a:gd name="T0" fmla="*/ 0 w 128"/>
                <a:gd name="T1" fmla="*/ 26 h 90"/>
                <a:gd name="T2" fmla="*/ 32 w 128"/>
                <a:gd name="T3" fmla="*/ 0 h 90"/>
                <a:gd name="T4" fmla="*/ 120 w 128"/>
                <a:gd name="T5" fmla="*/ 34 h 90"/>
                <a:gd name="T6" fmla="*/ 128 w 128"/>
                <a:gd name="T7" fmla="*/ 60 h 90"/>
                <a:gd name="T8" fmla="*/ 124 w 128"/>
                <a:gd name="T9" fmla="*/ 78 h 90"/>
                <a:gd name="T10" fmla="*/ 108 w 128"/>
                <a:gd name="T11" fmla="*/ 82 h 90"/>
                <a:gd name="T12" fmla="*/ 92 w 128"/>
                <a:gd name="T13" fmla="*/ 90 h 90"/>
                <a:gd name="T14" fmla="*/ 76 w 128"/>
                <a:gd name="T15" fmla="*/ 82 h 90"/>
                <a:gd name="T16" fmla="*/ 74 w 128"/>
                <a:gd name="T17" fmla="*/ 68 h 90"/>
                <a:gd name="T18" fmla="*/ 48 w 128"/>
                <a:gd name="T19" fmla="*/ 52 h 90"/>
                <a:gd name="T20" fmla="*/ 0 w 128"/>
                <a:gd name="T21" fmla="*/ 2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90">
                  <a:moveTo>
                    <a:pt x="0" y="26"/>
                  </a:moveTo>
                  <a:lnTo>
                    <a:pt x="32" y="0"/>
                  </a:lnTo>
                  <a:lnTo>
                    <a:pt x="120" y="34"/>
                  </a:lnTo>
                  <a:lnTo>
                    <a:pt x="128" y="60"/>
                  </a:lnTo>
                  <a:lnTo>
                    <a:pt x="124" y="78"/>
                  </a:lnTo>
                  <a:lnTo>
                    <a:pt x="108" y="82"/>
                  </a:lnTo>
                  <a:lnTo>
                    <a:pt x="92" y="90"/>
                  </a:lnTo>
                  <a:lnTo>
                    <a:pt x="76" y="82"/>
                  </a:lnTo>
                  <a:lnTo>
                    <a:pt x="74" y="68"/>
                  </a:lnTo>
                  <a:lnTo>
                    <a:pt x="48" y="52"/>
                  </a:lnTo>
                  <a:lnTo>
                    <a:pt x="0" y="2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7" name="Freeform 82">
              <a:extLst>
                <a:ext uri="{FF2B5EF4-FFF2-40B4-BE49-F238E27FC236}">
                  <a16:creationId xmlns:a16="http://schemas.microsoft.com/office/drawing/2014/main" id="{49E492D4-583C-4E6D-8376-D93235A41A27}"/>
                </a:ext>
              </a:extLst>
            </p:cNvPr>
            <p:cNvSpPr>
              <a:spLocks/>
            </p:cNvSpPr>
            <p:nvPr/>
          </p:nvSpPr>
          <p:spPr bwMode="auto">
            <a:xfrm rot="544336">
              <a:off x="3152369" y="3353131"/>
              <a:ext cx="628978" cy="693728"/>
            </a:xfrm>
            <a:custGeom>
              <a:avLst/>
              <a:gdLst>
                <a:gd name="T0" fmla="*/ 0 w 134"/>
                <a:gd name="T1" fmla="*/ 90 h 148"/>
                <a:gd name="T2" fmla="*/ 38 w 134"/>
                <a:gd name="T3" fmla="*/ 0 h 148"/>
                <a:gd name="T4" fmla="*/ 64 w 134"/>
                <a:gd name="T5" fmla="*/ 16 h 148"/>
                <a:gd name="T6" fmla="*/ 66 w 134"/>
                <a:gd name="T7" fmla="*/ 30 h 148"/>
                <a:gd name="T8" fmla="*/ 82 w 134"/>
                <a:gd name="T9" fmla="*/ 38 h 148"/>
                <a:gd name="T10" fmla="*/ 120 w 134"/>
                <a:gd name="T11" fmla="*/ 90 h 148"/>
                <a:gd name="T12" fmla="*/ 130 w 134"/>
                <a:gd name="T13" fmla="*/ 88 h 148"/>
                <a:gd name="T14" fmla="*/ 134 w 134"/>
                <a:gd name="T15" fmla="*/ 116 h 148"/>
                <a:gd name="T16" fmla="*/ 54 w 134"/>
                <a:gd name="T17" fmla="*/ 148 h 148"/>
                <a:gd name="T18" fmla="*/ 2 w 134"/>
                <a:gd name="T19" fmla="*/ 124 h 148"/>
                <a:gd name="T20" fmla="*/ 0 w 134"/>
                <a:gd name="T21" fmla="*/ 9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148">
                  <a:moveTo>
                    <a:pt x="0" y="90"/>
                  </a:moveTo>
                  <a:lnTo>
                    <a:pt x="38" y="0"/>
                  </a:lnTo>
                  <a:lnTo>
                    <a:pt x="64" y="16"/>
                  </a:lnTo>
                  <a:lnTo>
                    <a:pt x="66" y="30"/>
                  </a:lnTo>
                  <a:lnTo>
                    <a:pt x="82" y="38"/>
                  </a:lnTo>
                  <a:lnTo>
                    <a:pt x="120" y="90"/>
                  </a:lnTo>
                  <a:lnTo>
                    <a:pt x="130" y="88"/>
                  </a:lnTo>
                  <a:lnTo>
                    <a:pt x="134" y="116"/>
                  </a:lnTo>
                  <a:lnTo>
                    <a:pt x="54" y="148"/>
                  </a:lnTo>
                  <a:lnTo>
                    <a:pt x="2" y="124"/>
                  </a:lnTo>
                  <a:lnTo>
                    <a:pt x="0" y="9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8" name="Freeform 92">
              <a:extLst>
                <a:ext uri="{FF2B5EF4-FFF2-40B4-BE49-F238E27FC236}">
                  <a16:creationId xmlns:a16="http://schemas.microsoft.com/office/drawing/2014/main" id="{449DA9C3-2714-4BD8-83FD-985039E79B66}"/>
                </a:ext>
              </a:extLst>
            </p:cNvPr>
            <p:cNvSpPr>
              <a:spLocks/>
            </p:cNvSpPr>
            <p:nvPr/>
          </p:nvSpPr>
          <p:spPr bwMode="auto">
            <a:xfrm rot="544336">
              <a:off x="3323488" y="3928925"/>
              <a:ext cx="598918" cy="608169"/>
            </a:xfrm>
            <a:custGeom>
              <a:avLst/>
              <a:gdLst>
                <a:gd name="T0" fmla="*/ 0 w 128"/>
                <a:gd name="T1" fmla="*/ 32 h 130"/>
                <a:gd name="T2" fmla="*/ 80 w 128"/>
                <a:gd name="T3" fmla="*/ 0 h 130"/>
                <a:gd name="T4" fmla="*/ 126 w 128"/>
                <a:gd name="T5" fmla="*/ 40 h 130"/>
                <a:gd name="T6" fmla="*/ 128 w 128"/>
                <a:gd name="T7" fmla="*/ 56 h 130"/>
                <a:gd name="T8" fmla="*/ 112 w 128"/>
                <a:gd name="T9" fmla="*/ 70 h 130"/>
                <a:gd name="T10" fmla="*/ 102 w 128"/>
                <a:gd name="T11" fmla="*/ 90 h 130"/>
                <a:gd name="T12" fmla="*/ 104 w 128"/>
                <a:gd name="T13" fmla="*/ 110 h 130"/>
                <a:gd name="T14" fmla="*/ 92 w 128"/>
                <a:gd name="T15" fmla="*/ 112 h 130"/>
                <a:gd name="T16" fmla="*/ 84 w 128"/>
                <a:gd name="T17" fmla="*/ 122 h 130"/>
                <a:gd name="T18" fmla="*/ 68 w 128"/>
                <a:gd name="T19" fmla="*/ 116 h 130"/>
                <a:gd name="T20" fmla="*/ 52 w 128"/>
                <a:gd name="T21" fmla="*/ 122 h 130"/>
                <a:gd name="T22" fmla="*/ 16 w 128"/>
                <a:gd name="T23" fmla="*/ 130 h 130"/>
                <a:gd name="T24" fmla="*/ 0 w 128"/>
                <a:gd name="T25" fmla="*/ 3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30">
                  <a:moveTo>
                    <a:pt x="0" y="32"/>
                  </a:moveTo>
                  <a:lnTo>
                    <a:pt x="80" y="0"/>
                  </a:lnTo>
                  <a:lnTo>
                    <a:pt x="126" y="40"/>
                  </a:lnTo>
                  <a:lnTo>
                    <a:pt x="128" y="56"/>
                  </a:lnTo>
                  <a:lnTo>
                    <a:pt x="112" y="70"/>
                  </a:lnTo>
                  <a:lnTo>
                    <a:pt x="102" y="90"/>
                  </a:lnTo>
                  <a:lnTo>
                    <a:pt x="104" y="110"/>
                  </a:lnTo>
                  <a:lnTo>
                    <a:pt x="92" y="112"/>
                  </a:lnTo>
                  <a:lnTo>
                    <a:pt x="84" y="122"/>
                  </a:lnTo>
                  <a:lnTo>
                    <a:pt x="68" y="116"/>
                  </a:lnTo>
                  <a:lnTo>
                    <a:pt x="52" y="122"/>
                  </a:lnTo>
                  <a:lnTo>
                    <a:pt x="16" y="130"/>
                  </a:lnTo>
                  <a:lnTo>
                    <a:pt x="0" y="3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09" name="Freeform 93">
              <a:extLst>
                <a:ext uri="{FF2B5EF4-FFF2-40B4-BE49-F238E27FC236}">
                  <a16:creationId xmlns:a16="http://schemas.microsoft.com/office/drawing/2014/main" id="{019E63F3-2D1A-4B07-B23C-5C37A3F72F83}"/>
                </a:ext>
              </a:extLst>
            </p:cNvPr>
            <p:cNvSpPr>
              <a:spLocks/>
            </p:cNvSpPr>
            <p:nvPr/>
          </p:nvSpPr>
          <p:spPr bwMode="auto">
            <a:xfrm rot="544336">
              <a:off x="2472517" y="4021422"/>
              <a:ext cx="515671" cy="487923"/>
            </a:xfrm>
            <a:custGeom>
              <a:avLst/>
              <a:gdLst>
                <a:gd name="T0" fmla="*/ 110 w 110"/>
                <a:gd name="T1" fmla="*/ 92 h 104"/>
                <a:gd name="T2" fmla="*/ 26 w 110"/>
                <a:gd name="T3" fmla="*/ 100 h 104"/>
                <a:gd name="T4" fmla="*/ 0 w 110"/>
                <a:gd name="T5" fmla="*/ 104 h 104"/>
                <a:gd name="T6" fmla="*/ 6 w 110"/>
                <a:gd name="T7" fmla="*/ 74 h 104"/>
                <a:gd name="T8" fmla="*/ 18 w 110"/>
                <a:gd name="T9" fmla="*/ 68 h 104"/>
                <a:gd name="T10" fmla="*/ 6 w 110"/>
                <a:gd name="T11" fmla="*/ 60 h 104"/>
                <a:gd name="T12" fmla="*/ 28 w 110"/>
                <a:gd name="T13" fmla="*/ 48 h 104"/>
                <a:gd name="T14" fmla="*/ 54 w 110"/>
                <a:gd name="T15" fmla="*/ 0 h 104"/>
                <a:gd name="T16" fmla="*/ 80 w 110"/>
                <a:gd name="T17" fmla="*/ 22 h 104"/>
                <a:gd name="T18" fmla="*/ 86 w 110"/>
                <a:gd name="T19" fmla="*/ 32 h 104"/>
                <a:gd name="T20" fmla="*/ 106 w 110"/>
                <a:gd name="T21" fmla="*/ 70 h 104"/>
                <a:gd name="T22" fmla="*/ 100 w 110"/>
                <a:gd name="T23" fmla="*/ 78 h 104"/>
                <a:gd name="T24" fmla="*/ 108 w 110"/>
                <a:gd name="T25" fmla="*/ 84 h 104"/>
                <a:gd name="T26" fmla="*/ 110 w 110"/>
                <a:gd name="T27"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04">
                  <a:moveTo>
                    <a:pt x="110" y="92"/>
                  </a:moveTo>
                  <a:lnTo>
                    <a:pt x="26" y="100"/>
                  </a:lnTo>
                  <a:lnTo>
                    <a:pt x="0" y="104"/>
                  </a:lnTo>
                  <a:lnTo>
                    <a:pt x="6" y="74"/>
                  </a:lnTo>
                  <a:lnTo>
                    <a:pt x="18" y="68"/>
                  </a:lnTo>
                  <a:lnTo>
                    <a:pt x="6" y="60"/>
                  </a:lnTo>
                  <a:lnTo>
                    <a:pt x="28" y="48"/>
                  </a:lnTo>
                  <a:lnTo>
                    <a:pt x="54" y="0"/>
                  </a:lnTo>
                  <a:lnTo>
                    <a:pt x="80" y="22"/>
                  </a:lnTo>
                  <a:lnTo>
                    <a:pt x="86" y="32"/>
                  </a:lnTo>
                  <a:lnTo>
                    <a:pt x="106" y="70"/>
                  </a:lnTo>
                  <a:lnTo>
                    <a:pt x="100" y="78"/>
                  </a:lnTo>
                  <a:lnTo>
                    <a:pt x="108" y="84"/>
                  </a:lnTo>
                  <a:lnTo>
                    <a:pt x="110" y="9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0" name="Freeform 124">
              <a:extLst>
                <a:ext uri="{FF2B5EF4-FFF2-40B4-BE49-F238E27FC236}">
                  <a16:creationId xmlns:a16="http://schemas.microsoft.com/office/drawing/2014/main" id="{6D81754D-8CCD-4DFC-904D-555D0F678FC2}"/>
                </a:ext>
              </a:extLst>
            </p:cNvPr>
            <p:cNvSpPr>
              <a:spLocks/>
            </p:cNvSpPr>
            <p:nvPr/>
          </p:nvSpPr>
          <p:spPr bwMode="auto">
            <a:xfrm rot="544336">
              <a:off x="3503857" y="4805336"/>
              <a:ext cx="751537" cy="758476"/>
            </a:xfrm>
            <a:custGeom>
              <a:avLst/>
              <a:gdLst>
                <a:gd name="T0" fmla="*/ 78 w 160"/>
                <a:gd name="T1" fmla="*/ 162 h 162"/>
                <a:gd name="T2" fmla="*/ 0 w 160"/>
                <a:gd name="T3" fmla="*/ 52 h 162"/>
                <a:gd name="T4" fmla="*/ 18 w 160"/>
                <a:gd name="T5" fmla="*/ 36 h 162"/>
                <a:gd name="T6" fmla="*/ 78 w 160"/>
                <a:gd name="T7" fmla="*/ 0 h 162"/>
                <a:gd name="T8" fmla="*/ 90 w 160"/>
                <a:gd name="T9" fmla="*/ 16 h 162"/>
                <a:gd name="T10" fmla="*/ 110 w 160"/>
                <a:gd name="T11" fmla="*/ 20 h 162"/>
                <a:gd name="T12" fmla="*/ 136 w 160"/>
                <a:gd name="T13" fmla="*/ 50 h 162"/>
                <a:gd name="T14" fmla="*/ 142 w 160"/>
                <a:gd name="T15" fmla="*/ 46 h 162"/>
                <a:gd name="T16" fmla="*/ 154 w 160"/>
                <a:gd name="T17" fmla="*/ 80 h 162"/>
                <a:gd name="T18" fmla="*/ 160 w 160"/>
                <a:gd name="T19" fmla="*/ 98 h 162"/>
                <a:gd name="T20" fmla="*/ 78 w 160"/>
                <a:gd name="T21"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162">
                  <a:moveTo>
                    <a:pt x="78" y="162"/>
                  </a:moveTo>
                  <a:lnTo>
                    <a:pt x="0" y="52"/>
                  </a:lnTo>
                  <a:lnTo>
                    <a:pt x="18" y="36"/>
                  </a:lnTo>
                  <a:lnTo>
                    <a:pt x="78" y="0"/>
                  </a:lnTo>
                  <a:lnTo>
                    <a:pt x="90" y="16"/>
                  </a:lnTo>
                  <a:lnTo>
                    <a:pt x="110" y="20"/>
                  </a:lnTo>
                  <a:lnTo>
                    <a:pt x="136" y="50"/>
                  </a:lnTo>
                  <a:lnTo>
                    <a:pt x="142" y="46"/>
                  </a:lnTo>
                  <a:lnTo>
                    <a:pt x="154" y="80"/>
                  </a:lnTo>
                  <a:lnTo>
                    <a:pt x="160" y="98"/>
                  </a:lnTo>
                  <a:lnTo>
                    <a:pt x="78" y="16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1" name="Freeform 128">
              <a:extLst>
                <a:ext uri="{FF2B5EF4-FFF2-40B4-BE49-F238E27FC236}">
                  <a16:creationId xmlns:a16="http://schemas.microsoft.com/office/drawing/2014/main" id="{76986B26-49BE-48B6-B107-52C9CBAC0EB9}"/>
                </a:ext>
              </a:extLst>
            </p:cNvPr>
            <p:cNvSpPr>
              <a:spLocks/>
            </p:cNvSpPr>
            <p:nvPr/>
          </p:nvSpPr>
          <p:spPr bwMode="auto">
            <a:xfrm rot="544336">
              <a:off x="3233304" y="4997266"/>
              <a:ext cx="601229" cy="776976"/>
            </a:xfrm>
            <a:custGeom>
              <a:avLst/>
              <a:gdLst>
                <a:gd name="T0" fmla="*/ 0 w 128"/>
                <a:gd name="T1" fmla="*/ 100 h 166"/>
                <a:gd name="T2" fmla="*/ 4 w 128"/>
                <a:gd name="T3" fmla="*/ 70 h 166"/>
                <a:gd name="T4" fmla="*/ 30 w 128"/>
                <a:gd name="T5" fmla="*/ 36 h 166"/>
                <a:gd name="T6" fmla="*/ 24 w 128"/>
                <a:gd name="T7" fmla="*/ 26 h 166"/>
                <a:gd name="T8" fmla="*/ 50 w 128"/>
                <a:gd name="T9" fmla="*/ 0 h 166"/>
                <a:gd name="T10" fmla="*/ 128 w 128"/>
                <a:gd name="T11" fmla="*/ 110 h 166"/>
                <a:gd name="T12" fmla="*/ 52 w 128"/>
                <a:gd name="T13" fmla="*/ 166 h 166"/>
                <a:gd name="T14" fmla="*/ 30 w 128"/>
                <a:gd name="T15" fmla="*/ 142 h 166"/>
                <a:gd name="T16" fmla="*/ 22 w 128"/>
                <a:gd name="T17" fmla="*/ 96 h 166"/>
                <a:gd name="T18" fmla="*/ 0 w 128"/>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66">
                  <a:moveTo>
                    <a:pt x="0" y="100"/>
                  </a:moveTo>
                  <a:lnTo>
                    <a:pt x="4" y="70"/>
                  </a:lnTo>
                  <a:lnTo>
                    <a:pt x="30" y="36"/>
                  </a:lnTo>
                  <a:lnTo>
                    <a:pt x="24" y="26"/>
                  </a:lnTo>
                  <a:lnTo>
                    <a:pt x="50" y="0"/>
                  </a:lnTo>
                  <a:lnTo>
                    <a:pt x="128" y="110"/>
                  </a:lnTo>
                  <a:lnTo>
                    <a:pt x="52" y="166"/>
                  </a:lnTo>
                  <a:lnTo>
                    <a:pt x="30" y="142"/>
                  </a:lnTo>
                  <a:lnTo>
                    <a:pt x="22" y="96"/>
                  </a:lnTo>
                  <a:lnTo>
                    <a:pt x="0" y="10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2" name="Freeform 130">
              <a:extLst>
                <a:ext uri="{FF2B5EF4-FFF2-40B4-BE49-F238E27FC236}">
                  <a16:creationId xmlns:a16="http://schemas.microsoft.com/office/drawing/2014/main" id="{AF53AAD4-BC2A-434E-8262-42F20F374C0F}"/>
                </a:ext>
              </a:extLst>
            </p:cNvPr>
            <p:cNvSpPr>
              <a:spLocks/>
            </p:cNvSpPr>
            <p:nvPr/>
          </p:nvSpPr>
          <p:spPr bwMode="auto">
            <a:xfrm rot="544336">
              <a:off x="2472517" y="4467721"/>
              <a:ext cx="628978" cy="675229"/>
            </a:xfrm>
            <a:custGeom>
              <a:avLst/>
              <a:gdLst>
                <a:gd name="T0" fmla="*/ 8 w 134"/>
                <a:gd name="T1" fmla="*/ 8 h 144"/>
                <a:gd name="T2" fmla="*/ 92 w 134"/>
                <a:gd name="T3" fmla="*/ 0 h 144"/>
                <a:gd name="T4" fmla="*/ 94 w 134"/>
                <a:gd name="T5" fmla="*/ 16 h 144"/>
                <a:gd name="T6" fmla="*/ 124 w 134"/>
                <a:gd name="T7" fmla="*/ 44 h 144"/>
                <a:gd name="T8" fmla="*/ 134 w 134"/>
                <a:gd name="T9" fmla="*/ 76 h 144"/>
                <a:gd name="T10" fmla="*/ 78 w 134"/>
                <a:gd name="T11" fmla="*/ 130 h 144"/>
                <a:gd name="T12" fmla="*/ 4 w 134"/>
                <a:gd name="T13" fmla="*/ 144 h 144"/>
                <a:gd name="T14" fmla="*/ 0 w 134"/>
                <a:gd name="T15" fmla="*/ 112 h 144"/>
                <a:gd name="T16" fmla="*/ 24 w 134"/>
                <a:gd name="T17" fmla="*/ 106 h 144"/>
                <a:gd name="T18" fmla="*/ 8 w 134"/>
                <a:gd name="T19"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144">
                  <a:moveTo>
                    <a:pt x="8" y="8"/>
                  </a:moveTo>
                  <a:lnTo>
                    <a:pt x="92" y="0"/>
                  </a:lnTo>
                  <a:lnTo>
                    <a:pt x="94" y="16"/>
                  </a:lnTo>
                  <a:lnTo>
                    <a:pt x="124" y="44"/>
                  </a:lnTo>
                  <a:lnTo>
                    <a:pt x="134" y="76"/>
                  </a:lnTo>
                  <a:lnTo>
                    <a:pt x="78" y="130"/>
                  </a:lnTo>
                  <a:lnTo>
                    <a:pt x="4" y="144"/>
                  </a:lnTo>
                  <a:lnTo>
                    <a:pt x="0" y="112"/>
                  </a:lnTo>
                  <a:lnTo>
                    <a:pt x="24" y="106"/>
                  </a:lnTo>
                  <a:lnTo>
                    <a:pt x="8" y="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3" name="Freeform 131">
              <a:extLst>
                <a:ext uri="{FF2B5EF4-FFF2-40B4-BE49-F238E27FC236}">
                  <a16:creationId xmlns:a16="http://schemas.microsoft.com/office/drawing/2014/main" id="{DD6401AD-71A6-4D91-A78B-07781846AFA9}"/>
                </a:ext>
              </a:extLst>
            </p:cNvPr>
            <p:cNvSpPr>
              <a:spLocks/>
            </p:cNvSpPr>
            <p:nvPr/>
          </p:nvSpPr>
          <p:spPr bwMode="auto">
            <a:xfrm rot="544336">
              <a:off x="2400833" y="5073577"/>
              <a:ext cx="638228" cy="591982"/>
            </a:xfrm>
            <a:custGeom>
              <a:avLst/>
              <a:gdLst>
                <a:gd name="T0" fmla="*/ 0 w 136"/>
                <a:gd name="T1" fmla="*/ 14 h 126"/>
                <a:gd name="T2" fmla="*/ 74 w 136"/>
                <a:gd name="T3" fmla="*/ 0 h 126"/>
                <a:gd name="T4" fmla="*/ 108 w 136"/>
                <a:gd name="T5" fmla="*/ 40 h 126"/>
                <a:gd name="T6" fmla="*/ 136 w 136"/>
                <a:gd name="T7" fmla="*/ 42 h 126"/>
                <a:gd name="T8" fmla="*/ 102 w 136"/>
                <a:gd name="T9" fmla="*/ 80 h 126"/>
                <a:gd name="T10" fmla="*/ 68 w 136"/>
                <a:gd name="T11" fmla="*/ 126 h 126"/>
                <a:gd name="T12" fmla="*/ 44 w 136"/>
                <a:gd name="T13" fmla="*/ 104 h 126"/>
                <a:gd name="T14" fmla="*/ 48 w 136"/>
                <a:gd name="T15" fmla="*/ 90 h 126"/>
                <a:gd name="T16" fmla="*/ 2 w 136"/>
                <a:gd name="T17" fmla="*/ 66 h 126"/>
                <a:gd name="T18" fmla="*/ 0 w 136"/>
                <a:gd name="T19" fmla="*/ 1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6">
                  <a:moveTo>
                    <a:pt x="0" y="14"/>
                  </a:moveTo>
                  <a:lnTo>
                    <a:pt x="74" y="0"/>
                  </a:lnTo>
                  <a:lnTo>
                    <a:pt x="108" y="40"/>
                  </a:lnTo>
                  <a:lnTo>
                    <a:pt x="136" y="42"/>
                  </a:lnTo>
                  <a:lnTo>
                    <a:pt x="102" y="80"/>
                  </a:lnTo>
                  <a:lnTo>
                    <a:pt x="68" y="126"/>
                  </a:lnTo>
                  <a:lnTo>
                    <a:pt x="44" y="104"/>
                  </a:lnTo>
                  <a:lnTo>
                    <a:pt x="48" y="90"/>
                  </a:lnTo>
                  <a:lnTo>
                    <a:pt x="2" y="66"/>
                  </a:lnTo>
                  <a:lnTo>
                    <a:pt x="0" y="1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4" name="Freeform 132">
              <a:extLst>
                <a:ext uri="{FF2B5EF4-FFF2-40B4-BE49-F238E27FC236}">
                  <a16:creationId xmlns:a16="http://schemas.microsoft.com/office/drawing/2014/main" id="{BECA7038-C7D5-40A6-AC82-438154172DB2}"/>
                </a:ext>
              </a:extLst>
            </p:cNvPr>
            <p:cNvSpPr>
              <a:spLocks/>
            </p:cNvSpPr>
            <p:nvPr/>
          </p:nvSpPr>
          <p:spPr bwMode="auto">
            <a:xfrm rot="544336">
              <a:off x="2692198" y="5302507"/>
              <a:ext cx="411611" cy="524922"/>
            </a:xfrm>
            <a:custGeom>
              <a:avLst/>
              <a:gdLst>
                <a:gd name="T0" fmla="*/ 8 w 88"/>
                <a:gd name="T1" fmla="*/ 96 h 112"/>
                <a:gd name="T2" fmla="*/ 0 w 88"/>
                <a:gd name="T3" fmla="*/ 84 h 112"/>
                <a:gd name="T4" fmla="*/ 34 w 88"/>
                <a:gd name="T5" fmla="*/ 38 h 112"/>
                <a:gd name="T6" fmla="*/ 68 w 88"/>
                <a:gd name="T7" fmla="*/ 0 h 112"/>
                <a:gd name="T8" fmla="*/ 82 w 88"/>
                <a:gd name="T9" fmla="*/ 6 h 112"/>
                <a:gd name="T10" fmla="*/ 80 w 88"/>
                <a:gd name="T11" fmla="*/ 22 h 112"/>
                <a:gd name="T12" fmla="*/ 88 w 88"/>
                <a:gd name="T13" fmla="*/ 74 h 112"/>
                <a:gd name="T14" fmla="*/ 68 w 88"/>
                <a:gd name="T15" fmla="*/ 88 h 112"/>
                <a:gd name="T16" fmla="*/ 62 w 88"/>
                <a:gd name="T17" fmla="*/ 112 h 112"/>
                <a:gd name="T18" fmla="*/ 42 w 88"/>
                <a:gd name="T19" fmla="*/ 96 h 112"/>
                <a:gd name="T20" fmla="*/ 30 w 88"/>
                <a:gd name="T21" fmla="*/ 94 h 112"/>
                <a:gd name="T22" fmla="*/ 8 w 88"/>
                <a:gd name="T23"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112">
                  <a:moveTo>
                    <a:pt x="8" y="96"/>
                  </a:moveTo>
                  <a:lnTo>
                    <a:pt x="0" y="84"/>
                  </a:lnTo>
                  <a:lnTo>
                    <a:pt x="34" y="38"/>
                  </a:lnTo>
                  <a:lnTo>
                    <a:pt x="68" y="0"/>
                  </a:lnTo>
                  <a:lnTo>
                    <a:pt x="82" y="6"/>
                  </a:lnTo>
                  <a:lnTo>
                    <a:pt x="80" y="22"/>
                  </a:lnTo>
                  <a:lnTo>
                    <a:pt x="88" y="74"/>
                  </a:lnTo>
                  <a:lnTo>
                    <a:pt x="68" y="88"/>
                  </a:lnTo>
                  <a:lnTo>
                    <a:pt x="62" y="112"/>
                  </a:lnTo>
                  <a:lnTo>
                    <a:pt x="42" y="96"/>
                  </a:lnTo>
                  <a:lnTo>
                    <a:pt x="30" y="94"/>
                  </a:lnTo>
                  <a:lnTo>
                    <a:pt x="8" y="9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5" name="Freeform 151">
              <a:extLst>
                <a:ext uri="{FF2B5EF4-FFF2-40B4-BE49-F238E27FC236}">
                  <a16:creationId xmlns:a16="http://schemas.microsoft.com/office/drawing/2014/main" id="{9D93DF28-E9E5-4BD7-A379-4BDA512C075F}"/>
                </a:ext>
              </a:extLst>
            </p:cNvPr>
            <p:cNvSpPr>
              <a:spLocks/>
            </p:cNvSpPr>
            <p:nvPr/>
          </p:nvSpPr>
          <p:spPr bwMode="auto">
            <a:xfrm rot="544336">
              <a:off x="2925752" y="4453847"/>
              <a:ext cx="721475" cy="617417"/>
            </a:xfrm>
            <a:custGeom>
              <a:avLst/>
              <a:gdLst>
                <a:gd name="T0" fmla="*/ 0 w 154"/>
                <a:gd name="T1" fmla="*/ 36 h 132"/>
                <a:gd name="T2" fmla="*/ 82 w 154"/>
                <a:gd name="T3" fmla="*/ 8 h 132"/>
                <a:gd name="T4" fmla="*/ 118 w 154"/>
                <a:gd name="T5" fmla="*/ 0 h 132"/>
                <a:gd name="T6" fmla="*/ 154 w 154"/>
                <a:gd name="T7" fmla="*/ 90 h 132"/>
                <a:gd name="T8" fmla="*/ 136 w 154"/>
                <a:gd name="T9" fmla="*/ 106 h 132"/>
                <a:gd name="T10" fmla="*/ 110 w 154"/>
                <a:gd name="T11" fmla="*/ 132 h 132"/>
                <a:gd name="T12" fmla="*/ 90 w 154"/>
                <a:gd name="T13" fmla="*/ 126 h 132"/>
                <a:gd name="T14" fmla="*/ 82 w 154"/>
                <a:gd name="T15" fmla="*/ 114 h 132"/>
                <a:gd name="T16" fmla="*/ 60 w 154"/>
                <a:gd name="T17" fmla="*/ 120 h 132"/>
                <a:gd name="T18" fmla="*/ 40 w 154"/>
                <a:gd name="T19" fmla="*/ 96 h 132"/>
                <a:gd name="T20" fmla="*/ 30 w 154"/>
                <a:gd name="T21" fmla="*/ 64 h 132"/>
                <a:gd name="T22" fmla="*/ 0 w 154"/>
                <a:gd name="T23" fmla="*/ 3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32">
                  <a:moveTo>
                    <a:pt x="0" y="36"/>
                  </a:moveTo>
                  <a:lnTo>
                    <a:pt x="82" y="8"/>
                  </a:lnTo>
                  <a:lnTo>
                    <a:pt x="118" y="0"/>
                  </a:lnTo>
                  <a:lnTo>
                    <a:pt x="154" y="90"/>
                  </a:lnTo>
                  <a:lnTo>
                    <a:pt x="136" y="106"/>
                  </a:lnTo>
                  <a:lnTo>
                    <a:pt x="110" y="132"/>
                  </a:lnTo>
                  <a:lnTo>
                    <a:pt x="90" y="126"/>
                  </a:lnTo>
                  <a:lnTo>
                    <a:pt x="82" y="114"/>
                  </a:lnTo>
                  <a:lnTo>
                    <a:pt x="60" y="120"/>
                  </a:lnTo>
                  <a:lnTo>
                    <a:pt x="40" y="96"/>
                  </a:lnTo>
                  <a:lnTo>
                    <a:pt x="30" y="64"/>
                  </a:lnTo>
                  <a:lnTo>
                    <a:pt x="0" y="3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6" name="Freeform 24">
              <a:extLst>
                <a:ext uri="{FF2B5EF4-FFF2-40B4-BE49-F238E27FC236}">
                  <a16:creationId xmlns:a16="http://schemas.microsoft.com/office/drawing/2014/main" id="{E0E4AB50-0F49-4CB6-91E3-A344EB4E7EF0}"/>
                </a:ext>
              </a:extLst>
            </p:cNvPr>
            <p:cNvSpPr>
              <a:spLocks/>
            </p:cNvSpPr>
            <p:nvPr/>
          </p:nvSpPr>
          <p:spPr bwMode="auto">
            <a:xfrm rot="544336">
              <a:off x="5922649" y="4652715"/>
              <a:ext cx="779287" cy="975845"/>
            </a:xfrm>
            <a:custGeom>
              <a:avLst/>
              <a:gdLst>
                <a:gd name="T0" fmla="*/ 82 w 166"/>
                <a:gd name="T1" fmla="*/ 0 h 208"/>
                <a:gd name="T2" fmla="*/ 102 w 166"/>
                <a:gd name="T3" fmla="*/ 18 h 208"/>
                <a:gd name="T4" fmla="*/ 106 w 166"/>
                <a:gd name="T5" fmla="*/ 40 h 208"/>
                <a:gd name="T6" fmla="*/ 128 w 166"/>
                <a:gd name="T7" fmla="*/ 68 h 208"/>
                <a:gd name="T8" fmla="*/ 140 w 166"/>
                <a:gd name="T9" fmla="*/ 70 h 208"/>
                <a:gd name="T10" fmla="*/ 152 w 166"/>
                <a:gd name="T11" fmla="*/ 118 h 208"/>
                <a:gd name="T12" fmla="*/ 166 w 166"/>
                <a:gd name="T13" fmla="*/ 162 h 208"/>
                <a:gd name="T14" fmla="*/ 118 w 166"/>
                <a:gd name="T15" fmla="*/ 208 h 208"/>
                <a:gd name="T16" fmla="*/ 70 w 166"/>
                <a:gd name="T17" fmla="*/ 200 h 208"/>
                <a:gd name="T18" fmla="*/ 14 w 166"/>
                <a:gd name="T19" fmla="*/ 172 h 208"/>
                <a:gd name="T20" fmla="*/ 0 w 166"/>
                <a:gd name="T21" fmla="*/ 156 h 208"/>
                <a:gd name="T22" fmla="*/ 22 w 166"/>
                <a:gd name="T23" fmla="*/ 64 h 208"/>
                <a:gd name="T24" fmla="*/ 82 w 166"/>
                <a:gd name="T25"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208">
                  <a:moveTo>
                    <a:pt x="82" y="0"/>
                  </a:moveTo>
                  <a:lnTo>
                    <a:pt x="102" y="18"/>
                  </a:lnTo>
                  <a:lnTo>
                    <a:pt x="106" y="40"/>
                  </a:lnTo>
                  <a:lnTo>
                    <a:pt x="128" y="68"/>
                  </a:lnTo>
                  <a:lnTo>
                    <a:pt x="140" y="70"/>
                  </a:lnTo>
                  <a:lnTo>
                    <a:pt x="152" y="118"/>
                  </a:lnTo>
                  <a:lnTo>
                    <a:pt x="166" y="162"/>
                  </a:lnTo>
                  <a:lnTo>
                    <a:pt x="118" y="208"/>
                  </a:lnTo>
                  <a:lnTo>
                    <a:pt x="70" y="200"/>
                  </a:lnTo>
                  <a:lnTo>
                    <a:pt x="14" y="172"/>
                  </a:lnTo>
                  <a:lnTo>
                    <a:pt x="0" y="156"/>
                  </a:lnTo>
                  <a:lnTo>
                    <a:pt x="22" y="64"/>
                  </a:lnTo>
                  <a:lnTo>
                    <a:pt x="82"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7" name="Freeform 85">
              <a:extLst>
                <a:ext uri="{FF2B5EF4-FFF2-40B4-BE49-F238E27FC236}">
                  <a16:creationId xmlns:a16="http://schemas.microsoft.com/office/drawing/2014/main" id="{79FF5DBA-CFBB-47CB-92DE-F7224B4E3F9C}"/>
                </a:ext>
              </a:extLst>
            </p:cNvPr>
            <p:cNvSpPr>
              <a:spLocks/>
            </p:cNvSpPr>
            <p:nvPr/>
          </p:nvSpPr>
          <p:spPr bwMode="auto">
            <a:xfrm rot="544336">
              <a:off x="5349169" y="5563812"/>
              <a:ext cx="524920" cy="506421"/>
            </a:xfrm>
            <a:custGeom>
              <a:avLst/>
              <a:gdLst>
                <a:gd name="T0" fmla="*/ 84 w 112"/>
                <a:gd name="T1" fmla="*/ 104 h 108"/>
                <a:gd name="T2" fmla="*/ 4 w 112"/>
                <a:gd name="T3" fmla="*/ 108 h 108"/>
                <a:gd name="T4" fmla="*/ 0 w 112"/>
                <a:gd name="T5" fmla="*/ 92 h 108"/>
                <a:gd name="T6" fmla="*/ 16 w 112"/>
                <a:gd name="T7" fmla="*/ 58 h 108"/>
                <a:gd name="T8" fmla="*/ 16 w 112"/>
                <a:gd name="T9" fmla="*/ 24 h 108"/>
                <a:gd name="T10" fmla="*/ 40 w 112"/>
                <a:gd name="T11" fmla="*/ 0 h 108"/>
                <a:gd name="T12" fmla="*/ 56 w 112"/>
                <a:gd name="T13" fmla="*/ 4 h 108"/>
                <a:gd name="T14" fmla="*/ 80 w 112"/>
                <a:gd name="T15" fmla="*/ 12 h 108"/>
                <a:gd name="T16" fmla="*/ 84 w 112"/>
                <a:gd name="T17" fmla="*/ 32 h 108"/>
                <a:gd name="T18" fmla="*/ 112 w 112"/>
                <a:gd name="T19" fmla="*/ 60 h 108"/>
                <a:gd name="T20" fmla="*/ 104 w 112"/>
                <a:gd name="T21" fmla="*/ 98 h 108"/>
                <a:gd name="T22" fmla="*/ 84 w 112"/>
                <a:gd name="T23" fmla="*/ 10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108">
                  <a:moveTo>
                    <a:pt x="84" y="104"/>
                  </a:moveTo>
                  <a:lnTo>
                    <a:pt x="4" y="108"/>
                  </a:lnTo>
                  <a:lnTo>
                    <a:pt x="0" y="92"/>
                  </a:lnTo>
                  <a:lnTo>
                    <a:pt x="16" y="58"/>
                  </a:lnTo>
                  <a:lnTo>
                    <a:pt x="16" y="24"/>
                  </a:lnTo>
                  <a:lnTo>
                    <a:pt x="40" y="0"/>
                  </a:lnTo>
                  <a:lnTo>
                    <a:pt x="56" y="4"/>
                  </a:lnTo>
                  <a:lnTo>
                    <a:pt x="80" y="12"/>
                  </a:lnTo>
                  <a:lnTo>
                    <a:pt x="84" y="32"/>
                  </a:lnTo>
                  <a:lnTo>
                    <a:pt x="112" y="60"/>
                  </a:lnTo>
                  <a:lnTo>
                    <a:pt x="104" y="98"/>
                  </a:lnTo>
                  <a:lnTo>
                    <a:pt x="84" y="10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8" name="Freeform 98">
              <a:extLst>
                <a:ext uri="{FF2B5EF4-FFF2-40B4-BE49-F238E27FC236}">
                  <a16:creationId xmlns:a16="http://schemas.microsoft.com/office/drawing/2014/main" id="{2B2785E7-627C-4373-96D6-69636789E74C}"/>
                </a:ext>
              </a:extLst>
            </p:cNvPr>
            <p:cNvSpPr>
              <a:spLocks/>
            </p:cNvSpPr>
            <p:nvPr/>
          </p:nvSpPr>
          <p:spPr bwMode="auto">
            <a:xfrm rot="544336">
              <a:off x="5261297" y="6067921"/>
              <a:ext cx="797786" cy="844035"/>
            </a:xfrm>
            <a:custGeom>
              <a:avLst/>
              <a:gdLst>
                <a:gd name="T0" fmla="*/ 0 w 170"/>
                <a:gd name="T1" fmla="*/ 4 h 180"/>
                <a:gd name="T2" fmla="*/ 80 w 170"/>
                <a:gd name="T3" fmla="*/ 0 h 180"/>
                <a:gd name="T4" fmla="*/ 112 w 170"/>
                <a:gd name="T5" fmla="*/ 78 h 180"/>
                <a:gd name="T6" fmla="*/ 170 w 170"/>
                <a:gd name="T7" fmla="*/ 76 h 180"/>
                <a:gd name="T8" fmla="*/ 160 w 170"/>
                <a:gd name="T9" fmla="*/ 90 h 180"/>
                <a:gd name="T10" fmla="*/ 148 w 170"/>
                <a:gd name="T11" fmla="*/ 106 h 180"/>
                <a:gd name="T12" fmla="*/ 144 w 170"/>
                <a:gd name="T13" fmla="*/ 158 h 180"/>
                <a:gd name="T14" fmla="*/ 126 w 170"/>
                <a:gd name="T15" fmla="*/ 176 h 180"/>
                <a:gd name="T16" fmla="*/ 96 w 170"/>
                <a:gd name="T17" fmla="*/ 180 h 180"/>
                <a:gd name="T18" fmla="*/ 82 w 170"/>
                <a:gd name="T19" fmla="*/ 172 h 180"/>
                <a:gd name="T20" fmla="*/ 80 w 170"/>
                <a:gd name="T21" fmla="*/ 150 h 180"/>
                <a:gd name="T22" fmla="*/ 34 w 170"/>
                <a:gd name="T23" fmla="*/ 156 h 180"/>
                <a:gd name="T24" fmla="*/ 32 w 170"/>
                <a:gd name="T25" fmla="*/ 48 h 180"/>
                <a:gd name="T26" fmla="*/ 20 w 170"/>
                <a:gd name="T27" fmla="*/ 44 h 180"/>
                <a:gd name="T28" fmla="*/ 0 w 170"/>
                <a:gd name="T29" fmla="*/ 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180">
                  <a:moveTo>
                    <a:pt x="0" y="4"/>
                  </a:moveTo>
                  <a:lnTo>
                    <a:pt x="80" y="0"/>
                  </a:lnTo>
                  <a:lnTo>
                    <a:pt x="112" y="78"/>
                  </a:lnTo>
                  <a:lnTo>
                    <a:pt x="170" y="76"/>
                  </a:lnTo>
                  <a:lnTo>
                    <a:pt x="160" y="90"/>
                  </a:lnTo>
                  <a:lnTo>
                    <a:pt x="148" y="106"/>
                  </a:lnTo>
                  <a:lnTo>
                    <a:pt x="144" y="158"/>
                  </a:lnTo>
                  <a:lnTo>
                    <a:pt x="126" y="176"/>
                  </a:lnTo>
                  <a:lnTo>
                    <a:pt x="96" y="180"/>
                  </a:lnTo>
                  <a:lnTo>
                    <a:pt x="82" y="172"/>
                  </a:lnTo>
                  <a:lnTo>
                    <a:pt x="80" y="150"/>
                  </a:lnTo>
                  <a:lnTo>
                    <a:pt x="34" y="156"/>
                  </a:lnTo>
                  <a:lnTo>
                    <a:pt x="32" y="48"/>
                  </a:lnTo>
                  <a:lnTo>
                    <a:pt x="20" y="44"/>
                  </a:lnTo>
                  <a:lnTo>
                    <a:pt x="0" y="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9" name="Freeform 99">
              <a:extLst>
                <a:ext uri="{FF2B5EF4-FFF2-40B4-BE49-F238E27FC236}">
                  <a16:creationId xmlns:a16="http://schemas.microsoft.com/office/drawing/2014/main" id="{8A53A387-6500-4D99-B551-228534E9F172}"/>
                </a:ext>
              </a:extLst>
            </p:cNvPr>
            <p:cNvSpPr>
              <a:spLocks/>
            </p:cNvSpPr>
            <p:nvPr/>
          </p:nvSpPr>
          <p:spPr bwMode="auto">
            <a:xfrm rot="544336">
              <a:off x="5011555" y="6017048"/>
              <a:ext cx="420861" cy="730727"/>
            </a:xfrm>
            <a:custGeom>
              <a:avLst/>
              <a:gdLst>
                <a:gd name="T0" fmla="*/ 56 w 90"/>
                <a:gd name="T1" fmla="*/ 0 h 156"/>
                <a:gd name="T2" fmla="*/ 32 w 90"/>
                <a:gd name="T3" fmla="*/ 10 h 156"/>
                <a:gd name="T4" fmla="*/ 14 w 90"/>
                <a:gd name="T5" fmla="*/ 0 h 156"/>
                <a:gd name="T6" fmla="*/ 0 w 90"/>
                <a:gd name="T7" fmla="*/ 152 h 156"/>
                <a:gd name="T8" fmla="*/ 24 w 90"/>
                <a:gd name="T9" fmla="*/ 148 h 156"/>
                <a:gd name="T10" fmla="*/ 38 w 90"/>
                <a:gd name="T11" fmla="*/ 144 h 156"/>
                <a:gd name="T12" fmla="*/ 58 w 90"/>
                <a:gd name="T13" fmla="*/ 156 h 156"/>
                <a:gd name="T14" fmla="*/ 72 w 90"/>
                <a:gd name="T15" fmla="*/ 144 h 156"/>
                <a:gd name="T16" fmla="*/ 90 w 90"/>
                <a:gd name="T17" fmla="*/ 152 h 156"/>
                <a:gd name="T18" fmla="*/ 88 w 90"/>
                <a:gd name="T19" fmla="*/ 44 h 156"/>
                <a:gd name="T20" fmla="*/ 76 w 90"/>
                <a:gd name="T21" fmla="*/ 40 h 156"/>
                <a:gd name="T22" fmla="*/ 56 w 90"/>
                <a:gd name="T23"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156">
                  <a:moveTo>
                    <a:pt x="56" y="0"/>
                  </a:moveTo>
                  <a:lnTo>
                    <a:pt x="32" y="10"/>
                  </a:lnTo>
                  <a:lnTo>
                    <a:pt x="14" y="0"/>
                  </a:lnTo>
                  <a:lnTo>
                    <a:pt x="0" y="152"/>
                  </a:lnTo>
                  <a:lnTo>
                    <a:pt x="24" y="148"/>
                  </a:lnTo>
                  <a:lnTo>
                    <a:pt x="38" y="144"/>
                  </a:lnTo>
                  <a:lnTo>
                    <a:pt x="58" y="156"/>
                  </a:lnTo>
                  <a:lnTo>
                    <a:pt x="72" y="144"/>
                  </a:lnTo>
                  <a:lnTo>
                    <a:pt x="90" y="152"/>
                  </a:lnTo>
                  <a:lnTo>
                    <a:pt x="88" y="44"/>
                  </a:lnTo>
                  <a:lnTo>
                    <a:pt x="76" y="40"/>
                  </a:lnTo>
                  <a:lnTo>
                    <a:pt x="56"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0" name="Freeform 100">
              <a:extLst>
                <a:ext uri="{FF2B5EF4-FFF2-40B4-BE49-F238E27FC236}">
                  <a16:creationId xmlns:a16="http://schemas.microsoft.com/office/drawing/2014/main" id="{AD1FDB1B-35A5-4031-977E-711E3274196F}"/>
                </a:ext>
              </a:extLst>
            </p:cNvPr>
            <p:cNvSpPr>
              <a:spLocks/>
            </p:cNvSpPr>
            <p:nvPr/>
          </p:nvSpPr>
          <p:spPr bwMode="auto">
            <a:xfrm rot="544336">
              <a:off x="5783904" y="6567406"/>
              <a:ext cx="675227" cy="797787"/>
            </a:xfrm>
            <a:custGeom>
              <a:avLst/>
              <a:gdLst>
                <a:gd name="T0" fmla="*/ 0 w 144"/>
                <a:gd name="T1" fmla="*/ 86 h 170"/>
                <a:gd name="T2" fmla="*/ 18 w 144"/>
                <a:gd name="T3" fmla="*/ 68 h 170"/>
                <a:gd name="T4" fmla="*/ 22 w 144"/>
                <a:gd name="T5" fmla="*/ 16 h 170"/>
                <a:gd name="T6" fmla="*/ 34 w 144"/>
                <a:gd name="T7" fmla="*/ 0 h 170"/>
                <a:gd name="T8" fmla="*/ 64 w 144"/>
                <a:gd name="T9" fmla="*/ 8 h 170"/>
                <a:gd name="T10" fmla="*/ 74 w 144"/>
                <a:gd name="T11" fmla="*/ 52 h 170"/>
                <a:gd name="T12" fmla="*/ 114 w 144"/>
                <a:gd name="T13" fmla="*/ 76 h 170"/>
                <a:gd name="T14" fmla="*/ 128 w 144"/>
                <a:gd name="T15" fmla="*/ 92 h 170"/>
                <a:gd name="T16" fmla="*/ 144 w 144"/>
                <a:gd name="T17" fmla="*/ 90 h 170"/>
                <a:gd name="T18" fmla="*/ 142 w 144"/>
                <a:gd name="T19" fmla="*/ 156 h 170"/>
                <a:gd name="T20" fmla="*/ 128 w 144"/>
                <a:gd name="T21" fmla="*/ 170 h 170"/>
                <a:gd name="T22" fmla="*/ 108 w 144"/>
                <a:gd name="T23" fmla="*/ 160 h 170"/>
                <a:gd name="T24" fmla="*/ 66 w 144"/>
                <a:gd name="T25" fmla="*/ 130 h 170"/>
                <a:gd name="T26" fmla="*/ 58 w 144"/>
                <a:gd name="T27" fmla="*/ 138 h 170"/>
                <a:gd name="T28" fmla="*/ 24 w 144"/>
                <a:gd name="T29" fmla="*/ 100 h 170"/>
                <a:gd name="T30" fmla="*/ 0 w 144"/>
                <a:gd name="T31" fmla="*/ 8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4" h="170">
                  <a:moveTo>
                    <a:pt x="0" y="86"/>
                  </a:moveTo>
                  <a:lnTo>
                    <a:pt x="18" y="68"/>
                  </a:lnTo>
                  <a:lnTo>
                    <a:pt x="22" y="16"/>
                  </a:lnTo>
                  <a:lnTo>
                    <a:pt x="34" y="0"/>
                  </a:lnTo>
                  <a:lnTo>
                    <a:pt x="64" y="8"/>
                  </a:lnTo>
                  <a:lnTo>
                    <a:pt x="74" y="52"/>
                  </a:lnTo>
                  <a:lnTo>
                    <a:pt x="114" y="76"/>
                  </a:lnTo>
                  <a:lnTo>
                    <a:pt x="128" y="92"/>
                  </a:lnTo>
                  <a:lnTo>
                    <a:pt x="144" y="90"/>
                  </a:lnTo>
                  <a:lnTo>
                    <a:pt x="142" y="156"/>
                  </a:lnTo>
                  <a:lnTo>
                    <a:pt x="128" y="170"/>
                  </a:lnTo>
                  <a:lnTo>
                    <a:pt x="108" y="160"/>
                  </a:lnTo>
                  <a:lnTo>
                    <a:pt x="66" y="130"/>
                  </a:lnTo>
                  <a:lnTo>
                    <a:pt x="58" y="138"/>
                  </a:lnTo>
                  <a:lnTo>
                    <a:pt x="24" y="100"/>
                  </a:lnTo>
                  <a:lnTo>
                    <a:pt x="0" y="8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grpSp>
          <p:nvGrpSpPr>
            <p:cNvPr id="11384" name="Group 120"/>
            <p:cNvGrpSpPr>
              <a:grpSpLocks/>
            </p:cNvGrpSpPr>
            <p:nvPr/>
          </p:nvGrpSpPr>
          <p:grpSpPr bwMode="auto">
            <a:xfrm>
              <a:off x="1039795" y="1173144"/>
              <a:ext cx="6126866" cy="7839784"/>
              <a:chOff x="1039795" y="1173144"/>
              <a:chExt cx="6126866" cy="7839784"/>
            </a:xfrm>
          </p:grpSpPr>
          <p:sp>
            <p:nvSpPr>
              <p:cNvPr id="11588" name="Freeform 20"/>
              <p:cNvSpPr>
                <a:spLocks/>
              </p:cNvSpPr>
              <p:nvPr/>
            </p:nvSpPr>
            <p:spPr bwMode="auto">
              <a:xfrm rot="544336">
                <a:off x="5966639" y="6459045"/>
                <a:ext cx="1200022" cy="778140"/>
              </a:xfrm>
              <a:custGeom>
                <a:avLst/>
                <a:gdLst>
                  <a:gd name="T0" fmla="*/ 2147483646 w 256"/>
                  <a:gd name="T1" fmla="*/ 0 h 166"/>
                  <a:gd name="T2" fmla="*/ 2147483646 w 256"/>
                  <a:gd name="T3" fmla="*/ 2147483646 h 166"/>
                  <a:gd name="T4" fmla="*/ 2147483646 w 256"/>
                  <a:gd name="T5" fmla="*/ 2147483646 h 166"/>
                  <a:gd name="T6" fmla="*/ 2147483646 w 256"/>
                  <a:gd name="T7" fmla="*/ 2147483646 h 166"/>
                  <a:gd name="T8" fmla="*/ 2147483646 w 256"/>
                  <a:gd name="T9" fmla="*/ 2147483646 h 166"/>
                  <a:gd name="T10" fmla="*/ 2147483646 w 256"/>
                  <a:gd name="T11" fmla="*/ 2147483646 h 166"/>
                  <a:gd name="T12" fmla="*/ 2147483646 w 256"/>
                  <a:gd name="T13" fmla="*/ 2147483646 h 166"/>
                  <a:gd name="T14" fmla="*/ 2147483646 w 256"/>
                  <a:gd name="T15" fmla="*/ 2147483646 h 166"/>
                  <a:gd name="T16" fmla="*/ 2147483646 w 256"/>
                  <a:gd name="T17" fmla="*/ 2147483646 h 166"/>
                  <a:gd name="T18" fmla="*/ 2147483646 w 256"/>
                  <a:gd name="T19" fmla="*/ 2147483646 h 166"/>
                  <a:gd name="T20" fmla="*/ 2147483646 w 256"/>
                  <a:gd name="T21" fmla="*/ 2147483646 h 166"/>
                  <a:gd name="T22" fmla="*/ 2147483646 w 256"/>
                  <a:gd name="T23" fmla="*/ 2147483646 h 166"/>
                  <a:gd name="T24" fmla="*/ 2147483646 w 256"/>
                  <a:gd name="T25" fmla="*/ 2147483646 h 166"/>
                  <a:gd name="T26" fmla="*/ 2147483646 w 256"/>
                  <a:gd name="T27" fmla="*/ 2147483646 h 166"/>
                  <a:gd name="T28" fmla="*/ 2147483646 w 256"/>
                  <a:gd name="T29" fmla="*/ 2147483646 h 166"/>
                  <a:gd name="T30" fmla="*/ 2147483646 w 256"/>
                  <a:gd name="T31" fmla="*/ 2147483646 h 166"/>
                  <a:gd name="T32" fmla="*/ 2147483646 w 256"/>
                  <a:gd name="T33" fmla="*/ 2147483646 h 166"/>
                  <a:gd name="T34" fmla="*/ 2147483646 w 256"/>
                  <a:gd name="T35" fmla="*/ 2147483646 h 166"/>
                  <a:gd name="T36" fmla="*/ 2147483646 w 256"/>
                  <a:gd name="T37" fmla="*/ 2147483646 h 166"/>
                  <a:gd name="T38" fmla="*/ 2147483646 w 256"/>
                  <a:gd name="T39" fmla="*/ 2147483646 h 166"/>
                  <a:gd name="T40" fmla="*/ 2147483646 w 256"/>
                  <a:gd name="T41" fmla="*/ 2147483646 h 166"/>
                  <a:gd name="T42" fmla="*/ 0 w 256"/>
                  <a:gd name="T43" fmla="*/ 2147483646 h 166"/>
                  <a:gd name="T44" fmla="*/ 2147483646 w 256"/>
                  <a:gd name="T45" fmla="*/ 2147483646 h 166"/>
                  <a:gd name="T46" fmla="*/ 2147483646 w 256"/>
                  <a:gd name="T47" fmla="*/ 0 h 16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56" h="166">
                    <a:moveTo>
                      <a:pt x="30" y="0"/>
                    </a:moveTo>
                    <a:lnTo>
                      <a:pt x="76" y="24"/>
                    </a:lnTo>
                    <a:lnTo>
                      <a:pt x="84" y="42"/>
                    </a:lnTo>
                    <a:lnTo>
                      <a:pt x="120" y="36"/>
                    </a:lnTo>
                    <a:lnTo>
                      <a:pt x="140" y="58"/>
                    </a:lnTo>
                    <a:lnTo>
                      <a:pt x="162" y="78"/>
                    </a:lnTo>
                    <a:lnTo>
                      <a:pt x="192" y="82"/>
                    </a:lnTo>
                    <a:lnTo>
                      <a:pt x="200" y="98"/>
                    </a:lnTo>
                    <a:lnTo>
                      <a:pt x="232" y="112"/>
                    </a:lnTo>
                    <a:lnTo>
                      <a:pt x="236" y="124"/>
                    </a:lnTo>
                    <a:lnTo>
                      <a:pt x="250" y="124"/>
                    </a:lnTo>
                    <a:lnTo>
                      <a:pt x="256" y="146"/>
                    </a:lnTo>
                    <a:lnTo>
                      <a:pt x="250" y="166"/>
                    </a:lnTo>
                    <a:lnTo>
                      <a:pt x="236" y="164"/>
                    </a:lnTo>
                    <a:lnTo>
                      <a:pt x="220" y="140"/>
                    </a:lnTo>
                    <a:lnTo>
                      <a:pt x="154" y="154"/>
                    </a:lnTo>
                    <a:lnTo>
                      <a:pt x="116" y="128"/>
                    </a:lnTo>
                    <a:lnTo>
                      <a:pt x="94" y="130"/>
                    </a:lnTo>
                    <a:lnTo>
                      <a:pt x="80" y="114"/>
                    </a:lnTo>
                    <a:lnTo>
                      <a:pt x="40" y="90"/>
                    </a:lnTo>
                    <a:lnTo>
                      <a:pt x="30" y="46"/>
                    </a:lnTo>
                    <a:lnTo>
                      <a:pt x="0" y="38"/>
                    </a:lnTo>
                    <a:lnTo>
                      <a:pt x="10" y="24"/>
                    </a:lnTo>
                    <a:lnTo>
                      <a:pt x="30" y="0"/>
                    </a:lnTo>
                    <a:close/>
                  </a:path>
                </a:pathLst>
              </a:custGeom>
              <a:solidFill>
                <a:srgbClr val="00B0F0"/>
              </a:solidFill>
              <a:ln w="6350" cmpd="sng">
                <a:solidFill>
                  <a:schemeClr val="tx1"/>
                </a:solidFill>
                <a:round/>
                <a:headEnd/>
                <a:tailEnd/>
              </a:ln>
            </p:spPr>
            <p:txBody>
              <a:bodyPr/>
              <a:lstStyle/>
              <a:p>
                <a:endParaRPr lang="en-US"/>
              </a:p>
            </p:txBody>
          </p:sp>
          <p:sp>
            <p:nvSpPr>
              <p:cNvPr id="11589" name="Freeform 23"/>
              <p:cNvSpPr>
                <a:spLocks/>
              </p:cNvSpPr>
              <p:nvPr/>
            </p:nvSpPr>
            <p:spPr bwMode="auto">
              <a:xfrm rot="544336">
                <a:off x="6356802" y="5485524"/>
                <a:ext cx="703138" cy="890643"/>
              </a:xfrm>
              <a:custGeom>
                <a:avLst/>
                <a:gdLst>
                  <a:gd name="T0" fmla="*/ 2147483646 w 150"/>
                  <a:gd name="T1" fmla="*/ 0 h 190"/>
                  <a:gd name="T2" fmla="*/ 2147483646 w 150"/>
                  <a:gd name="T3" fmla="*/ 2147483646 h 190"/>
                  <a:gd name="T4" fmla="*/ 2147483646 w 150"/>
                  <a:gd name="T5" fmla="*/ 2147483646 h 190"/>
                  <a:gd name="T6" fmla="*/ 2147483646 w 150"/>
                  <a:gd name="T7" fmla="*/ 2147483646 h 190"/>
                  <a:gd name="T8" fmla="*/ 2147483646 w 150"/>
                  <a:gd name="T9" fmla="*/ 2147483646 h 190"/>
                  <a:gd name="T10" fmla="*/ 2147483646 w 150"/>
                  <a:gd name="T11" fmla="*/ 2147483646 h 190"/>
                  <a:gd name="T12" fmla="*/ 2147483646 w 150"/>
                  <a:gd name="T13" fmla="*/ 2147483646 h 190"/>
                  <a:gd name="T14" fmla="*/ 2147483646 w 150"/>
                  <a:gd name="T15" fmla="*/ 2147483646 h 190"/>
                  <a:gd name="T16" fmla="*/ 2147483646 w 150"/>
                  <a:gd name="T17" fmla="*/ 2147483646 h 190"/>
                  <a:gd name="T18" fmla="*/ 2147483646 w 150"/>
                  <a:gd name="T19" fmla="*/ 2147483646 h 190"/>
                  <a:gd name="T20" fmla="*/ 0 w 150"/>
                  <a:gd name="T21" fmla="*/ 2147483646 h 190"/>
                  <a:gd name="T22" fmla="*/ 2147483646 w 150"/>
                  <a:gd name="T23" fmla="*/ 0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0" h="190">
                    <a:moveTo>
                      <a:pt x="48" y="0"/>
                    </a:moveTo>
                    <a:lnTo>
                      <a:pt x="88" y="14"/>
                    </a:lnTo>
                    <a:lnTo>
                      <a:pt x="116" y="32"/>
                    </a:lnTo>
                    <a:lnTo>
                      <a:pt x="150" y="78"/>
                    </a:lnTo>
                    <a:lnTo>
                      <a:pt x="148" y="122"/>
                    </a:lnTo>
                    <a:lnTo>
                      <a:pt x="86" y="190"/>
                    </a:lnTo>
                    <a:lnTo>
                      <a:pt x="60" y="136"/>
                    </a:lnTo>
                    <a:lnTo>
                      <a:pt x="36" y="102"/>
                    </a:lnTo>
                    <a:lnTo>
                      <a:pt x="10" y="78"/>
                    </a:lnTo>
                    <a:lnTo>
                      <a:pt x="12" y="54"/>
                    </a:lnTo>
                    <a:lnTo>
                      <a:pt x="0" y="46"/>
                    </a:lnTo>
                    <a:lnTo>
                      <a:pt x="48" y="0"/>
                    </a:lnTo>
                    <a:close/>
                  </a:path>
                </a:pathLst>
              </a:custGeom>
              <a:solidFill>
                <a:srgbClr val="00B0F0"/>
              </a:solidFill>
              <a:ln w="6350" cmpd="sng">
                <a:solidFill>
                  <a:schemeClr val="tx1"/>
                </a:solidFill>
                <a:round/>
                <a:headEnd/>
                <a:tailEnd/>
              </a:ln>
            </p:spPr>
            <p:txBody>
              <a:bodyPr/>
              <a:lstStyle/>
              <a:p>
                <a:endParaRPr lang="en-US"/>
              </a:p>
            </p:txBody>
          </p:sp>
          <p:sp>
            <p:nvSpPr>
              <p:cNvPr id="11590" name="Freeform 3"/>
              <p:cNvSpPr>
                <a:spLocks/>
              </p:cNvSpPr>
              <p:nvPr/>
            </p:nvSpPr>
            <p:spPr bwMode="auto">
              <a:xfrm rot="544336">
                <a:off x="1357743" y="8272289"/>
                <a:ext cx="787514" cy="740639"/>
              </a:xfrm>
              <a:custGeom>
                <a:avLst/>
                <a:gdLst>
                  <a:gd name="T0" fmla="*/ 2147483646 w 168"/>
                  <a:gd name="T1" fmla="*/ 2147483646 h 158"/>
                  <a:gd name="T2" fmla="*/ 2147483646 w 168"/>
                  <a:gd name="T3" fmla="*/ 0 h 158"/>
                  <a:gd name="T4" fmla="*/ 2147483646 w 168"/>
                  <a:gd name="T5" fmla="*/ 2147483646 h 158"/>
                  <a:gd name="T6" fmla="*/ 2147483646 w 168"/>
                  <a:gd name="T7" fmla="*/ 2147483646 h 158"/>
                  <a:gd name="T8" fmla="*/ 0 w 168"/>
                  <a:gd name="T9" fmla="*/ 2147483646 h 158"/>
                  <a:gd name="T10" fmla="*/ 2147483646 w 168"/>
                  <a:gd name="T11" fmla="*/ 2147483646 h 158"/>
                  <a:gd name="T12" fmla="*/ 2147483646 w 168"/>
                  <a:gd name="T13" fmla="*/ 2147483646 h 158"/>
                  <a:gd name="T14" fmla="*/ 2147483646 w 168"/>
                  <a:gd name="T15" fmla="*/ 2147483646 h 158"/>
                  <a:gd name="T16" fmla="*/ 2147483646 w 168"/>
                  <a:gd name="T17" fmla="*/ 2147483646 h 1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8" h="158">
                    <a:moveTo>
                      <a:pt x="26" y="20"/>
                    </a:moveTo>
                    <a:lnTo>
                      <a:pt x="146" y="0"/>
                    </a:lnTo>
                    <a:lnTo>
                      <a:pt x="168" y="140"/>
                    </a:lnTo>
                    <a:lnTo>
                      <a:pt x="10" y="158"/>
                    </a:lnTo>
                    <a:lnTo>
                      <a:pt x="0" y="152"/>
                    </a:lnTo>
                    <a:lnTo>
                      <a:pt x="26" y="126"/>
                    </a:lnTo>
                    <a:lnTo>
                      <a:pt x="32" y="96"/>
                    </a:lnTo>
                    <a:lnTo>
                      <a:pt x="24" y="40"/>
                    </a:lnTo>
                    <a:lnTo>
                      <a:pt x="26" y="20"/>
                    </a:lnTo>
                    <a:close/>
                  </a:path>
                </a:pathLst>
              </a:custGeom>
              <a:solidFill>
                <a:srgbClr val="00B0F0"/>
              </a:solidFill>
              <a:ln w="6350" cmpd="sng">
                <a:solidFill>
                  <a:schemeClr val="tx1"/>
                </a:solidFill>
                <a:round/>
                <a:headEnd/>
                <a:tailEnd/>
              </a:ln>
            </p:spPr>
            <p:txBody>
              <a:bodyPr/>
              <a:lstStyle/>
              <a:p>
                <a:endParaRPr lang="en-US"/>
              </a:p>
            </p:txBody>
          </p:sp>
          <p:sp>
            <p:nvSpPr>
              <p:cNvPr id="328" name="Freeform 4">
                <a:extLst>
                  <a:ext uri="{FF2B5EF4-FFF2-40B4-BE49-F238E27FC236}">
                    <a16:creationId xmlns:a16="http://schemas.microsoft.com/office/drawing/2014/main" id="{37E9CCA2-4CDC-449F-83B6-26E218BB98DF}"/>
                  </a:ext>
                </a:extLst>
              </p:cNvPr>
              <p:cNvSpPr>
                <a:spLocks/>
              </p:cNvSpPr>
              <p:nvPr/>
            </p:nvSpPr>
            <p:spPr bwMode="auto">
              <a:xfrm rot="544336">
                <a:off x="1038816" y="8290163"/>
                <a:ext cx="469422" cy="619731"/>
              </a:xfrm>
              <a:custGeom>
                <a:avLst/>
                <a:gdLst>
                  <a:gd name="T0" fmla="*/ 0 w 100"/>
                  <a:gd name="T1" fmla="*/ 6 h 132"/>
                  <a:gd name="T2" fmla="*/ 34 w 100"/>
                  <a:gd name="T3" fmla="*/ 8 h 132"/>
                  <a:gd name="T4" fmla="*/ 94 w 100"/>
                  <a:gd name="T5" fmla="*/ 0 h 132"/>
                  <a:gd name="T6" fmla="*/ 92 w 100"/>
                  <a:gd name="T7" fmla="*/ 20 h 132"/>
                  <a:gd name="T8" fmla="*/ 100 w 100"/>
                  <a:gd name="T9" fmla="*/ 76 h 132"/>
                  <a:gd name="T10" fmla="*/ 94 w 100"/>
                  <a:gd name="T11" fmla="*/ 106 h 132"/>
                  <a:gd name="T12" fmla="*/ 68 w 100"/>
                  <a:gd name="T13" fmla="*/ 132 h 132"/>
                  <a:gd name="T14" fmla="*/ 50 w 100"/>
                  <a:gd name="T15" fmla="*/ 120 h 132"/>
                  <a:gd name="T16" fmla="*/ 38 w 100"/>
                  <a:gd name="T17" fmla="*/ 88 h 132"/>
                  <a:gd name="T18" fmla="*/ 42 w 100"/>
                  <a:gd name="T19" fmla="*/ 78 h 132"/>
                  <a:gd name="T20" fmla="*/ 26 w 100"/>
                  <a:gd name="T21" fmla="*/ 62 h 132"/>
                  <a:gd name="T22" fmla="*/ 8 w 100"/>
                  <a:gd name="T23" fmla="*/ 38 h 132"/>
                  <a:gd name="T24" fmla="*/ 0 w 100"/>
                  <a:gd name="T25" fmla="*/ 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 h="132">
                    <a:moveTo>
                      <a:pt x="0" y="6"/>
                    </a:moveTo>
                    <a:lnTo>
                      <a:pt x="34" y="8"/>
                    </a:lnTo>
                    <a:lnTo>
                      <a:pt x="94" y="0"/>
                    </a:lnTo>
                    <a:lnTo>
                      <a:pt x="92" y="20"/>
                    </a:lnTo>
                    <a:lnTo>
                      <a:pt x="100" y="76"/>
                    </a:lnTo>
                    <a:lnTo>
                      <a:pt x="94" y="106"/>
                    </a:lnTo>
                    <a:lnTo>
                      <a:pt x="68" y="132"/>
                    </a:lnTo>
                    <a:lnTo>
                      <a:pt x="50" y="120"/>
                    </a:lnTo>
                    <a:lnTo>
                      <a:pt x="38" y="88"/>
                    </a:lnTo>
                    <a:lnTo>
                      <a:pt x="42" y="78"/>
                    </a:lnTo>
                    <a:lnTo>
                      <a:pt x="26" y="62"/>
                    </a:lnTo>
                    <a:lnTo>
                      <a:pt x="8" y="38"/>
                    </a:lnTo>
                    <a:lnTo>
                      <a:pt x="0" y="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1592" name="Freeform 8"/>
              <p:cNvSpPr>
                <a:spLocks/>
              </p:cNvSpPr>
              <p:nvPr/>
            </p:nvSpPr>
            <p:spPr bwMode="auto">
              <a:xfrm rot="544336">
                <a:off x="3908662" y="8099749"/>
                <a:ext cx="431258" cy="618761"/>
              </a:xfrm>
              <a:custGeom>
                <a:avLst/>
                <a:gdLst>
                  <a:gd name="T0" fmla="*/ 2147483646 w 92"/>
                  <a:gd name="T1" fmla="*/ 2147483646 h 132"/>
                  <a:gd name="T2" fmla="*/ 0 w 92"/>
                  <a:gd name="T3" fmla="*/ 2147483646 h 132"/>
                  <a:gd name="T4" fmla="*/ 2147483646 w 92"/>
                  <a:gd name="T5" fmla="*/ 2147483646 h 132"/>
                  <a:gd name="T6" fmla="*/ 2147483646 w 92"/>
                  <a:gd name="T7" fmla="*/ 2147483646 h 132"/>
                  <a:gd name="T8" fmla="*/ 2147483646 w 92"/>
                  <a:gd name="T9" fmla="*/ 2147483646 h 132"/>
                  <a:gd name="T10" fmla="*/ 2147483646 w 92"/>
                  <a:gd name="T11" fmla="*/ 2147483646 h 132"/>
                  <a:gd name="T12" fmla="*/ 2147483646 w 92"/>
                  <a:gd name="T13" fmla="*/ 2147483646 h 132"/>
                  <a:gd name="T14" fmla="*/ 2147483646 w 92"/>
                  <a:gd name="T15" fmla="*/ 2147483646 h 132"/>
                  <a:gd name="T16" fmla="*/ 2147483646 w 92"/>
                  <a:gd name="T17" fmla="*/ 2147483646 h 132"/>
                  <a:gd name="T18" fmla="*/ 2147483646 w 92"/>
                  <a:gd name="T19" fmla="*/ 2147483646 h 132"/>
                  <a:gd name="T20" fmla="*/ 2147483646 w 92"/>
                  <a:gd name="T21" fmla="*/ 2147483646 h 132"/>
                  <a:gd name="T22" fmla="*/ 2147483646 w 92"/>
                  <a:gd name="T23" fmla="*/ 0 h 132"/>
                  <a:gd name="T24" fmla="*/ 2147483646 w 92"/>
                  <a:gd name="T25" fmla="*/ 2147483646 h 132"/>
                  <a:gd name="T26" fmla="*/ 2147483646 w 92"/>
                  <a:gd name="T27" fmla="*/ 2147483646 h 132"/>
                  <a:gd name="T28" fmla="*/ 2147483646 w 92"/>
                  <a:gd name="T29" fmla="*/ 2147483646 h 132"/>
                  <a:gd name="T30" fmla="*/ 2147483646 w 92"/>
                  <a:gd name="T31" fmla="*/ 2147483646 h 132"/>
                  <a:gd name="T32" fmla="*/ 2147483646 w 92"/>
                  <a:gd name="T33" fmla="*/ 2147483646 h 132"/>
                  <a:gd name="T34" fmla="*/ 2147483646 w 92"/>
                  <a:gd name="T35" fmla="*/ 2147483646 h 132"/>
                  <a:gd name="T36" fmla="*/ 2147483646 w 92"/>
                  <a:gd name="T37" fmla="*/ 2147483646 h 132"/>
                  <a:gd name="T38" fmla="*/ 2147483646 w 92"/>
                  <a:gd name="T39" fmla="*/ 2147483646 h 1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2" h="132">
                    <a:moveTo>
                      <a:pt x="2" y="64"/>
                    </a:moveTo>
                    <a:lnTo>
                      <a:pt x="0" y="58"/>
                    </a:lnTo>
                    <a:lnTo>
                      <a:pt x="6" y="58"/>
                    </a:lnTo>
                    <a:lnTo>
                      <a:pt x="12" y="58"/>
                    </a:lnTo>
                    <a:lnTo>
                      <a:pt x="14" y="56"/>
                    </a:lnTo>
                    <a:lnTo>
                      <a:pt x="10" y="42"/>
                    </a:lnTo>
                    <a:lnTo>
                      <a:pt x="10" y="34"/>
                    </a:lnTo>
                    <a:lnTo>
                      <a:pt x="10" y="32"/>
                    </a:lnTo>
                    <a:lnTo>
                      <a:pt x="12" y="30"/>
                    </a:lnTo>
                    <a:lnTo>
                      <a:pt x="48" y="16"/>
                    </a:lnTo>
                    <a:lnTo>
                      <a:pt x="48" y="4"/>
                    </a:lnTo>
                    <a:lnTo>
                      <a:pt x="72" y="0"/>
                    </a:lnTo>
                    <a:lnTo>
                      <a:pt x="92" y="108"/>
                    </a:lnTo>
                    <a:lnTo>
                      <a:pt x="80" y="132"/>
                    </a:lnTo>
                    <a:lnTo>
                      <a:pt x="72" y="126"/>
                    </a:lnTo>
                    <a:lnTo>
                      <a:pt x="66" y="94"/>
                    </a:lnTo>
                    <a:lnTo>
                      <a:pt x="24" y="100"/>
                    </a:lnTo>
                    <a:lnTo>
                      <a:pt x="16" y="70"/>
                    </a:lnTo>
                    <a:lnTo>
                      <a:pt x="8" y="70"/>
                    </a:lnTo>
                    <a:lnTo>
                      <a:pt x="2" y="64"/>
                    </a:lnTo>
                    <a:close/>
                  </a:path>
                </a:pathLst>
              </a:custGeom>
              <a:solidFill>
                <a:srgbClr val="00B0F0"/>
              </a:solidFill>
              <a:ln w="6350" cmpd="sng">
                <a:solidFill>
                  <a:schemeClr val="tx1"/>
                </a:solidFill>
                <a:round/>
                <a:headEnd/>
                <a:tailEnd/>
              </a:ln>
            </p:spPr>
            <p:txBody>
              <a:bodyPr/>
              <a:lstStyle/>
              <a:p>
                <a:endParaRPr lang="en-US"/>
              </a:p>
            </p:txBody>
          </p:sp>
          <p:sp>
            <p:nvSpPr>
              <p:cNvPr id="11593" name="Freeform 61"/>
              <p:cNvSpPr>
                <a:spLocks/>
              </p:cNvSpPr>
              <p:nvPr/>
            </p:nvSpPr>
            <p:spPr bwMode="auto">
              <a:xfrm rot="544336">
                <a:off x="1941624" y="7642543"/>
                <a:ext cx="768765" cy="750013"/>
              </a:xfrm>
              <a:custGeom>
                <a:avLst/>
                <a:gdLst>
                  <a:gd name="T0" fmla="*/ 2147483646 w 164"/>
                  <a:gd name="T1" fmla="*/ 2147483646 h 160"/>
                  <a:gd name="T2" fmla="*/ 2147483646 w 164"/>
                  <a:gd name="T3" fmla="*/ 0 h 160"/>
                  <a:gd name="T4" fmla="*/ 2147483646 w 164"/>
                  <a:gd name="T5" fmla="*/ 2147483646 h 160"/>
                  <a:gd name="T6" fmla="*/ 2147483646 w 164"/>
                  <a:gd name="T7" fmla="*/ 2147483646 h 160"/>
                  <a:gd name="T8" fmla="*/ 2147483646 w 164"/>
                  <a:gd name="T9" fmla="*/ 2147483646 h 160"/>
                  <a:gd name="T10" fmla="*/ 2147483646 w 164"/>
                  <a:gd name="T11" fmla="*/ 2147483646 h 160"/>
                  <a:gd name="T12" fmla="*/ 2147483646 w 164"/>
                  <a:gd name="T13" fmla="*/ 2147483646 h 160"/>
                  <a:gd name="T14" fmla="*/ 2147483646 w 164"/>
                  <a:gd name="T15" fmla="*/ 2147483646 h 160"/>
                  <a:gd name="T16" fmla="*/ 2147483646 w 164"/>
                  <a:gd name="T17" fmla="*/ 2147483646 h 160"/>
                  <a:gd name="T18" fmla="*/ 2147483646 w 164"/>
                  <a:gd name="T19" fmla="*/ 2147483646 h 160"/>
                  <a:gd name="T20" fmla="*/ 0 w 164"/>
                  <a:gd name="T21" fmla="*/ 2147483646 h 160"/>
                  <a:gd name="T22" fmla="*/ 0 w 164"/>
                  <a:gd name="T23" fmla="*/ 2147483646 h 160"/>
                  <a:gd name="T24" fmla="*/ 2147483646 w 164"/>
                  <a:gd name="T25" fmla="*/ 2147483646 h 160"/>
                  <a:gd name="T26" fmla="*/ 2147483646 w 164"/>
                  <a:gd name="T27" fmla="*/ 2147483646 h 160"/>
                  <a:gd name="T28" fmla="*/ 2147483646 w 164"/>
                  <a:gd name="T29" fmla="*/ 2147483646 h 160"/>
                  <a:gd name="T30" fmla="*/ 2147483646 w 164"/>
                  <a:gd name="T31" fmla="*/ 2147483646 h 160"/>
                  <a:gd name="T32" fmla="*/ 2147483646 w 164"/>
                  <a:gd name="T33" fmla="*/ 2147483646 h 160"/>
                  <a:gd name="T34" fmla="*/ 2147483646 w 164"/>
                  <a:gd name="T35" fmla="*/ 2147483646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4" h="160">
                    <a:moveTo>
                      <a:pt x="96" y="8"/>
                    </a:moveTo>
                    <a:lnTo>
                      <a:pt x="140" y="0"/>
                    </a:lnTo>
                    <a:lnTo>
                      <a:pt x="148" y="36"/>
                    </a:lnTo>
                    <a:lnTo>
                      <a:pt x="160" y="112"/>
                    </a:lnTo>
                    <a:lnTo>
                      <a:pt x="154" y="116"/>
                    </a:lnTo>
                    <a:lnTo>
                      <a:pt x="156" y="122"/>
                    </a:lnTo>
                    <a:lnTo>
                      <a:pt x="162" y="120"/>
                    </a:lnTo>
                    <a:lnTo>
                      <a:pt x="164" y="132"/>
                    </a:lnTo>
                    <a:lnTo>
                      <a:pt x="126" y="140"/>
                    </a:lnTo>
                    <a:lnTo>
                      <a:pt x="44" y="152"/>
                    </a:lnTo>
                    <a:lnTo>
                      <a:pt x="0" y="160"/>
                    </a:lnTo>
                    <a:lnTo>
                      <a:pt x="0" y="126"/>
                    </a:lnTo>
                    <a:lnTo>
                      <a:pt x="14" y="106"/>
                    </a:lnTo>
                    <a:lnTo>
                      <a:pt x="28" y="108"/>
                    </a:lnTo>
                    <a:lnTo>
                      <a:pt x="40" y="60"/>
                    </a:lnTo>
                    <a:lnTo>
                      <a:pt x="80" y="42"/>
                    </a:lnTo>
                    <a:lnTo>
                      <a:pt x="80" y="26"/>
                    </a:lnTo>
                    <a:lnTo>
                      <a:pt x="96" y="8"/>
                    </a:lnTo>
                    <a:close/>
                  </a:path>
                </a:pathLst>
              </a:custGeom>
              <a:solidFill>
                <a:srgbClr val="00B0F0"/>
              </a:solidFill>
              <a:ln w="6350" cmpd="sng">
                <a:solidFill>
                  <a:schemeClr val="tx1"/>
                </a:solidFill>
                <a:round/>
                <a:headEnd/>
                <a:tailEnd/>
              </a:ln>
            </p:spPr>
            <p:txBody>
              <a:bodyPr/>
              <a:lstStyle/>
              <a:p>
                <a:endParaRPr lang="en-US"/>
              </a:p>
            </p:txBody>
          </p:sp>
          <p:sp>
            <p:nvSpPr>
              <p:cNvPr id="11594" name="Freeform 104"/>
              <p:cNvSpPr>
                <a:spLocks/>
              </p:cNvSpPr>
              <p:nvPr/>
            </p:nvSpPr>
            <p:spPr bwMode="auto">
              <a:xfrm rot="544336">
                <a:off x="3347531" y="7844081"/>
                <a:ext cx="496885" cy="553136"/>
              </a:xfrm>
              <a:custGeom>
                <a:avLst/>
                <a:gdLst>
                  <a:gd name="T0" fmla="*/ 2147483646 w 106"/>
                  <a:gd name="T1" fmla="*/ 2147483646 h 118"/>
                  <a:gd name="T2" fmla="*/ 2147483646 w 106"/>
                  <a:gd name="T3" fmla="*/ 2147483646 h 118"/>
                  <a:gd name="T4" fmla="*/ 2147483646 w 106"/>
                  <a:gd name="T5" fmla="*/ 2147483646 h 118"/>
                  <a:gd name="T6" fmla="*/ 0 w 106"/>
                  <a:gd name="T7" fmla="*/ 2147483646 h 118"/>
                  <a:gd name="T8" fmla="*/ 2147483646 w 106"/>
                  <a:gd name="T9" fmla="*/ 2147483646 h 118"/>
                  <a:gd name="T10" fmla="*/ 0 w 106"/>
                  <a:gd name="T11" fmla="*/ 2147483646 h 118"/>
                  <a:gd name="T12" fmla="*/ 2147483646 w 106"/>
                  <a:gd name="T13" fmla="*/ 2147483646 h 118"/>
                  <a:gd name="T14" fmla="*/ 2147483646 w 106"/>
                  <a:gd name="T15" fmla="*/ 0 h 118"/>
                  <a:gd name="T16" fmla="*/ 2147483646 w 106"/>
                  <a:gd name="T17" fmla="*/ 2147483646 h 118"/>
                  <a:gd name="T18" fmla="*/ 2147483646 w 106"/>
                  <a:gd name="T19" fmla="*/ 2147483646 h 118"/>
                  <a:gd name="T20" fmla="*/ 2147483646 w 106"/>
                  <a:gd name="T21" fmla="*/ 2147483646 h 118"/>
                  <a:gd name="T22" fmla="*/ 2147483646 w 106"/>
                  <a:gd name="T23" fmla="*/ 2147483646 h 118"/>
                  <a:gd name="T24" fmla="*/ 2147483646 w 106"/>
                  <a:gd name="T25" fmla="*/ 2147483646 h 118"/>
                  <a:gd name="T26" fmla="*/ 2147483646 w 106"/>
                  <a:gd name="T27" fmla="*/ 2147483646 h 1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6" h="118">
                    <a:moveTo>
                      <a:pt x="106" y="102"/>
                    </a:moveTo>
                    <a:lnTo>
                      <a:pt x="40" y="118"/>
                    </a:lnTo>
                    <a:lnTo>
                      <a:pt x="6" y="110"/>
                    </a:lnTo>
                    <a:lnTo>
                      <a:pt x="0" y="82"/>
                    </a:lnTo>
                    <a:lnTo>
                      <a:pt x="12" y="52"/>
                    </a:lnTo>
                    <a:lnTo>
                      <a:pt x="0" y="12"/>
                    </a:lnTo>
                    <a:lnTo>
                      <a:pt x="20" y="8"/>
                    </a:lnTo>
                    <a:lnTo>
                      <a:pt x="30" y="0"/>
                    </a:lnTo>
                    <a:lnTo>
                      <a:pt x="40" y="24"/>
                    </a:lnTo>
                    <a:lnTo>
                      <a:pt x="62" y="28"/>
                    </a:lnTo>
                    <a:lnTo>
                      <a:pt x="78" y="56"/>
                    </a:lnTo>
                    <a:lnTo>
                      <a:pt x="84" y="82"/>
                    </a:lnTo>
                    <a:lnTo>
                      <a:pt x="104" y="92"/>
                    </a:lnTo>
                    <a:lnTo>
                      <a:pt x="106" y="102"/>
                    </a:lnTo>
                    <a:close/>
                  </a:path>
                </a:pathLst>
              </a:custGeom>
              <a:solidFill>
                <a:srgbClr val="00B0F0"/>
              </a:solidFill>
              <a:ln w="6350" cmpd="sng">
                <a:solidFill>
                  <a:schemeClr val="tx1"/>
                </a:solidFill>
                <a:round/>
                <a:headEnd/>
                <a:tailEnd/>
              </a:ln>
            </p:spPr>
            <p:txBody>
              <a:bodyPr/>
              <a:lstStyle/>
              <a:p>
                <a:endParaRPr lang="en-US"/>
              </a:p>
            </p:txBody>
          </p:sp>
          <p:sp>
            <p:nvSpPr>
              <p:cNvPr id="11595" name="Freeform 38"/>
              <p:cNvSpPr>
                <a:spLocks/>
              </p:cNvSpPr>
              <p:nvPr/>
            </p:nvSpPr>
            <p:spPr bwMode="auto">
              <a:xfrm rot="544336">
                <a:off x="2696355" y="1173144"/>
                <a:ext cx="543759" cy="412508"/>
              </a:xfrm>
              <a:custGeom>
                <a:avLst/>
                <a:gdLst>
                  <a:gd name="T0" fmla="*/ 2147483646 w 116"/>
                  <a:gd name="T1" fmla="*/ 2147483646 h 88"/>
                  <a:gd name="T2" fmla="*/ 2147483646 w 116"/>
                  <a:gd name="T3" fmla="*/ 2147483646 h 88"/>
                  <a:gd name="T4" fmla="*/ 2147483646 w 116"/>
                  <a:gd name="T5" fmla="*/ 2147483646 h 88"/>
                  <a:gd name="T6" fmla="*/ 2147483646 w 116"/>
                  <a:gd name="T7" fmla="*/ 2147483646 h 88"/>
                  <a:gd name="T8" fmla="*/ 2147483646 w 116"/>
                  <a:gd name="T9" fmla="*/ 2147483646 h 88"/>
                  <a:gd name="T10" fmla="*/ 0 w 116"/>
                  <a:gd name="T11" fmla="*/ 2147483646 h 88"/>
                  <a:gd name="T12" fmla="*/ 2147483646 w 116"/>
                  <a:gd name="T13" fmla="*/ 0 h 88"/>
                  <a:gd name="T14" fmla="*/ 2147483646 w 116"/>
                  <a:gd name="T15" fmla="*/ 2147483646 h 88"/>
                  <a:gd name="T16" fmla="*/ 2147483646 w 116"/>
                  <a:gd name="T17" fmla="*/ 2147483646 h 88"/>
                  <a:gd name="T18" fmla="*/ 2147483646 w 116"/>
                  <a:gd name="T19" fmla="*/ 2147483646 h 88"/>
                  <a:gd name="T20" fmla="*/ 2147483646 w 116"/>
                  <a:gd name="T21" fmla="*/ 2147483646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6" h="88">
                    <a:moveTo>
                      <a:pt x="100" y="80"/>
                    </a:moveTo>
                    <a:lnTo>
                      <a:pt x="56" y="88"/>
                    </a:lnTo>
                    <a:lnTo>
                      <a:pt x="52" y="70"/>
                    </a:lnTo>
                    <a:lnTo>
                      <a:pt x="50" y="52"/>
                    </a:lnTo>
                    <a:lnTo>
                      <a:pt x="24" y="48"/>
                    </a:lnTo>
                    <a:lnTo>
                      <a:pt x="0" y="20"/>
                    </a:lnTo>
                    <a:lnTo>
                      <a:pt x="116" y="0"/>
                    </a:lnTo>
                    <a:lnTo>
                      <a:pt x="116" y="34"/>
                    </a:lnTo>
                    <a:lnTo>
                      <a:pt x="102" y="36"/>
                    </a:lnTo>
                    <a:lnTo>
                      <a:pt x="102" y="68"/>
                    </a:lnTo>
                    <a:lnTo>
                      <a:pt x="100" y="80"/>
                    </a:lnTo>
                    <a:close/>
                  </a:path>
                </a:pathLst>
              </a:custGeom>
              <a:solidFill>
                <a:srgbClr val="00B0F0"/>
              </a:solidFill>
              <a:ln w="6350" cmpd="sng">
                <a:solidFill>
                  <a:schemeClr val="tx1"/>
                </a:solidFill>
                <a:round/>
                <a:headEnd/>
                <a:tailEnd/>
              </a:ln>
            </p:spPr>
            <p:txBody>
              <a:bodyPr/>
              <a:lstStyle/>
              <a:p>
                <a:endParaRPr lang="en-US"/>
              </a:p>
            </p:txBody>
          </p:sp>
          <p:sp>
            <p:nvSpPr>
              <p:cNvPr id="11596" name="Freeform 96"/>
              <p:cNvSpPr>
                <a:spLocks/>
              </p:cNvSpPr>
              <p:nvPr/>
            </p:nvSpPr>
            <p:spPr bwMode="auto">
              <a:xfrm rot="544336">
                <a:off x="4074852" y="4383102"/>
                <a:ext cx="853141" cy="890643"/>
              </a:xfrm>
              <a:custGeom>
                <a:avLst/>
                <a:gdLst>
                  <a:gd name="T0" fmla="*/ 2147483646 w 182"/>
                  <a:gd name="T1" fmla="*/ 2147483646 h 190"/>
                  <a:gd name="T2" fmla="*/ 2147483646 w 182"/>
                  <a:gd name="T3" fmla="*/ 2147483646 h 190"/>
                  <a:gd name="T4" fmla="*/ 0 w 182"/>
                  <a:gd name="T5" fmla="*/ 2147483646 h 190"/>
                  <a:gd name="T6" fmla="*/ 2147483646 w 182"/>
                  <a:gd name="T7" fmla="*/ 2147483646 h 190"/>
                  <a:gd name="T8" fmla="*/ 2147483646 w 182"/>
                  <a:gd name="T9" fmla="*/ 2147483646 h 190"/>
                  <a:gd name="T10" fmla="*/ 2147483646 w 182"/>
                  <a:gd name="T11" fmla="*/ 0 h 190"/>
                  <a:gd name="T12" fmla="*/ 2147483646 w 182"/>
                  <a:gd name="T13" fmla="*/ 2147483646 h 190"/>
                  <a:gd name="T14" fmla="*/ 2147483646 w 182"/>
                  <a:gd name="T15" fmla="*/ 2147483646 h 190"/>
                  <a:gd name="T16" fmla="*/ 2147483646 w 182"/>
                  <a:gd name="T17" fmla="*/ 2147483646 h 190"/>
                  <a:gd name="T18" fmla="*/ 2147483646 w 182"/>
                  <a:gd name="T19" fmla="*/ 2147483646 h 190"/>
                  <a:gd name="T20" fmla="*/ 2147483646 w 182"/>
                  <a:gd name="T21" fmla="*/ 2147483646 h 190"/>
                  <a:gd name="T22" fmla="*/ 2147483646 w 182"/>
                  <a:gd name="T23" fmla="*/ 2147483646 h 190"/>
                  <a:gd name="T24" fmla="*/ 2147483646 w 182"/>
                  <a:gd name="T25" fmla="*/ 2147483646 h 190"/>
                  <a:gd name="T26" fmla="*/ 2147483646 w 182"/>
                  <a:gd name="T27" fmla="*/ 2147483646 h 190"/>
                  <a:gd name="T28" fmla="*/ 2147483646 w 182"/>
                  <a:gd name="T29" fmla="*/ 2147483646 h 190"/>
                  <a:gd name="T30" fmla="*/ 2147483646 w 182"/>
                  <a:gd name="T31" fmla="*/ 2147483646 h 190"/>
                  <a:gd name="T32" fmla="*/ 2147483646 w 182"/>
                  <a:gd name="T33" fmla="*/ 2147483646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2" h="190">
                    <a:moveTo>
                      <a:pt x="2" y="130"/>
                    </a:moveTo>
                    <a:lnTo>
                      <a:pt x="4" y="110"/>
                    </a:lnTo>
                    <a:lnTo>
                      <a:pt x="0" y="78"/>
                    </a:lnTo>
                    <a:lnTo>
                      <a:pt x="46" y="44"/>
                    </a:lnTo>
                    <a:lnTo>
                      <a:pt x="50" y="24"/>
                    </a:lnTo>
                    <a:lnTo>
                      <a:pt x="84" y="0"/>
                    </a:lnTo>
                    <a:lnTo>
                      <a:pt x="94" y="18"/>
                    </a:lnTo>
                    <a:lnTo>
                      <a:pt x="122" y="36"/>
                    </a:lnTo>
                    <a:lnTo>
                      <a:pt x="162" y="70"/>
                    </a:lnTo>
                    <a:lnTo>
                      <a:pt x="182" y="98"/>
                    </a:lnTo>
                    <a:lnTo>
                      <a:pt x="180" y="142"/>
                    </a:lnTo>
                    <a:lnTo>
                      <a:pt x="104" y="168"/>
                    </a:lnTo>
                    <a:lnTo>
                      <a:pt x="94" y="160"/>
                    </a:lnTo>
                    <a:lnTo>
                      <a:pt x="46" y="190"/>
                    </a:lnTo>
                    <a:lnTo>
                      <a:pt x="34" y="156"/>
                    </a:lnTo>
                    <a:lnTo>
                      <a:pt x="28" y="160"/>
                    </a:lnTo>
                    <a:lnTo>
                      <a:pt x="2" y="130"/>
                    </a:lnTo>
                    <a:close/>
                  </a:path>
                </a:pathLst>
              </a:custGeom>
              <a:solidFill>
                <a:srgbClr val="00B0F0"/>
              </a:solidFill>
              <a:ln w="6350" cmpd="sng">
                <a:solidFill>
                  <a:schemeClr val="tx1"/>
                </a:solidFill>
                <a:round/>
                <a:headEnd/>
                <a:tailEnd/>
              </a:ln>
            </p:spPr>
            <p:txBody>
              <a:bodyPr/>
              <a:lstStyle/>
              <a:p>
                <a:endParaRPr lang="en-US"/>
              </a:p>
            </p:txBody>
          </p:sp>
          <p:sp>
            <p:nvSpPr>
              <p:cNvPr id="11597" name="Freeform 90"/>
              <p:cNvSpPr>
                <a:spLocks/>
              </p:cNvSpPr>
              <p:nvPr/>
            </p:nvSpPr>
            <p:spPr bwMode="auto">
              <a:xfrm rot="544336">
                <a:off x="2847594" y="3885922"/>
                <a:ext cx="543759" cy="703138"/>
              </a:xfrm>
              <a:custGeom>
                <a:avLst/>
                <a:gdLst>
                  <a:gd name="T0" fmla="*/ 2147483646 w 116"/>
                  <a:gd name="T1" fmla="*/ 0 h 150"/>
                  <a:gd name="T2" fmla="*/ 2147483646 w 116"/>
                  <a:gd name="T3" fmla="*/ 2147483646 h 150"/>
                  <a:gd name="T4" fmla="*/ 2147483646 w 116"/>
                  <a:gd name="T5" fmla="*/ 2147483646 h 150"/>
                  <a:gd name="T6" fmla="*/ 2147483646 w 116"/>
                  <a:gd name="T7" fmla="*/ 2147483646 h 150"/>
                  <a:gd name="T8" fmla="*/ 2147483646 w 116"/>
                  <a:gd name="T9" fmla="*/ 2147483646 h 150"/>
                  <a:gd name="T10" fmla="*/ 2147483646 w 116"/>
                  <a:gd name="T11" fmla="*/ 2147483646 h 150"/>
                  <a:gd name="T12" fmla="*/ 2147483646 w 116"/>
                  <a:gd name="T13" fmla="*/ 2147483646 h 150"/>
                  <a:gd name="T14" fmla="*/ 2147483646 w 116"/>
                  <a:gd name="T15" fmla="*/ 2147483646 h 150"/>
                  <a:gd name="T16" fmla="*/ 2147483646 w 116"/>
                  <a:gd name="T17" fmla="*/ 2147483646 h 150"/>
                  <a:gd name="T18" fmla="*/ 2147483646 w 116"/>
                  <a:gd name="T19" fmla="*/ 2147483646 h 150"/>
                  <a:gd name="T20" fmla="*/ 0 w 116"/>
                  <a:gd name="T21" fmla="*/ 2147483646 h 150"/>
                  <a:gd name="T22" fmla="*/ 2147483646 w 116"/>
                  <a:gd name="T23" fmla="*/ 2147483646 h 150"/>
                  <a:gd name="T24" fmla="*/ 2147483646 w 116"/>
                  <a:gd name="T25" fmla="*/ 0 h 1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6" h="150">
                    <a:moveTo>
                      <a:pt x="48" y="0"/>
                    </a:moveTo>
                    <a:lnTo>
                      <a:pt x="100" y="24"/>
                    </a:lnTo>
                    <a:lnTo>
                      <a:pt x="116" y="122"/>
                    </a:lnTo>
                    <a:lnTo>
                      <a:pt x="34" y="150"/>
                    </a:lnTo>
                    <a:lnTo>
                      <a:pt x="32" y="134"/>
                    </a:lnTo>
                    <a:lnTo>
                      <a:pt x="30" y="126"/>
                    </a:lnTo>
                    <a:lnTo>
                      <a:pt x="22" y="120"/>
                    </a:lnTo>
                    <a:lnTo>
                      <a:pt x="28" y="112"/>
                    </a:lnTo>
                    <a:lnTo>
                      <a:pt x="8" y="74"/>
                    </a:lnTo>
                    <a:lnTo>
                      <a:pt x="2" y="64"/>
                    </a:lnTo>
                    <a:lnTo>
                      <a:pt x="0" y="48"/>
                    </a:lnTo>
                    <a:lnTo>
                      <a:pt x="48" y="12"/>
                    </a:lnTo>
                    <a:lnTo>
                      <a:pt x="48" y="0"/>
                    </a:lnTo>
                    <a:close/>
                  </a:path>
                </a:pathLst>
              </a:custGeom>
              <a:solidFill>
                <a:srgbClr val="00B0F0"/>
              </a:solidFill>
              <a:ln w="6350" cmpd="sng">
                <a:solidFill>
                  <a:schemeClr val="tx1"/>
                </a:solidFill>
                <a:round/>
                <a:headEnd/>
                <a:tailEnd/>
              </a:ln>
            </p:spPr>
            <p:txBody>
              <a:bodyPr/>
              <a:lstStyle/>
              <a:p>
                <a:endParaRPr lang="en-US"/>
              </a:p>
            </p:txBody>
          </p:sp>
          <p:sp>
            <p:nvSpPr>
              <p:cNvPr id="11598" name="Freeform 102"/>
              <p:cNvSpPr>
                <a:spLocks/>
              </p:cNvSpPr>
              <p:nvPr/>
            </p:nvSpPr>
            <p:spPr bwMode="auto">
              <a:xfrm rot="544336">
                <a:off x="4704751" y="7154678"/>
                <a:ext cx="684389" cy="525010"/>
              </a:xfrm>
              <a:custGeom>
                <a:avLst/>
                <a:gdLst>
                  <a:gd name="T0" fmla="*/ 2147483646 w 146"/>
                  <a:gd name="T1" fmla="*/ 2147483646 h 112"/>
                  <a:gd name="T2" fmla="*/ 2147483646 w 146"/>
                  <a:gd name="T3" fmla="*/ 2147483646 h 112"/>
                  <a:gd name="T4" fmla="*/ 2147483646 w 146"/>
                  <a:gd name="T5" fmla="*/ 2147483646 h 112"/>
                  <a:gd name="T6" fmla="*/ 0 w 146"/>
                  <a:gd name="T7" fmla="*/ 2147483646 h 112"/>
                  <a:gd name="T8" fmla="*/ 2147483646 w 146"/>
                  <a:gd name="T9" fmla="*/ 2147483646 h 112"/>
                  <a:gd name="T10" fmla="*/ 2147483646 w 146"/>
                  <a:gd name="T11" fmla="*/ 0 h 112"/>
                  <a:gd name="T12" fmla="*/ 2147483646 w 146"/>
                  <a:gd name="T13" fmla="*/ 2147483646 h 112"/>
                  <a:gd name="T14" fmla="*/ 2147483646 w 146"/>
                  <a:gd name="T15" fmla="*/ 2147483646 h 112"/>
                  <a:gd name="T16" fmla="*/ 2147483646 w 146"/>
                  <a:gd name="T17" fmla="*/ 2147483646 h 112"/>
                  <a:gd name="T18" fmla="*/ 2147483646 w 146"/>
                  <a:gd name="T19" fmla="*/ 2147483646 h 112"/>
                  <a:gd name="T20" fmla="*/ 2147483646 w 146"/>
                  <a:gd name="T21" fmla="*/ 2147483646 h 112"/>
                  <a:gd name="T22" fmla="*/ 2147483646 w 146"/>
                  <a:gd name="T23" fmla="*/ 2147483646 h 112"/>
                  <a:gd name="T24" fmla="*/ 2147483646 w 146"/>
                  <a:gd name="T25" fmla="*/ 2147483646 h 1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6" h="112">
                    <a:moveTo>
                      <a:pt x="28" y="102"/>
                    </a:moveTo>
                    <a:lnTo>
                      <a:pt x="20" y="64"/>
                    </a:lnTo>
                    <a:lnTo>
                      <a:pt x="10" y="66"/>
                    </a:lnTo>
                    <a:lnTo>
                      <a:pt x="0" y="22"/>
                    </a:lnTo>
                    <a:lnTo>
                      <a:pt x="42" y="12"/>
                    </a:lnTo>
                    <a:lnTo>
                      <a:pt x="44" y="0"/>
                    </a:lnTo>
                    <a:lnTo>
                      <a:pt x="126" y="34"/>
                    </a:lnTo>
                    <a:lnTo>
                      <a:pt x="146" y="54"/>
                    </a:lnTo>
                    <a:lnTo>
                      <a:pt x="114" y="98"/>
                    </a:lnTo>
                    <a:lnTo>
                      <a:pt x="96" y="102"/>
                    </a:lnTo>
                    <a:lnTo>
                      <a:pt x="92" y="112"/>
                    </a:lnTo>
                    <a:lnTo>
                      <a:pt x="64" y="98"/>
                    </a:lnTo>
                    <a:lnTo>
                      <a:pt x="28" y="102"/>
                    </a:lnTo>
                    <a:close/>
                  </a:path>
                </a:pathLst>
              </a:custGeom>
              <a:solidFill>
                <a:srgbClr val="00B0F0"/>
              </a:solidFill>
              <a:ln w="6350" cmpd="sng">
                <a:solidFill>
                  <a:schemeClr val="tx1"/>
                </a:solidFill>
                <a:round/>
                <a:headEnd/>
                <a:tailEnd/>
              </a:ln>
            </p:spPr>
            <p:txBody>
              <a:bodyPr/>
              <a:lstStyle/>
              <a:p>
                <a:endParaRPr lang="en-US"/>
              </a:p>
            </p:txBody>
          </p:sp>
          <p:sp>
            <p:nvSpPr>
              <p:cNvPr id="11599" name="Freeform 115"/>
              <p:cNvSpPr>
                <a:spLocks/>
              </p:cNvSpPr>
              <p:nvPr/>
            </p:nvSpPr>
            <p:spPr bwMode="auto">
              <a:xfrm rot="544336">
                <a:off x="3379758" y="7071768"/>
                <a:ext cx="750014" cy="525010"/>
              </a:xfrm>
              <a:custGeom>
                <a:avLst/>
                <a:gdLst>
                  <a:gd name="T0" fmla="*/ 2147483646 w 160"/>
                  <a:gd name="T1" fmla="*/ 2147483646 h 112"/>
                  <a:gd name="T2" fmla="*/ 2147483646 w 160"/>
                  <a:gd name="T3" fmla="*/ 2147483646 h 112"/>
                  <a:gd name="T4" fmla="*/ 2147483646 w 160"/>
                  <a:gd name="T5" fmla="*/ 2147483646 h 112"/>
                  <a:gd name="T6" fmla="*/ 2147483646 w 160"/>
                  <a:gd name="T7" fmla="*/ 2147483646 h 112"/>
                  <a:gd name="T8" fmla="*/ 2147483646 w 160"/>
                  <a:gd name="T9" fmla="*/ 2147483646 h 112"/>
                  <a:gd name="T10" fmla="*/ 0 w 160"/>
                  <a:gd name="T11" fmla="*/ 2147483646 h 112"/>
                  <a:gd name="T12" fmla="*/ 2147483646 w 160"/>
                  <a:gd name="T13" fmla="*/ 2147483646 h 112"/>
                  <a:gd name="T14" fmla="*/ 2147483646 w 160"/>
                  <a:gd name="T15" fmla="*/ 2147483646 h 112"/>
                  <a:gd name="T16" fmla="*/ 2147483646 w 160"/>
                  <a:gd name="T17" fmla="*/ 2147483646 h 112"/>
                  <a:gd name="T18" fmla="*/ 2147483646 w 160"/>
                  <a:gd name="T19" fmla="*/ 2147483646 h 112"/>
                  <a:gd name="T20" fmla="*/ 2147483646 w 160"/>
                  <a:gd name="T21" fmla="*/ 2147483646 h 112"/>
                  <a:gd name="T22" fmla="*/ 2147483646 w 160"/>
                  <a:gd name="T23" fmla="*/ 2147483646 h 112"/>
                  <a:gd name="T24" fmla="*/ 2147483646 w 160"/>
                  <a:gd name="T25" fmla="*/ 2147483646 h 112"/>
                  <a:gd name="T26" fmla="*/ 2147483646 w 160"/>
                  <a:gd name="T27" fmla="*/ 0 h 112"/>
                  <a:gd name="T28" fmla="*/ 2147483646 w 160"/>
                  <a:gd name="T29" fmla="*/ 2147483646 h 112"/>
                  <a:gd name="T30" fmla="*/ 2147483646 w 160"/>
                  <a:gd name="T31" fmla="*/ 2147483646 h 112"/>
                  <a:gd name="T32" fmla="*/ 2147483646 w 160"/>
                  <a:gd name="T33" fmla="*/ 2147483646 h 112"/>
                  <a:gd name="T34" fmla="*/ 2147483646 w 160"/>
                  <a:gd name="T35" fmla="*/ 2147483646 h 112"/>
                  <a:gd name="T36" fmla="*/ 2147483646 w 160"/>
                  <a:gd name="T37" fmla="*/ 2147483646 h 112"/>
                  <a:gd name="T38" fmla="*/ 2147483646 w 160"/>
                  <a:gd name="T39" fmla="*/ 2147483646 h 112"/>
                  <a:gd name="T40" fmla="*/ 2147483646 w 160"/>
                  <a:gd name="T41" fmla="*/ 2147483646 h 112"/>
                  <a:gd name="T42" fmla="*/ 2147483646 w 160"/>
                  <a:gd name="T43" fmla="*/ 2147483646 h 112"/>
                  <a:gd name="T44" fmla="*/ 2147483646 w 160"/>
                  <a:gd name="T45" fmla="*/ 2147483646 h 112"/>
                  <a:gd name="T46" fmla="*/ 2147483646 w 160"/>
                  <a:gd name="T47" fmla="*/ 2147483646 h 112"/>
                  <a:gd name="T48" fmla="*/ 2147483646 w 160"/>
                  <a:gd name="T49" fmla="*/ 2147483646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0" h="112">
                    <a:moveTo>
                      <a:pt x="134" y="102"/>
                    </a:moveTo>
                    <a:lnTo>
                      <a:pt x="68" y="112"/>
                    </a:lnTo>
                    <a:lnTo>
                      <a:pt x="52" y="108"/>
                    </a:lnTo>
                    <a:lnTo>
                      <a:pt x="48" y="92"/>
                    </a:lnTo>
                    <a:lnTo>
                      <a:pt x="10" y="76"/>
                    </a:lnTo>
                    <a:lnTo>
                      <a:pt x="0" y="34"/>
                    </a:lnTo>
                    <a:lnTo>
                      <a:pt x="12" y="30"/>
                    </a:lnTo>
                    <a:lnTo>
                      <a:pt x="8" y="12"/>
                    </a:lnTo>
                    <a:lnTo>
                      <a:pt x="10" y="8"/>
                    </a:lnTo>
                    <a:lnTo>
                      <a:pt x="12" y="6"/>
                    </a:lnTo>
                    <a:lnTo>
                      <a:pt x="14" y="4"/>
                    </a:lnTo>
                    <a:lnTo>
                      <a:pt x="20" y="4"/>
                    </a:lnTo>
                    <a:lnTo>
                      <a:pt x="32" y="2"/>
                    </a:lnTo>
                    <a:lnTo>
                      <a:pt x="48" y="0"/>
                    </a:lnTo>
                    <a:lnTo>
                      <a:pt x="56" y="28"/>
                    </a:lnTo>
                    <a:lnTo>
                      <a:pt x="76" y="26"/>
                    </a:lnTo>
                    <a:lnTo>
                      <a:pt x="80" y="32"/>
                    </a:lnTo>
                    <a:lnTo>
                      <a:pt x="106" y="28"/>
                    </a:lnTo>
                    <a:lnTo>
                      <a:pt x="104" y="20"/>
                    </a:lnTo>
                    <a:lnTo>
                      <a:pt x="158" y="12"/>
                    </a:lnTo>
                    <a:lnTo>
                      <a:pt x="160" y="30"/>
                    </a:lnTo>
                    <a:lnTo>
                      <a:pt x="148" y="50"/>
                    </a:lnTo>
                    <a:lnTo>
                      <a:pt x="150" y="92"/>
                    </a:lnTo>
                    <a:lnTo>
                      <a:pt x="140" y="92"/>
                    </a:lnTo>
                    <a:lnTo>
                      <a:pt x="134" y="102"/>
                    </a:lnTo>
                    <a:close/>
                  </a:path>
                </a:pathLst>
              </a:custGeom>
              <a:solidFill>
                <a:srgbClr val="00B0F0"/>
              </a:solidFill>
              <a:ln w="6350" cmpd="sng">
                <a:solidFill>
                  <a:schemeClr val="tx1"/>
                </a:solidFill>
                <a:round/>
                <a:headEnd/>
                <a:tailEnd/>
              </a:ln>
            </p:spPr>
            <p:txBody>
              <a:bodyPr/>
              <a:lstStyle/>
              <a:p>
                <a:endParaRPr lang="en-US"/>
              </a:p>
            </p:txBody>
          </p:sp>
        </p:grpSp>
        <p:sp>
          <p:nvSpPr>
            <p:cNvPr id="122" name="Freeform 117">
              <a:extLst>
                <a:ext uri="{FF2B5EF4-FFF2-40B4-BE49-F238E27FC236}">
                  <a16:creationId xmlns:a16="http://schemas.microsoft.com/office/drawing/2014/main" id="{36FCA050-9E0E-45CF-8751-30B43D81F7CA}"/>
                </a:ext>
              </a:extLst>
            </p:cNvPr>
            <p:cNvSpPr>
              <a:spLocks/>
            </p:cNvSpPr>
            <p:nvPr/>
          </p:nvSpPr>
          <p:spPr bwMode="auto">
            <a:xfrm rot="544336">
              <a:off x="3425235" y="6870333"/>
              <a:ext cx="770037" cy="356114"/>
            </a:xfrm>
            <a:custGeom>
              <a:avLst/>
              <a:gdLst>
                <a:gd name="T0" fmla="*/ 0 w 164"/>
                <a:gd name="T1" fmla="*/ 24 h 76"/>
                <a:gd name="T2" fmla="*/ 94 w 164"/>
                <a:gd name="T3" fmla="*/ 0 h 76"/>
                <a:gd name="T4" fmla="*/ 108 w 164"/>
                <a:gd name="T5" fmla="*/ 12 h 76"/>
                <a:gd name="T6" fmla="*/ 116 w 164"/>
                <a:gd name="T7" fmla="*/ 4 h 76"/>
                <a:gd name="T8" fmla="*/ 144 w 164"/>
                <a:gd name="T9" fmla="*/ 24 h 76"/>
                <a:gd name="T10" fmla="*/ 158 w 164"/>
                <a:gd name="T11" fmla="*/ 24 h 76"/>
                <a:gd name="T12" fmla="*/ 164 w 164"/>
                <a:gd name="T13" fmla="*/ 54 h 76"/>
                <a:gd name="T14" fmla="*/ 104 w 164"/>
                <a:gd name="T15" fmla="*/ 64 h 76"/>
                <a:gd name="T16" fmla="*/ 106 w 164"/>
                <a:gd name="T17" fmla="*/ 72 h 76"/>
                <a:gd name="T18" fmla="*/ 80 w 164"/>
                <a:gd name="T19" fmla="*/ 76 h 76"/>
                <a:gd name="T20" fmla="*/ 76 w 164"/>
                <a:gd name="T21" fmla="*/ 70 h 76"/>
                <a:gd name="T22" fmla="*/ 56 w 164"/>
                <a:gd name="T23" fmla="*/ 72 h 76"/>
                <a:gd name="T24" fmla="*/ 48 w 164"/>
                <a:gd name="T25" fmla="*/ 44 h 76"/>
                <a:gd name="T26" fmla="*/ 14 w 164"/>
                <a:gd name="T27" fmla="*/ 48 h 76"/>
                <a:gd name="T28" fmla="*/ 0 w 164"/>
                <a:gd name="T29" fmla="*/ 2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4" h="76">
                  <a:moveTo>
                    <a:pt x="0" y="24"/>
                  </a:moveTo>
                  <a:lnTo>
                    <a:pt x="94" y="0"/>
                  </a:lnTo>
                  <a:lnTo>
                    <a:pt x="108" y="12"/>
                  </a:lnTo>
                  <a:lnTo>
                    <a:pt x="116" y="4"/>
                  </a:lnTo>
                  <a:lnTo>
                    <a:pt x="144" y="24"/>
                  </a:lnTo>
                  <a:lnTo>
                    <a:pt x="158" y="24"/>
                  </a:lnTo>
                  <a:lnTo>
                    <a:pt x="164" y="54"/>
                  </a:lnTo>
                  <a:lnTo>
                    <a:pt x="104" y="64"/>
                  </a:lnTo>
                  <a:lnTo>
                    <a:pt x="106" y="72"/>
                  </a:lnTo>
                  <a:lnTo>
                    <a:pt x="80" y="76"/>
                  </a:lnTo>
                  <a:lnTo>
                    <a:pt x="76" y="70"/>
                  </a:lnTo>
                  <a:lnTo>
                    <a:pt x="56" y="72"/>
                  </a:lnTo>
                  <a:lnTo>
                    <a:pt x="48" y="44"/>
                  </a:lnTo>
                  <a:lnTo>
                    <a:pt x="14" y="48"/>
                  </a:lnTo>
                  <a:lnTo>
                    <a:pt x="0" y="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3" name="Freeform 119">
              <a:extLst>
                <a:ext uri="{FF2B5EF4-FFF2-40B4-BE49-F238E27FC236}">
                  <a16:creationId xmlns:a16="http://schemas.microsoft.com/office/drawing/2014/main" id="{EA207F67-A0BE-46BD-809B-F8C17D164DCA}"/>
                </a:ext>
              </a:extLst>
            </p:cNvPr>
            <p:cNvSpPr>
              <a:spLocks/>
            </p:cNvSpPr>
            <p:nvPr/>
          </p:nvSpPr>
          <p:spPr bwMode="auto">
            <a:xfrm rot="544336">
              <a:off x="3563980" y="5804304"/>
              <a:ext cx="758474" cy="994344"/>
            </a:xfrm>
            <a:custGeom>
              <a:avLst/>
              <a:gdLst>
                <a:gd name="T0" fmla="*/ 80 w 162"/>
                <a:gd name="T1" fmla="*/ 212 h 212"/>
                <a:gd name="T2" fmla="*/ 42 w 162"/>
                <a:gd name="T3" fmla="*/ 182 h 212"/>
                <a:gd name="T4" fmla="*/ 36 w 162"/>
                <a:gd name="T5" fmla="*/ 158 h 212"/>
                <a:gd name="T6" fmla="*/ 20 w 162"/>
                <a:gd name="T7" fmla="*/ 146 h 212"/>
                <a:gd name="T8" fmla="*/ 28 w 162"/>
                <a:gd name="T9" fmla="*/ 134 h 212"/>
                <a:gd name="T10" fmla="*/ 20 w 162"/>
                <a:gd name="T11" fmla="*/ 126 h 212"/>
                <a:gd name="T12" fmla="*/ 36 w 162"/>
                <a:gd name="T13" fmla="*/ 110 h 212"/>
                <a:gd name="T14" fmla="*/ 4 w 162"/>
                <a:gd name="T15" fmla="*/ 90 h 212"/>
                <a:gd name="T16" fmla="*/ 0 w 162"/>
                <a:gd name="T17" fmla="*/ 78 h 212"/>
                <a:gd name="T18" fmla="*/ 12 w 162"/>
                <a:gd name="T19" fmla="*/ 76 h 212"/>
                <a:gd name="T20" fmla="*/ 28 w 162"/>
                <a:gd name="T21" fmla="*/ 54 h 212"/>
                <a:gd name="T22" fmla="*/ 20 w 162"/>
                <a:gd name="T23" fmla="*/ 48 h 212"/>
                <a:gd name="T24" fmla="*/ 58 w 162"/>
                <a:gd name="T25" fmla="*/ 0 h 212"/>
                <a:gd name="T26" fmla="*/ 106 w 162"/>
                <a:gd name="T27" fmla="*/ 66 h 212"/>
                <a:gd name="T28" fmla="*/ 116 w 162"/>
                <a:gd name="T29" fmla="*/ 70 h 212"/>
                <a:gd name="T30" fmla="*/ 114 w 162"/>
                <a:gd name="T31" fmla="*/ 82 h 212"/>
                <a:gd name="T32" fmla="*/ 134 w 162"/>
                <a:gd name="T33" fmla="*/ 104 h 212"/>
                <a:gd name="T34" fmla="*/ 162 w 162"/>
                <a:gd name="T35" fmla="*/ 88 h 212"/>
                <a:gd name="T36" fmla="*/ 158 w 162"/>
                <a:gd name="T37" fmla="*/ 106 h 212"/>
                <a:gd name="T38" fmla="*/ 148 w 162"/>
                <a:gd name="T39" fmla="*/ 106 h 212"/>
                <a:gd name="T40" fmla="*/ 144 w 162"/>
                <a:gd name="T41" fmla="*/ 110 h 212"/>
                <a:gd name="T42" fmla="*/ 152 w 162"/>
                <a:gd name="T43" fmla="*/ 116 h 212"/>
                <a:gd name="T44" fmla="*/ 80 w 162"/>
                <a:gd name="T45"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2" h="212">
                  <a:moveTo>
                    <a:pt x="80" y="212"/>
                  </a:moveTo>
                  <a:lnTo>
                    <a:pt x="42" y="182"/>
                  </a:lnTo>
                  <a:lnTo>
                    <a:pt x="36" y="158"/>
                  </a:lnTo>
                  <a:lnTo>
                    <a:pt x="20" y="146"/>
                  </a:lnTo>
                  <a:lnTo>
                    <a:pt x="28" y="134"/>
                  </a:lnTo>
                  <a:lnTo>
                    <a:pt x="20" y="126"/>
                  </a:lnTo>
                  <a:lnTo>
                    <a:pt x="36" y="110"/>
                  </a:lnTo>
                  <a:lnTo>
                    <a:pt x="4" y="90"/>
                  </a:lnTo>
                  <a:lnTo>
                    <a:pt x="0" y="78"/>
                  </a:lnTo>
                  <a:lnTo>
                    <a:pt x="12" y="76"/>
                  </a:lnTo>
                  <a:lnTo>
                    <a:pt x="28" y="54"/>
                  </a:lnTo>
                  <a:lnTo>
                    <a:pt x="20" y="48"/>
                  </a:lnTo>
                  <a:lnTo>
                    <a:pt x="58" y="0"/>
                  </a:lnTo>
                  <a:lnTo>
                    <a:pt x="106" y="66"/>
                  </a:lnTo>
                  <a:lnTo>
                    <a:pt x="116" y="70"/>
                  </a:lnTo>
                  <a:lnTo>
                    <a:pt x="114" y="82"/>
                  </a:lnTo>
                  <a:lnTo>
                    <a:pt x="134" y="104"/>
                  </a:lnTo>
                  <a:lnTo>
                    <a:pt x="162" y="88"/>
                  </a:lnTo>
                  <a:lnTo>
                    <a:pt x="158" y="106"/>
                  </a:lnTo>
                  <a:lnTo>
                    <a:pt x="148" y="106"/>
                  </a:lnTo>
                  <a:lnTo>
                    <a:pt x="144" y="110"/>
                  </a:lnTo>
                  <a:lnTo>
                    <a:pt x="152" y="116"/>
                  </a:lnTo>
                  <a:lnTo>
                    <a:pt x="80" y="21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4" name="Freeform 120">
              <a:extLst>
                <a:ext uri="{FF2B5EF4-FFF2-40B4-BE49-F238E27FC236}">
                  <a16:creationId xmlns:a16="http://schemas.microsoft.com/office/drawing/2014/main" id="{C50C5159-AABF-493B-B3ED-4ECA78A3A3B8}"/>
                </a:ext>
              </a:extLst>
            </p:cNvPr>
            <p:cNvSpPr>
              <a:spLocks/>
            </p:cNvSpPr>
            <p:nvPr/>
          </p:nvSpPr>
          <p:spPr bwMode="auto">
            <a:xfrm rot="544336">
              <a:off x="4232270" y="6056358"/>
              <a:ext cx="712226" cy="684479"/>
            </a:xfrm>
            <a:custGeom>
              <a:avLst/>
              <a:gdLst>
                <a:gd name="T0" fmla="*/ 18 w 152"/>
                <a:gd name="T1" fmla="*/ 56 h 146"/>
                <a:gd name="T2" fmla="*/ 34 w 152"/>
                <a:gd name="T3" fmla="*/ 48 h 146"/>
                <a:gd name="T4" fmla="*/ 52 w 152"/>
                <a:gd name="T5" fmla="*/ 22 h 146"/>
                <a:gd name="T6" fmla="*/ 68 w 152"/>
                <a:gd name="T7" fmla="*/ 0 h 146"/>
                <a:gd name="T8" fmla="*/ 90 w 152"/>
                <a:gd name="T9" fmla="*/ 2 h 146"/>
                <a:gd name="T10" fmla="*/ 128 w 152"/>
                <a:gd name="T11" fmla="*/ 106 h 146"/>
                <a:gd name="T12" fmla="*/ 152 w 152"/>
                <a:gd name="T13" fmla="*/ 122 h 146"/>
                <a:gd name="T14" fmla="*/ 116 w 152"/>
                <a:gd name="T15" fmla="*/ 146 h 146"/>
                <a:gd name="T16" fmla="*/ 74 w 152"/>
                <a:gd name="T17" fmla="*/ 118 h 146"/>
                <a:gd name="T18" fmla="*/ 40 w 152"/>
                <a:gd name="T19" fmla="*/ 106 h 146"/>
                <a:gd name="T20" fmla="*/ 24 w 152"/>
                <a:gd name="T21" fmla="*/ 88 h 146"/>
                <a:gd name="T22" fmla="*/ 8 w 152"/>
                <a:gd name="T23" fmla="*/ 84 h 146"/>
                <a:gd name="T24" fmla="*/ 0 w 152"/>
                <a:gd name="T25" fmla="*/ 78 h 146"/>
                <a:gd name="T26" fmla="*/ 4 w 152"/>
                <a:gd name="T27" fmla="*/ 74 h 146"/>
                <a:gd name="T28" fmla="*/ 14 w 152"/>
                <a:gd name="T29" fmla="*/ 74 h 146"/>
                <a:gd name="T30" fmla="*/ 18 w 152"/>
                <a:gd name="T31" fmla="*/ 5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46">
                  <a:moveTo>
                    <a:pt x="18" y="56"/>
                  </a:moveTo>
                  <a:lnTo>
                    <a:pt x="34" y="48"/>
                  </a:lnTo>
                  <a:lnTo>
                    <a:pt x="52" y="22"/>
                  </a:lnTo>
                  <a:lnTo>
                    <a:pt x="68" y="0"/>
                  </a:lnTo>
                  <a:lnTo>
                    <a:pt x="90" y="2"/>
                  </a:lnTo>
                  <a:lnTo>
                    <a:pt x="128" y="106"/>
                  </a:lnTo>
                  <a:lnTo>
                    <a:pt x="152" y="122"/>
                  </a:lnTo>
                  <a:lnTo>
                    <a:pt x="116" y="146"/>
                  </a:lnTo>
                  <a:lnTo>
                    <a:pt x="74" y="118"/>
                  </a:lnTo>
                  <a:lnTo>
                    <a:pt x="40" y="106"/>
                  </a:lnTo>
                  <a:lnTo>
                    <a:pt x="24" y="88"/>
                  </a:lnTo>
                  <a:lnTo>
                    <a:pt x="8" y="84"/>
                  </a:lnTo>
                  <a:lnTo>
                    <a:pt x="0" y="78"/>
                  </a:lnTo>
                  <a:lnTo>
                    <a:pt x="4" y="74"/>
                  </a:lnTo>
                  <a:lnTo>
                    <a:pt x="14" y="74"/>
                  </a:lnTo>
                  <a:lnTo>
                    <a:pt x="18" y="5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5" name="Freeform 121">
              <a:extLst>
                <a:ext uri="{FF2B5EF4-FFF2-40B4-BE49-F238E27FC236}">
                  <a16:creationId xmlns:a16="http://schemas.microsoft.com/office/drawing/2014/main" id="{193D5A53-CA01-4EF0-B71B-36AB4051A200}"/>
                </a:ext>
              </a:extLst>
            </p:cNvPr>
            <p:cNvSpPr>
              <a:spLocks/>
            </p:cNvSpPr>
            <p:nvPr/>
          </p:nvSpPr>
          <p:spPr bwMode="auto">
            <a:xfrm rot="544336">
              <a:off x="4669317" y="5961550"/>
              <a:ext cx="413924" cy="712228"/>
            </a:xfrm>
            <a:custGeom>
              <a:avLst/>
              <a:gdLst>
                <a:gd name="T0" fmla="*/ 0 w 88"/>
                <a:gd name="T1" fmla="*/ 32 h 152"/>
                <a:gd name="T2" fmla="*/ 88 w 88"/>
                <a:gd name="T3" fmla="*/ 0 h 152"/>
                <a:gd name="T4" fmla="*/ 74 w 88"/>
                <a:gd name="T5" fmla="*/ 152 h 152"/>
                <a:gd name="T6" fmla="*/ 62 w 88"/>
                <a:gd name="T7" fmla="*/ 152 h 152"/>
                <a:gd name="T8" fmla="*/ 38 w 88"/>
                <a:gd name="T9" fmla="*/ 136 h 152"/>
                <a:gd name="T10" fmla="*/ 0 w 88"/>
                <a:gd name="T11" fmla="*/ 32 h 152"/>
              </a:gdLst>
              <a:ahLst/>
              <a:cxnLst>
                <a:cxn ang="0">
                  <a:pos x="T0" y="T1"/>
                </a:cxn>
                <a:cxn ang="0">
                  <a:pos x="T2" y="T3"/>
                </a:cxn>
                <a:cxn ang="0">
                  <a:pos x="T4" y="T5"/>
                </a:cxn>
                <a:cxn ang="0">
                  <a:pos x="T6" y="T7"/>
                </a:cxn>
                <a:cxn ang="0">
                  <a:pos x="T8" y="T9"/>
                </a:cxn>
                <a:cxn ang="0">
                  <a:pos x="T10" y="T11"/>
                </a:cxn>
              </a:cxnLst>
              <a:rect l="0" t="0" r="r" b="b"/>
              <a:pathLst>
                <a:path w="88" h="152">
                  <a:moveTo>
                    <a:pt x="0" y="32"/>
                  </a:moveTo>
                  <a:lnTo>
                    <a:pt x="88" y="0"/>
                  </a:lnTo>
                  <a:lnTo>
                    <a:pt x="74" y="152"/>
                  </a:lnTo>
                  <a:lnTo>
                    <a:pt x="62" y="152"/>
                  </a:lnTo>
                  <a:lnTo>
                    <a:pt x="38" y="136"/>
                  </a:lnTo>
                  <a:lnTo>
                    <a:pt x="0" y="3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6" name="Freeform 122">
              <a:extLst>
                <a:ext uri="{FF2B5EF4-FFF2-40B4-BE49-F238E27FC236}">
                  <a16:creationId xmlns:a16="http://schemas.microsoft.com/office/drawing/2014/main" id="{18842F6B-5C22-4F56-86E1-442E46E2A981}"/>
                </a:ext>
              </a:extLst>
            </p:cNvPr>
            <p:cNvSpPr>
              <a:spLocks/>
            </p:cNvSpPr>
            <p:nvPr/>
          </p:nvSpPr>
          <p:spPr bwMode="auto">
            <a:xfrm rot="544336">
              <a:off x="4613819" y="5686370"/>
              <a:ext cx="543420" cy="420862"/>
            </a:xfrm>
            <a:custGeom>
              <a:avLst/>
              <a:gdLst>
                <a:gd name="T0" fmla="*/ 26 w 116"/>
                <a:gd name="T1" fmla="*/ 90 h 90"/>
                <a:gd name="T2" fmla="*/ 4 w 116"/>
                <a:gd name="T3" fmla="*/ 88 h 90"/>
                <a:gd name="T4" fmla="*/ 0 w 116"/>
                <a:gd name="T5" fmla="*/ 76 h 90"/>
                <a:gd name="T6" fmla="*/ 4 w 116"/>
                <a:gd name="T7" fmla="*/ 50 h 90"/>
                <a:gd name="T8" fmla="*/ 0 w 116"/>
                <a:gd name="T9" fmla="*/ 30 h 90"/>
                <a:gd name="T10" fmla="*/ 16 w 116"/>
                <a:gd name="T11" fmla="*/ 26 h 90"/>
                <a:gd name="T12" fmla="*/ 10 w 116"/>
                <a:gd name="T13" fmla="*/ 6 h 90"/>
                <a:gd name="T14" fmla="*/ 24 w 116"/>
                <a:gd name="T15" fmla="*/ 10 h 90"/>
                <a:gd name="T16" fmla="*/ 58 w 116"/>
                <a:gd name="T17" fmla="*/ 0 h 90"/>
                <a:gd name="T18" fmla="*/ 116 w 116"/>
                <a:gd name="T19" fmla="*/ 18 h 90"/>
                <a:gd name="T20" fmla="*/ 114 w 116"/>
                <a:gd name="T21" fmla="*/ 58 h 90"/>
                <a:gd name="T22" fmla="*/ 26 w 116"/>
                <a:gd name="T23"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90">
                  <a:moveTo>
                    <a:pt x="26" y="90"/>
                  </a:moveTo>
                  <a:lnTo>
                    <a:pt x="4" y="88"/>
                  </a:lnTo>
                  <a:lnTo>
                    <a:pt x="0" y="76"/>
                  </a:lnTo>
                  <a:lnTo>
                    <a:pt x="4" y="50"/>
                  </a:lnTo>
                  <a:lnTo>
                    <a:pt x="0" y="30"/>
                  </a:lnTo>
                  <a:lnTo>
                    <a:pt x="16" y="26"/>
                  </a:lnTo>
                  <a:lnTo>
                    <a:pt x="10" y="6"/>
                  </a:lnTo>
                  <a:lnTo>
                    <a:pt x="24" y="10"/>
                  </a:lnTo>
                  <a:lnTo>
                    <a:pt x="58" y="0"/>
                  </a:lnTo>
                  <a:lnTo>
                    <a:pt x="116" y="18"/>
                  </a:lnTo>
                  <a:lnTo>
                    <a:pt x="114" y="58"/>
                  </a:lnTo>
                  <a:lnTo>
                    <a:pt x="26" y="9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7" name="Freeform 125">
              <a:extLst>
                <a:ext uri="{FF2B5EF4-FFF2-40B4-BE49-F238E27FC236}">
                  <a16:creationId xmlns:a16="http://schemas.microsoft.com/office/drawing/2014/main" id="{F0B2CB68-E7DD-4D3E-8BE1-45C665EE2D7C}"/>
                </a:ext>
              </a:extLst>
            </p:cNvPr>
            <p:cNvSpPr>
              <a:spLocks/>
            </p:cNvSpPr>
            <p:nvPr/>
          </p:nvSpPr>
          <p:spPr bwMode="auto">
            <a:xfrm rot="544336">
              <a:off x="3170868" y="5912988"/>
              <a:ext cx="571169" cy="573482"/>
            </a:xfrm>
            <a:custGeom>
              <a:avLst/>
              <a:gdLst>
                <a:gd name="T0" fmla="*/ 18 w 122"/>
                <a:gd name="T1" fmla="*/ 122 h 122"/>
                <a:gd name="T2" fmla="*/ 0 w 122"/>
                <a:gd name="T3" fmla="*/ 46 h 122"/>
                <a:gd name="T4" fmla="*/ 26 w 122"/>
                <a:gd name="T5" fmla="*/ 2 h 122"/>
                <a:gd name="T6" fmla="*/ 34 w 122"/>
                <a:gd name="T7" fmla="*/ 6 h 122"/>
                <a:gd name="T8" fmla="*/ 38 w 122"/>
                <a:gd name="T9" fmla="*/ 0 h 122"/>
                <a:gd name="T10" fmla="*/ 86 w 122"/>
                <a:gd name="T11" fmla="*/ 38 h 122"/>
                <a:gd name="T12" fmla="*/ 90 w 122"/>
                <a:gd name="T13" fmla="*/ 50 h 122"/>
                <a:gd name="T14" fmla="*/ 122 w 122"/>
                <a:gd name="T15" fmla="*/ 70 h 122"/>
                <a:gd name="T16" fmla="*/ 106 w 122"/>
                <a:gd name="T17" fmla="*/ 86 h 122"/>
                <a:gd name="T18" fmla="*/ 114 w 122"/>
                <a:gd name="T19" fmla="*/ 94 h 122"/>
                <a:gd name="T20" fmla="*/ 106 w 122"/>
                <a:gd name="T21" fmla="*/ 106 h 122"/>
                <a:gd name="T22" fmla="*/ 86 w 122"/>
                <a:gd name="T23" fmla="*/ 96 h 122"/>
                <a:gd name="T24" fmla="*/ 72 w 122"/>
                <a:gd name="T25" fmla="*/ 98 h 122"/>
                <a:gd name="T26" fmla="*/ 54 w 122"/>
                <a:gd name="T27" fmla="*/ 114 h 122"/>
                <a:gd name="T28" fmla="*/ 30 w 122"/>
                <a:gd name="T29" fmla="*/ 112 h 122"/>
                <a:gd name="T30" fmla="*/ 18 w 122"/>
                <a:gd name="T3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22">
                  <a:moveTo>
                    <a:pt x="18" y="122"/>
                  </a:moveTo>
                  <a:lnTo>
                    <a:pt x="0" y="46"/>
                  </a:lnTo>
                  <a:lnTo>
                    <a:pt x="26" y="2"/>
                  </a:lnTo>
                  <a:lnTo>
                    <a:pt x="34" y="6"/>
                  </a:lnTo>
                  <a:lnTo>
                    <a:pt x="38" y="0"/>
                  </a:lnTo>
                  <a:lnTo>
                    <a:pt x="86" y="38"/>
                  </a:lnTo>
                  <a:lnTo>
                    <a:pt x="90" y="50"/>
                  </a:lnTo>
                  <a:lnTo>
                    <a:pt x="122" y="70"/>
                  </a:lnTo>
                  <a:lnTo>
                    <a:pt x="106" y="86"/>
                  </a:lnTo>
                  <a:lnTo>
                    <a:pt x="114" y="94"/>
                  </a:lnTo>
                  <a:lnTo>
                    <a:pt x="106" y="106"/>
                  </a:lnTo>
                  <a:lnTo>
                    <a:pt x="86" y="96"/>
                  </a:lnTo>
                  <a:lnTo>
                    <a:pt x="72" y="98"/>
                  </a:lnTo>
                  <a:lnTo>
                    <a:pt x="54" y="114"/>
                  </a:lnTo>
                  <a:lnTo>
                    <a:pt x="30" y="112"/>
                  </a:lnTo>
                  <a:lnTo>
                    <a:pt x="18" y="12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8" name="Freeform 137">
              <a:extLst>
                <a:ext uri="{FF2B5EF4-FFF2-40B4-BE49-F238E27FC236}">
                  <a16:creationId xmlns:a16="http://schemas.microsoft.com/office/drawing/2014/main" id="{D2F418A4-A420-4F06-BBE5-9BE8CDC5D40B}"/>
                </a:ext>
              </a:extLst>
            </p:cNvPr>
            <p:cNvSpPr>
              <a:spLocks/>
            </p:cNvSpPr>
            <p:nvPr/>
          </p:nvSpPr>
          <p:spPr bwMode="auto">
            <a:xfrm rot="544336">
              <a:off x="5672908" y="6079483"/>
              <a:ext cx="515671" cy="393113"/>
            </a:xfrm>
            <a:custGeom>
              <a:avLst/>
              <a:gdLst>
                <a:gd name="T0" fmla="*/ 0 w 110"/>
                <a:gd name="T1" fmla="*/ 6 h 84"/>
                <a:gd name="T2" fmla="*/ 20 w 110"/>
                <a:gd name="T3" fmla="*/ 0 h 84"/>
                <a:gd name="T4" fmla="*/ 66 w 110"/>
                <a:gd name="T5" fmla="*/ 10 h 84"/>
                <a:gd name="T6" fmla="*/ 78 w 110"/>
                <a:gd name="T7" fmla="*/ 20 h 84"/>
                <a:gd name="T8" fmla="*/ 88 w 110"/>
                <a:gd name="T9" fmla="*/ 34 h 84"/>
                <a:gd name="T10" fmla="*/ 110 w 110"/>
                <a:gd name="T11" fmla="*/ 58 h 84"/>
                <a:gd name="T12" fmla="*/ 94 w 110"/>
                <a:gd name="T13" fmla="*/ 80 h 84"/>
                <a:gd name="T14" fmla="*/ 32 w 110"/>
                <a:gd name="T15" fmla="*/ 84 h 84"/>
                <a:gd name="T16" fmla="*/ 0 w 110"/>
                <a:gd name="T17"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84">
                  <a:moveTo>
                    <a:pt x="0" y="6"/>
                  </a:moveTo>
                  <a:lnTo>
                    <a:pt x="20" y="0"/>
                  </a:lnTo>
                  <a:lnTo>
                    <a:pt x="66" y="10"/>
                  </a:lnTo>
                  <a:lnTo>
                    <a:pt x="78" y="20"/>
                  </a:lnTo>
                  <a:lnTo>
                    <a:pt x="88" y="34"/>
                  </a:lnTo>
                  <a:lnTo>
                    <a:pt x="110" y="58"/>
                  </a:lnTo>
                  <a:lnTo>
                    <a:pt x="94" y="80"/>
                  </a:lnTo>
                  <a:lnTo>
                    <a:pt x="32" y="84"/>
                  </a:lnTo>
                  <a:lnTo>
                    <a:pt x="0" y="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29" name="Freeform 152">
              <a:extLst>
                <a:ext uri="{FF2B5EF4-FFF2-40B4-BE49-F238E27FC236}">
                  <a16:creationId xmlns:a16="http://schemas.microsoft.com/office/drawing/2014/main" id="{BB535ECA-A419-49CE-8C08-F915F826AA63}"/>
                </a:ext>
              </a:extLst>
            </p:cNvPr>
            <p:cNvSpPr>
              <a:spLocks/>
            </p:cNvSpPr>
            <p:nvPr/>
          </p:nvSpPr>
          <p:spPr bwMode="auto">
            <a:xfrm rot="544336">
              <a:off x="5455540" y="6944331"/>
              <a:ext cx="936531" cy="844037"/>
            </a:xfrm>
            <a:custGeom>
              <a:avLst/>
              <a:gdLst>
                <a:gd name="T0" fmla="*/ 26 w 200"/>
                <a:gd name="T1" fmla="*/ 4 h 180"/>
                <a:gd name="T2" fmla="*/ 56 w 200"/>
                <a:gd name="T3" fmla="*/ 0 h 180"/>
                <a:gd name="T4" fmla="*/ 80 w 200"/>
                <a:gd name="T5" fmla="*/ 14 h 180"/>
                <a:gd name="T6" fmla="*/ 114 w 200"/>
                <a:gd name="T7" fmla="*/ 52 h 180"/>
                <a:gd name="T8" fmla="*/ 122 w 200"/>
                <a:gd name="T9" fmla="*/ 44 h 180"/>
                <a:gd name="T10" fmla="*/ 184 w 200"/>
                <a:gd name="T11" fmla="*/ 84 h 180"/>
                <a:gd name="T12" fmla="*/ 198 w 200"/>
                <a:gd name="T13" fmla="*/ 104 h 180"/>
                <a:gd name="T14" fmla="*/ 200 w 200"/>
                <a:gd name="T15" fmla="*/ 116 h 180"/>
                <a:gd name="T16" fmla="*/ 178 w 200"/>
                <a:gd name="T17" fmla="*/ 172 h 180"/>
                <a:gd name="T18" fmla="*/ 170 w 200"/>
                <a:gd name="T19" fmla="*/ 174 h 180"/>
                <a:gd name="T20" fmla="*/ 144 w 200"/>
                <a:gd name="T21" fmla="*/ 164 h 180"/>
                <a:gd name="T22" fmla="*/ 118 w 200"/>
                <a:gd name="T23" fmla="*/ 178 h 180"/>
                <a:gd name="T24" fmla="*/ 66 w 200"/>
                <a:gd name="T25" fmla="*/ 180 h 180"/>
                <a:gd name="T26" fmla="*/ 52 w 200"/>
                <a:gd name="T27" fmla="*/ 158 h 180"/>
                <a:gd name="T28" fmla="*/ 46 w 200"/>
                <a:gd name="T29" fmla="*/ 140 h 180"/>
                <a:gd name="T30" fmla="*/ 20 w 200"/>
                <a:gd name="T31" fmla="*/ 142 h 180"/>
                <a:gd name="T32" fmla="*/ 0 w 200"/>
                <a:gd name="T33" fmla="*/ 24 h 180"/>
                <a:gd name="T34" fmla="*/ 8 w 200"/>
                <a:gd name="T35" fmla="*/ 8 h 180"/>
                <a:gd name="T36" fmla="*/ 26 w 200"/>
                <a:gd name="T37" fmla="*/ 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0" h="180">
                  <a:moveTo>
                    <a:pt x="26" y="4"/>
                  </a:moveTo>
                  <a:lnTo>
                    <a:pt x="56" y="0"/>
                  </a:lnTo>
                  <a:lnTo>
                    <a:pt x="80" y="14"/>
                  </a:lnTo>
                  <a:lnTo>
                    <a:pt x="114" y="52"/>
                  </a:lnTo>
                  <a:lnTo>
                    <a:pt x="122" y="44"/>
                  </a:lnTo>
                  <a:lnTo>
                    <a:pt x="184" y="84"/>
                  </a:lnTo>
                  <a:lnTo>
                    <a:pt x="198" y="104"/>
                  </a:lnTo>
                  <a:lnTo>
                    <a:pt x="200" y="116"/>
                  </a:lnTo>
                  <a:lnTo>
                    <a:pt x="178" y="172"/>
                  </a:lnTo>
                  <a:lnTo>
                    <a:pt x="170" y="174"/>
                  </a:lnTo>
                  <a:lnTo>
                    <a:pt x="144" y="164"/>
                  </a:lnTo>
                  <a:lnTo>
                    <a:pt x="118" y="178"/>
                  </a:lnTo>
                  <a:lnTo>
                    <a:pt x="66" y="180"/>
                  </a:lnTo>
                  <a:lnTo>
                    <a:pt x="52" y="158"/>
                  </a:lnTo>
                  <a:lnTo>
                    <a:pt x="46" y="140"/>
                  </a:lnTo>
                  <a:lnTo>
                    <a:pt x="20" y="142"/>
                  </a:lnTo>
                  <a:lnTo>
                    <a:pt x="0" y="24"/>
                  </a:lnTo>
                  <a:lnTo>
                    <a:pt x="8" y="8"/>
                  </a:lnTo>
                  <a:lnTo>
                    <a:pt x="26" y="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0" name="Freeform 154">
              <a:extLst>
                <a:ext uri="{FF2B5EF4-FFF2-40B4-BE49-F238E27FC236}">
                  <a16:creationId xmlns:a16="http://schemas.microsoft.com/office/drawing/2014/main" id="{DF628D87-EFDA-4214-9F63-360AAEE1C621}"/>
                </a:ext>
              </a:extLst>
            </p:cNvPr>
            <p:cNvSpPr>
              <a:spLocks/>
            </p:cNvSpPr>
            <p:nvPr/>
          </p:nvSpPr>
          <p:spPr bwMode="auto">
            <a:xfrm rot="544336">
              <a:off x="4428825" y="6641403"/>
              <a:ext cx="617417" cy="608168"/>
            </a:xfrm>
            <a:custGeom>
              <a:avLst/>
              <a:gdLst>
                <a:gd name="T0" fmla="*/ 116 w 132"/>
                <a:gd name="T1" fmla="*/ 110 h 130"/>
                <a:gd name="T2" fmla="*/ 74 w 132"/>
                <a:gd name="T3" fmla="*/ 120 h 130"/>
                <a:gd name="T4" fmla="*/ 16 w 132"/>
                <a:gd name="T5" fmla="*/ 130 h 130"/>
                <a:gd name="T6" fmla="*/ 0 w 132"/>
                <a:gd name="T7" fmla="*/ 82 h 130"/>
                <a:gd name="T8" fmla="*/ 56 w 132"/>
                <a:gd name="T9" fmla="*/ 28 h 130"/>
                <a:gd name="T10" fmla="*/ 88 w 132"/>
                <a:gd name="T11" fmla="*/ 6 h 130"/>
                <a:gd name="T12" fmla="*/ 104 w 132"/>
                <a:gd name="T13" fmla="*/ 4 h 130"/>
                <a:gd name="T14" fmla="*/ 128 w 132"/>
                <a:gd name="T15" fmla="*/ 0 h 130"/>
                <a:gd name="T16" fmla="*/ 132 w 132"/>
                <a:gd name="T17" fmla="*/ 50 h 130"/>
                <a:gd name="T18" fmla="*/ 108 w 132"/>
                <a:gd name="T19" fmla="*/ 56 h 130"/>
                <a:gd name="T20" fmla="*/ 112 w 132"/>
                <a:gd name="T21" fmla="*/ 78 h 130"/>
                <a:gd name="T22" fmla="*/ 102 w 132"/>
                <a:gd name="T23" fmla="*/ 80 h 130"/>
                <a:gd name="T24" fmla="*/ 104 w 132"/>
                <a:gd name="T25" fmla="*/ 92 h 130"/>
                <a:gd name="T26" fmla="*/ 118 w 132"/>
                <a:gd name="T27" fmla="*/ 98 h 130"/>
                <a:gd name="T28" fmla="*/ 116 w 132"/>
                <a:gd name="T29" fmla="*/ 11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130">
                  <a:moveTo>
                    <a:pt x="116" y="110"/>
                  </a:moveTo>
                  <a:lnTo>
                    <a:pt x="74" y="120"/>
                  </a:lnTo>
                  <a:lnTo>
                    <a:pt x="16" y="130"/>
                  </a:lnTo>
                  <a:lnTo>
                    <a:pt x="0" y="82"/>
                  </a:lnTo>
                  <a:lnTo>
                    <a:pt x="56" y="28"/>
                  </a:lnTo>
                  <a:lnTo>
                    <a:pt x="88" y="6"/>
                  </a:lnTo>
                  <a:lnTo>
                    <a:pt x="104" y="4"/>
                  </a:lnTo>
                  <a:lnTo>
                    <a:pt x="128" y="0"/>
                  </a:lnTo>
                  <a:lnTo>
                    <a:pt x="132" y="50"/>
                  </a:lnTo>
                  <a:lnTo>
                    <a:pt x="108" y="56"/>
                  </a:lnTo>
                  <a:lnTo>
                    <a:pt x="112" y="78"/>
                  </a:lnTo>
                  <a:lnTo>
                    <a:pt x="102" y="80"/>
                  </a:lnTo>
                  <a:lnTo>
                    <a:pt x="104" y="92"/>
                  </a:lnTo>
                  <a:lnTo>
                    <a:pt x="118" y="98"/>
                  </a:lnTo>
                  <a:lnTo>
                    <a:pt x="116" y="11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1" name="Freeform 155">
              <a:extLst>
                <a:ext uri="{FF2B5EF4-FFF2-40B4-BE49-F238E27FC236}">
                  <a16:creationId xmlns:a16="http://schemas.microsoft.com/office/drawing/2014/main" id="{60509449-0456-4620-B251-0BCAF61CA320}"/>
                </a:ext>
              </a:extLst>
            </p:cNvPr>
            <p:cNvSpPr>
              <a:spLocks/>
            </p:cNvSpPr>
            <p:nvPr/>
          </p:nvSpPr>
          <p:spPr bwMode="auto">
            <a:xfrm rot="544336">
              <a:off x="3977904" y="7718995"/>
              <a:ext cx="758474" cy="430112"/>
            </a:xfrm>
            <a:custGeom>
              <a:avLst/>
              <a:gdLst>
                <a:gd name="T0" fmla="*/ 50 w 162"/>
                <a:gd name="T1" fmla="*/ 92 h 92"/>
                <a:gd name="T2" fmla="*/ 38 w 162"/>
                <a:gd name="T3" fmla="*/ 76 h 92"/>
                <a:gd name="T4" fmla="*/ 42 w 162"/>
                <a:gd name="T5" fmla="*/ 54 h 92"/>
                <a:gd name="T6" fmla="*/ 0 w 162"/>
                <a:gd name="T7" fmla="*/ 14 h 92"/>
                <a:gd name="T8" fmla="*/ 92 w 162"/>
                <a:gd name="T9" fmla="*/ 0 h 92"/>
                <a:gd name="T10" fmla="*/ 98 w 162"/>
                <a:gd name="T11" fmla="*/ 12 h 92"/>
                <a:gd name="T12" fmla="*/ 158 w 162"/>
                <a:gd name="T13" fmla="*/ 0 h 92"/>
                <a:gd name="T14" fmla="*/ 162 w 162"/>
                <a:gd name="T15" fmla="*/ 24 h 92"/>
                <a:gd name="T16" fmla="*/ 154 w 162"/>
                <a:gd name="T17" fmla="*/ 28 h 92"/>
                <a:gd name="T18" fmla="*/ 144 w 162"/>
                <a:gd name="T19" fmla="*/ 36 h 92"/>
                <a:gd name="T20" fmla="*/ 150 w 162"/>
                <a:gd name="T21" fmla="*/ 74 h 92"/>
                <a:gd name="T22" fmla="*/ 50 w 162"/>
                <a:gd name="T23"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92">
                  <a:moveTo>
                    <a:pt x="50" y="92"/>
                  </a:moveTo>
                  <a:lnTo>
                    <a:pt x="38" y="76"/>
                  </a:lnTo>
                  <a:lnTo>
                    <a:pt x="42" y="54"/>
                  </a:lnTo>
                  <a:lnTo>
                    <a:pt x="0" y="14"/>
                  </a:lnTo>
                  <a:lnTo>
                    <a:pt x="92" y="0"/>
                  </a:lnTo>
                  <a:lnTo>
                    <a:pt x="98" y="12"/>
                  </a:lnTo>
                  <a:lnTo>
                    <a:pt x="158" y="0"/>
                  </a:lnTo>
                  <a:lnTo>
                    <a:pt x="162" y="24"/>
                  </a:lnTo>
                  <a:lnTo>
                    <a:pt x="154" y="28"/>
                  </a:lnTo>
                  <a:lnTo>
                    <a:pt x="144" y="36"/>
                  </a:lnTo>
                  <a:lnTo>
                    <a:pt x="150" y="74"/>
                  </a:lnTo>
                  <a:lnTo>
                    <a:pt x="50" y="9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2" name="Freeform 157">
              <a:extLst>
                <a:ext uri="{FF2B5EF4-FFF2-40B4-BE49-F238E27FC236}">
                  <a16:creationId xmlns:a16="http://schemas.microsoft.com/office/drawing/2014/main" id="{6909D971-2919-4EC6-966F-D5BA6592768E}"/>
                </a:ext>
              </a:extLst>
            </p:cNvPr>
            <p:cNvSpPr>
              <a:spLocks/>
            </p:cNvSpPr>
            <p:nvPr/>
          </p:nvSpPr>
          <p:spPr bwMode="auto">
            <a:xfrm rot="544336">
              <a:off x="3182431" y="6384723"/>
              <a:ext cx="742286" cy="552671"/>
            </a:xfrm>
            <a:custGeom>
              <a:avLst/>
              <a:gdLst>
                <a:gd name="T0" fmla="*/ 4 w 158"/>
                <a:gd name="T1" fmla="*/ 58 h 118"/>
                <a:gd name="T2" fmla="*/ 0 w 158"/>
                <a:gd name="T3" fmla="*/ 26 h 118"/>
                <a:gd name="T4" fmla="*/ 12 w 158"/>
                <a:gd name="T5" fmla="*/ 16 h 118"/>
                <a:gd name="T6" fmla="*/ 36 w 158"/>
                <a:gd name="T7" fmla="*/ 18 h 118"/>
                <a:gd name="T8" fmla="*/ 54 w 158"/>
                <a:gd name="T9" fmla="*/ 2 h 118"/>
                <a:gd name="T10" fmla="*/ 68 w 158"/>
                <a:gd name="T11" fmla="*/ 0 h 118"/>
                <a:gd name="T12" fmla="*/ 88 w 158"/>
                <a:gd name="T13" fmla="*/ 10 h 118"/>
                <a:gd name="T14" fmla="*/ 104 w 158"/>
                <a:gd name="T15" fmla="*/ 22 h 118"/>
                <a:gd name="T16" fmla="*/ 110 w 158"/>
                <a:gd name="T17" fmla="*/ 46 h 118"/>
                <a:gd name="T18" fmla="*/ 148 w 158"/>
                <a:gd name="T19" fmla="*/ 76 h 118"/>
                <a:gd name="T20" fmla="*/ 158 w 158"/>
                <a:gd name="T21" fmla="*/ 94 h 118"/>
                <a:gd name="T22" fmla="*/ 64 w 158"/>
                <a:gd name="T23" fmla="*/ 118 h 118"/>
                <a:gd name="T24" fmla="*/ 32 w 158"/>
                <a:gd name="T25" fmla="*/ 118 h 118"/>
                <a:gd name="T26" fmla="*/ 32 w 158"/>
                <a:gd name="T27" fmla="*/ 112 h 118"/>
                <a:gd name="T28" fmla="*/ 16 w 158"/>
                <a:gd name="T29" fmla="*/ 114 h 118"/>
                <a:gd name="T30" fmla="*/ 4 w 158"/>
                <a:gd name="T31" fmla="*/ 5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18">
                  <a:moveTo>
                    <a:pt x="4" y="58"/>
                  </a:moveTo>
                  <a:lnTo>
                    <a:pt x="0" y="26"/>
                  </a:lnTo>
                  <a:lnTo>
                    <a:pt x="12" y="16"/>
                  </a:lnTo>
                  <a:lnTo>
                    <a:pt x="36" y="18"/>
                  </a:lnTo>
                  <a:lnTo>
                    <a:pt x="54" y="2"/>
                  </a:lnTo>
                  <a:lnTo>
                    <a:pt x="68" y="0"/>
                  </a:lnTo>
                  <a:lnTo>
                    <a:pt x="88" y="10"/>
                  </a:lnTo>
                  <a:lnTo>
                    <a:pt x="104" y="22"/>
                  </a:lnTo>
                  <a:lnTo>
                    <a:pt x="110" y="46"/>
                  </a:lnTo>
                  <a:lnTo>
                    <a:pt x="148" y="76"/>
                  </a:lnTo>
                  <a:lnTo>
                    <a:pt x="158" y="94"/>
                  </a:lnTo>
                  <a:lnTo>
                    <a:pt x="64" y="118"/>
                  </a:lnTo>
                  <a:lnTo>
                    <a:pt x="32" y="118"/>
                  </a:lnTo>
                  <a:lnTo>
                    <a:pt x="32" y="112"/>
                  </a:lnTo>
                  <a:lnTo>
                    <a:pt x="16" y="114"/>
                  </a:lnTo>
                  <a:lnTo>
                    <a:pt x="4" y="5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3" name="Freeform 158">
              <a:extLst>
                <a:ext uri="{FF2B5EF4-FFF2-40B4-BE49-F238E27FC236}">
                  <a16:creationId xmlns:a16="http://schemas.microsoft.com/office/drawing/2014/main" id="{CED430CD-0F4D-4AD7-9BB2-1B137B190A34}"/>
                </a:ext>
              </a:extLst>
            </p:cNvPr>
            <p:cNvSpPr>
              <a:spLocks/>
            </p:cNvSpPr>
            <p:nvPr/>
          </p:nvSpPr>
          <p:spPr bwMode="auto">
            <a:xfrm rot="544336">
              <a:off x="3876157" y="6410161"/>
              <a:ext cx="841721" cy="645167"/>
            </a:xfrm>
            <a:custGeom>
              <a:avLst/>
              <a:gdLst>
                <a:gd name="T0" fmla="*/ 0 w 180"/>
                <a:gd name="T1" fmla="*/ 96 h 138"/>
                <a:gd name="T2" fmla="*/ 72 w 180"/>
                <a:gd name="T3" fmla="*/ 0 h 138"/>
                <a:gd name="T4" fmla="*/ 88 w 180"/>
                <a:gd name="T5" fmla="*/ 4 h 138"/>
                <a:gd name="T6" fmla="*/ 104 w 180"/>
                <a:gd name="T7" fmla="*/ 22 h 138"/>
                <a:gd name="T8" fmla="*/ 138 w 180"/>
                <a:gd name="T9" fmla="*/ 34 h 138"/>
                <a:gd name="T10" fmla="*/ 180 w 180"/>
                <a:gd name="T11" fmla="*/ 62 h 138"/>
                <a:gd name="T12" fmla="*/ 124 w 180"/>
                <a:gd name="T13" fmla="*/ 116 h 138"/>
                <a:gd name="T14" fmla="*/ 112 w 180"/>
                <a:gd name="T15" fmla="*/ 130 h 138"/>
                <a:gd name="T16" fmla="*/ 100 w 180"/>
                <a:gd name="T17" fmla="*/ 126 h 138"/>
                <a:gd name="T18" fmla="*/ 96 w 180"/>
                <a:gd name="T19" fmla="*/ 134 h 138"/>
                <a:gd name="T20" fmla="*/ 74 w 180"/>
                <a:gd name="T21" fmla="*/ 138 h 138"/>
                <a:gd name="T22" fmla="*/ 60 w 180"/>
                <a:gd name="T23" fmla="*/ 138 h 138"/>
                <a:gd name="T24" fmla="*/ 32 w 180"/>
                <a:gd name="T25" fmla="*/ 118 h 138"/>
                <a:gd name="T26" fmla="*/ 24 w 180"/>
                <a:gd name="T27" fmla="*/ 126 h 138"/>
                <a:gd name="T28" fmla="*/ 10 w 180"/>
                <a:gd name="T29" fmla="*/ 114 h 138"/>
                <a:gd name="T30" fmla="*/ 0 w 180"/>
                <a:gd name="T31" fmla="*/ 9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38">
                  <a:moveTo>
                    <a:pt x="0" y="96"/>
                  </a:moveTo>
                  <a:lnTo>
                    <a:pt x="72" y="0"/>
                  </a:lnTo>
                  <a:lnTo>
                    <a:pt x="88" y="4"/>
                  </a:lnTo>
                  <a:lnTo>
                    <a:pt x="104" y="22"/>
                  </a:lnTo>
                  <a:lnTo>
                    <a:pt x="138" y="34"/>
                  </a:lnTo>
                  <a:lnTo>
                    <a:pt x="180" y="62"/>
                  </a:lnTo>
                  <a:lnTo>
                    <a:pt x="124" y="116"/>
                  </a:lnTo>
                  <a:lnTo>
                    <a:pt x="112" y="130"/>
                  </a:lnTo>
                  <a:lnTo>
                    <a:pt x="100" y="126"/>
                  </a:lnTo>
                  <a:lnTo>
                    <a:pt x="96" y="134"/>
                  </a:lnTo>
                  <a:lnTo>
                    <a:pt x="74" y="138"/>
                  </a:lnTo>
                  <a:lnTo>
                    <a:pt x="60" y="138"/>
                  </a:lnTo>
                  <a:lnTo>
                    <a:pt x="32" y="118"/>
                  </a:lnTo>
                  <a:lnTo>
                    <a:pt x="24" y="126"/>
                  </a:lnTo>
                  <a:lnTo>
                    <a:pt x="10" y="114"/>
                  </a:lnTo>
                  <a:lnTo>
                    <a:pt x="0" y="9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4" name="Freeform 159">
              <a:extLst>
                <a:ext uri="{FF2B5EF4-FFF2-40B4-BE49-F238E27FC236}">
                  <a16:creationId xmlns:a16="http://schemas.microsoft.com/office/drawing/2014/main" id="{856A01CE-F376-4DAD-9452-C8AAA928DBB5}"/>
                </a:ext>
              </a:extLst>
            </p:cNvPr>
            <p:cNvSpPr>
              <a:spLocks/>
            </p:cNvSpPr>
            <p:nvPr/>
          </p:nvSpPr>
          <p:spPr bwMode="auto">
            <a:xfrm rot="544336">
              <a:off x="3409048" y="5538375"/>
              <a:ext cx="497170" cy="580420"/>
            </a:xfrm>
            <a:custGeom>
              <a:avLst/>
              <a:gdLst>
                <a:gd name="T0" fmla="*/ 48 w 106"/>
                <a:gd name="T1" fmla="*/ 124 h 124"/>
                <a:gd name="T2" fmla="*/ 0 w 106"/>
                <a:gd name="T3" fmla="*/ 86 h 124"/>
                <a:gd name="T4" fmla="*/ 0 w 106"/>
                <a:gd name="T5" fmla="*/ 56 h 124"/>
                <a:gd name="T6" fmla="*/ 38 w 106"/>
                <a:gd name="T7" fmla="*/ 26 h 124"/>
                <a:gd name="T8" fmla="*/ 64 w 106"/>
                <a:gd name="T9" fmla="*/ 6 h 124"/>
                <a:gd name="T10" fmla="*/ 72 w 106"/>
                <a:gd name="T11" fmla="*/ 0 h 124"/>
                <a:gd name="T12" fmla="*/ 76 w 106"/>
                <a:gd name="T13" fmla="*/ 0 h 124"/>
                <a:gd name="T14" fmla="*/ 92 w 106"/>
                <a:gd name="T15" fmla="*/ 24 h 124"/>
                <a:gd name="T16" fmla="*/ 106 w 106"/>
                <a:gd name="T17" fmla="*/ 46 h 124"/>
                <a:gd name="T18" fmla="*/ 68 w 106"/>
                <a:gd name="T19" fmla="*/ 94 h 124"/>
                <a:gd name="T20" fmla="*/ 76 w 106"/>
                <a:gd name="T21" fmla="*/ 100 h 124"/>
                <a:gd name="T22" fmla="*/ 60 w 106"/>
                <a:gd name="T23" fmla="*/ 122 h 124"/>
                <a:gd name="T24" fmla="*/ 48 w 106"/>
                <a:gd name="T2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24">
                  <a:moveTo>
                    <a:pt x="48" y="124"/>
                  </a:moveTo>
                  <a:lnTo>
                    <a:pt x="0" y="86"/>
                  </a:lnTo>
                  <a:lnTo>
                    <a:pt x="0" y="56"/>
                  </a:lnTo>
                  <a:lnTo>
                    <a:pt x="38" y="26"/>
                  </a:lnTo>
                  <a:lnTo>
                    <a:pt x="64" y="6"/>
                  </a:lnTo>
                  <a:lnTo>
                    <a:pt x="72" y="0"/>
                  </a:lnTo>
                  <a:lnTo>
                    <a:pt x="76" y="0"/>
                  </a:lnTo>
                  <a:lnTo>
                    <a:pt x="92" y="24"/>
                  </a:lnTo>
                  <a:lnTo>
                    <a:pt x="106" y="46"/>
                  </a:lnTo>
                  <a:lnTo>
                    <a:pt x="68" y="94"/>
                  </a:lnTo>
                  <a:lnTo>
                    <a:pt x="76" y="100"/>
                  </a:lnTo>
                  <a:lnTo>
                    <a:pt x="60" y="122"/>
                  </a:lnTo>
                  <a:lnTo>
                    <a:pt x="48" y="1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5" name="Freeform 59">
              <a:extLst>
                <a:ext uri="{FF2B5EF4-FFF2-40B4-BE49-F238E27FC236}">
                  <a16:creationId xmlns:a16="http://schemas.microsoft.com/office/drawing/2014/main" id="{8C0F4622-2B00-4280-AB6D-EF8BA694F11F}"/>
                </a:ext>
              </a:extLst>
            </p:cNvPr>
            <p:cNvSpPr>
              <a:spLocks/>
            </p:cNvSpPr>
            <p:nvPr/>
          </p:nvSpPr>
          <p:spPr bwMode="auto">
            <a:xfrm rot="544336">
              <a:off x="657268" y="4051484"/>
              <a:ext cx="591980" cy="571169"/>
            </a:xfrm>
            <a:custGeom>
              <a:avLst/>
              <a:gdLst>
                <a:gd name="T0" fmla="*/ 0 w 126"/>
                <a:gd name="T1" fmla="*/ 6 h 122"/>
                <a:gd name="T2" fmla="*/ 86 w 126"/>
                <a:gd name="T3" fmla="*/ 0 h 122"/>
                <a:gd name="T4" fmla="*/ 126 w 126"/>
                <a:gd name="T5" fmla="*/ 68 h 122"/>
                <a:gd name="T6" fmla="*/ 112 w 126"/>
                <a:gd name="T7" fmla="*/ 84 h 122"/>
                <a:gd name="T8" fmla="*/ 80 w 126"/>
                <a:gd name="T9" fmla="*/ 98 h 122"/>
                <a:gd name="T10" fmla="*/ 70 w 126"/>
                <a:gd name="T11" fmla="*/ 94 h 122"/>
                <a:gd name="T12" fmla="*/ 72 w 126"/>
                <a:gd name="T13" fmla="*/ 106 h 122"/>
                <a:gd name="T14" fmla="*/ 34 w 126"/>
                <a:gd name="T15" fmla="*/ 122 h 122"/>
                <a:gd name="T16" fmla="*/ 0 w 126"/>
                <a:gd name="T17" fmla="*/ 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22">
                  <a:moveTo>
                    <a:pt x="0" y="6"/>
                  </a:moveTo>
                  <a:lnTo>
                    <a:pt x="86" y="0"/>
                  </a:lnTo>
                  <a:lnTo>
                    <a:pt x="126" y="68"/>
                  </a:lnTo>
                  <a:lnTo>
                    <a:pt x="112" y="84"/>
                  </a:lnTo>
                  <a:lnTo>
                    <a:pt x="80" y="98"/>
                  </a:lnTo>
                  <a:lnTo>
                    <a:pt x="70" y="94"/>
                  </a:lnTo>
                  <a:lnTo>
                    <a:pt x="72" y="106"/>
                  </a:lnTo>
                  <a:lnTo>
                    <a:pt x="34" y="122"/>
                  </a:lnTo>
                  <a:lnTo>
                    <a:pt x="0" y="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6" name="Freeform 64">
              <a:extLst>
                <a:ext uri="{FF2B5EF4-FFF2-40B4-BE49-F238E27FC236}">
                  <a16:creationId xmlns:a16="http://schemas.microsoft.com/office/drawing/2014/main" id="{4F820D79-A619-4B48-B236-37231FB88A96}"/>
                </a:ext>
              </a:extLst>
            </p:cNvPr>
            <p:cNvSpPr>
              <a:spLocks/>
            </p:cNvSpPr>
            <p:nvPr/>
          </p:nvSpPr>
          <p:spPr bwMode="auto">
            <a:xfrm rot="544336">
              <a:off x="1045754" y="6178918"/>
              <a:ext cx="656727" cy="619731"/>
            </a:xfrm>
            <a:custGeom>
              <a:avLst/>
              <a:gdLst>
                <a:gd name="T0" fmla="*/ 4 w 140"/>
                <a:gd name="T1" fmla="*/ 116 h 132"/>
                <a:gd name="T2" fmla="*/ 0 w 140"/>
                <a:gd name="T3" fmla="*/ 82 h 132"/>
                <a:gd name="T4" fmla="*/ 0 w 140"/>
                <a:gd name="T5" fmla="*/ 40 h 132"/>
                <a:gd name="T6" fmla="*/ 26 w 140"/>
                <a:gd name="T7" fmla="*/ 28 h 132"/>
                <a:gd name="T8" fmla="*/ 32 w 140"/>
                <a:gd name="T9" fmla="*/ 12 h 132"/>
                <a:gd name="T10" fmla="*/ 68 w 140"/>
                <a:gd name="T11" fmla="*/ 6 h 132"/>
                <a:gd name="T12" fmla="*/ 72 w 140"/>
                <a:gd name="T13" fmla="*/ 12 h 132"/>
                <a:gd name="T14" fmla="*/ 76 w 140"/>
                <a:gd name="T15" fmla="*/ 12 h 132"/>
                <a:gd name="T16" fmla="*/ 78 w 140"/>
                <a:gd name="T17" fmla="*/ 4 h 132"/>
                <a:gd name="T18" fmla="*/ 120 w 140"/>
                <a:gd name="T19" fmla="*/ 0 h 132"/>
                <a:gd name="T20" fmla="*/ 128 w 140"/>
                <a:gd name="T21" fmla="*/ 14 h 132"/>
                <a:gd name="T22" fmla="*/ 140 w 140"/>
                <a:gd name="T23" fmla="*/ 118 h 132"/>
                <a:gd name="T24" fmla="*/ 58 w 140"/>
                <a:gd name="T25" fmla="*/ 132 h 132"/>
                <a:gd name="T26" fmla="*/ 40 w 140"/>
                <a:gd name="T27" fmla="*/ 122 h 132"/>
                <a:gd name="T28" fmla="*/ 14 w 140"/>
                <a:gd name="T29" fmla="*/ 124 h 132"/>
                <a:gd name="T30" fmla="*/ 12 w 140"/>
                <a:gd name="T31" fmla="*/ 116 h 132"/>
                <a:gd name="T32" fmla="*/ 4 w 140"/>
                <a:gd name="T33" fmla="*/ 11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0" h="132">
                  <a:moveTo>
                    <a:pt x="4" y="116"/>
                  </a:moveTo>
                  <a:lnTo>
                    <a:pt x="0" y="82"/>
                  </a:lnTo>
                  <a:lnTo>
                    <a:pt x="0" y="40"/>
                  </a:lnTo>
                  <a:lnTo>
                    <a:pt x="26" y="28"/>
                  </a:lnTo>
                  <a:lnTo>
                    <a:pt x="32" y="12"/>
                  </a:lnTo>
                  <a:lnTo>
                    <a:pt x="68" y="6"/>
                  </a:lnTo>
                  <a:lnTo>
                    <a:pt x="72" y="12"/>
                  </a:lnTo>
                  <a:lnTo>
                    <a:pt x="76" y="12"/>
                  </a:lnTo>
                  <a:lnTo>
                    <a:pt x="78" y="4"/>
                  </a:lnTo>
                  <a:lnTo>
                    <a:pt x="120" y="0"/>
                  </a:lnTo>
                  <a:lnTo>
                    <a:pt x="128" y="14"/>
                  </a:lnTo>
                  <a:lnTo>
                    <a:pt x="140" y="118"/>
                  </a:lnTo>
                  <a:lnTo>
                    <a:pt x="58" y="132"/>
                  </a:lnTo>
                  <a:lnTo>
                    <a:pt x="40" y="122"/>
                  </a:lnTo>
                  <a:lnTo>
                    <a:pt x="14" y="124"/>
                  </a:lnTo>
                  <a:lnTo>
                    <a:pt x="12" y="116"/>
                  </a:lnTo>
                  <a:lnTo>
                    <a:pt x="4" y="116"/>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7" name="Freeform 66">
              <a:extLst>
                <a:ext uri="{FF2B5EF4-FFF2-40B4-BE49-F238E27FC236}">
                  <a16:creationId xmlns:a16="http://schemas.microsoft.com/office/drawing/2014/main" id="{F4DFFF58-82A2-44C2-A729-3ABDBA6D8D26}"/>
                </a:ext>
              </a:extLst>
            </p:cNvPr>
            <p:cNvSpPr>
              <a:spLocks/>
            </p:cNvSpPr>
            <p:nvPr/>
          </p:nvSpPr>
          <p:spPr bwMode="auto">
            <a:xfrm rot="544336">
              <a:off x="1159062" y="5658621"/>
              <a:ext cx="554981" cy="580420"/>
            </a:xfrm>
            <a:custGeom>
              <a:avLst/>
              <a:gdLst>
                <a:gd name="T0" fmla="*/ 26 w 118"/>
                <a:gd name="T1" fmla="*/ 124 h 124"/>
                <a:gd name="T2" fmla="*/ 36 w 118"/>
                <a:gd name="T3" fmla="*/ 112 h 124"/>
                <a:gd name="T4" fmla="*/ 30 w 118"/>
                <a:gd name="T5" fmla="*/ 102 h 124"/>
                <a:gd name="T6" fmla="*/ 0 w 118"/>
                <a:gd name="T7" fmla="*/ 88 h 124"/>
                <a:gd name="T8" fmla="*/ 2 w 118"/>
                <a:gd name="T9" fmla="*/ 68 h 124"/>
                <a:gd name="T10" fmla="*/ 22 w 118"/>
                <a:gd name="T11" fmla="*/ 64 h 124"/>
                <a:gd name="T12" fmla="*/ 56 w 118"/>
                <a:gd name="T13" fmla="*/ 48 h 124"/>
                <a:gd name="T14" fmla="*/ 68 w 118"/>
                <a:gd name="T15" fmla="*/ 44 h 124"/>
                <a:gd name="T16" fmla="*/ 78 w 118"/>
                <a:gd name="T17" fmla="*/ 8 h 124"/>
                <a:gd name="T18" fmla="*/ 88 w 118"/>
                <a:gd name="T19" fmla="*/ 0 h 124"/>
                <a:gd name="T20" fmla="*/ 102 w 118"/>
                <a:gd name="T21" fmla="*/ 0 h 124"/>
                <a:gd name="T22" fmla="*/ 118 w 118"/>
                <a:gd name="T23" fmla="*/ 106 h 124"/>
                <a:gd name="T24" fmla="*/ 114 w 118"/>
                <a:gd name="T25" fmla="*/ 112 h 124"/>
                <a:gd name="T26" fmla="*/ 72 w 118"/>
                <a:gd name="T27" fmla="*/ 116 h 124"/>
                <a:gd name="T28" fmla="*/ 70 w 118"/>
                <a:gd name="T29" fmla="*/ 124 h 124"/>
                <a:gd name="T30" fmla="*/ 66 w 118"/>
                <a:gd name="T31" fmla="*/ 124 h 124"/>
                <a:gd name="T32" fmla="*/ 62 w 118"/>
                <a:gd name="T33" fmla="*/ 118 h 124"/>
                <a:gd name="T34" fmla="*/ 26 w 118"/>
                <a:gd name="T3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124">
                  <a:moveTo>
                    <a:pt x="26" y="124"/>
                  </a:moveTo>
                  <a:lnTo>
                    <a:pt x="36" y="112"/>
                  </a:lnTo>
                  <a:lnTo>
                    <a:pt x="30" y="102"/>
                  </a:lnTo>
                  <a:lnTo>
                    <a:pt x="0" y="88"/>
                  </a:lnTo>
                  <a:lnTo>
                    <a:pt x="2" y="68"/>
                  </a:lnTo>
                  <a:lnTo>
                    <a:pt x="22" y="64"/>
                  </a:lnTo>
                  <a:lnTo>
                    <a:pt x="56" y="48"/>
                  </a:lnTo>
                  <a:lnTo>
                    <a:pt x="68" y="44"/>
                  </a:lnTo>
                  <a:lnTo>
                    <a:pt x="78" y="8"/>
                  </a:lnTo>
                  <a:lnTo>
                    <a:pt x="88" y="0"/>
                  </a:lnTo>
                  <a:lnTo>
                    <a:pt x="102" y="0"/>
                  </a:lnTo>
                  <a:lnTo>
                    <a:pt x="118" y="106"/>
                  </a:lnTo>
                  <a:lnTo>
                    <a:pt x="114" y="112"/>
                  </a:lnTo>
                  <a:lnTo>
                    <a:pt x="72" y="116"/>
                  </a:lnTo>
                  <a:lnTo>
                    <a:pt x="70" y="124"/>
                  </a:lnTo>
                  <a:lnTo>
                    <a:pt x="66" y="124"/>
                  </a:lnTo>
                  <a:lnTo>
                    <a:pt x="62" y="118"/>
                  </a:lnTo>
                  <a:lnTo>
                    <a:pt x="26" y="1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8" name="Freeform 68">
              <a:extLst>
                <a:ext uri="{FF2B5EF4-FFF2-40B4-BE49-F238E27FC236}">
                  <a16:creationId xmlns:a16="http://schemas.microsoft.com/office/drawing/2014/main" id="{C96D804E-0205-4D9A-8DA5-7D8436400DB0}"/>
                </a:ext>
              </a:extLst>
            </p:cNvPr>
            <p:cNvSpPr>
              <a:spLocks/>
            </p:cNvSpPr>
            <p:nvPr/>
          </p:nvSpPr>
          <p:spPr bwMode="auto">
            <a:xfrm rot="544336">
              <a:off x="839948" y="5018079"/>
              <a:ext cx="804722" cy="543420"/>
            </a:xfrm>
            <a:custGeom>
              <a:avLst/>
              <a:gdLst>
                <a:gd name="T0" fmla="*/ 0 w 172"/>
                <a:gd name="T1" fmla="*/ 22 h 116"/>
                <a:gd name="T2" fmla="*/ 22 w 172"/>
                <a:gd name="T3" fmla="*/ 64 h 116"/>
                <a:gd name="T4" fmla="*/ 40 w 172"/>
                <a:gd name="T5" fmla="*/ 108 h 116"/>
                <a:gd name="T6" fmla="*/ 54 w 172"/>
                <a:gd name="T7" fmla="*/ 116 h 116"/>
                <a:gd name="T8" fmla="*/ 100 w 172"/>
                <a:gd name="T9" fmla="*/ 110 h 116"/>
                <a:gd name="T10" fmla="*/ 102 w 172"/>
                <a:gd name="T11" fmla="*/ 116 h 116"/>
                <a:gd name="T12" fmla="*/ 172 w 172"/>
                <a:gd name="T13" fmla="*/ 106 h 116"/>
                <a:gd name="T14" fmla="*/ 166 w 172"/>
                <a:gd name="T15" fmla="*/ 68 h 116"/>
                <a:gd name="T16" fmla="*/ 158 w 172"/>
                <a:gd name="T17" fmla="*/ 56 h 116"/>
                <a:gd name="T18" fmla="*/ 166 w 172"/>
                <a:gd name="T19" fmla="*/ 54 h 116"/>
                <a:gd name="T20" fmla="*/ 156 w 172"/>
                <a:gd name="T21" fmla="*/ 4 h 116"/>
                <a:gd name="T22" fmla="*/ 140 w 172"/>
                <a:gd name="T23" fmla="*/ 0 h 116"/>
                <a:gd name="T24" fmla="*/ 104 w 172"/>
                <a:gd name="T25" fmla="*/ 4 h 116"/>
                <a:gd name="T26" fmla="*/ 0 w 172"/>
                <a:gd name="T27" fmla="*/ 2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16">
                  <a:moveTo>
                    <a:pt x="0" y="22"/>
                  </a:moveTo>
                  <a:lnTo>
                    <a:pt x="22" y="64"/>
                  </a:lnTo>
                  <a:lnTo>
                    <a:pt x="40" y="108"/>
                  </a:lnTo>
                  <a:lnTo>
                    <a:pt x="54" y="116"/>
                  </a:lnTo>
                  <a:lnTo>
                    <a:pt x="100" y="110"/>
                  </a:lnTo>
                  <a:lnTo>
                    <a:pt x="102" y="116"/>
                  </a:lnTo>
                  <a:lnTo>
                    <a:pt x="172" y="106"/>
                  </a:lnTo>
                  <a:lnTo>
                    <a:pt x="166" y="68"/>
                  </a:lnTo>
                  <a:lnTo>
                    <a:pt x="158" y="56"/>
                  </a:lnTo>
                  <a:lnTo>
                    <a:pt x="166" y="54"/>
                  </a:lnTo>
                  <a:lnTo>
                    <a:pt x="156" y="4"/>
                  </a:lnTo>
                  <a:lnTo>
                    <a:pt x="140" y="0"/>
                  </a:lnTo>
                  <a:lnTo>
                    <a:pt x="104" y="4"/>
                  </a:lnTo>
                  <a:lnTo>
                    <a:pt x="0" y="2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39" name="Freeform 70">
              <a:extLst>
                <a:ext uri="{FF2B5EF4-FFF2-40B4-BE49-F238E27FC236}">
                  <a16:creationId xmlns:a16="http://schemas.microsoft.com/office/drawing/2014/main" id="{8D88762F-0A5E-46C8-81F4-2D7B44835125}"/>
                </a:ext>
              </a:extLst>
            </p:cNvPr>
            <p:cNvSpPr>
              <a:spLocks/>
            </p:cNvSpPr>
            <p:nvPr/>
          </p:nvSpPr>
          <p:spPr bwMode="auto">
            <a:xfrm rot="544336">
              <a:off x="1307057" y="4386786"/>
              <a:ext cx="626667" cy="702978"/>
            </a:xfrm>
            <a:custGeom>
              <a:avLst/>
              <a:gdLst>
                <a:gd name="T0" fmla="*/ 0 w 134"/>
                <a:gd name="T1" fmla="*/ 20 h 150"/>
                <a:gd name="T2" fmla="*/ 112 w 134"/>
                <a:gd name="T3" fmla="*/ 0 h 150"/>
                <a:gd name="T4" fmla="*/ 120 w 134"/>
                <a:gd name="T5" fmla="*/ 18 h 150"/>
                <a:gd name="T6" fmla="*/ 114 w 134"/>
                <a:gd name="T7" fmla="*/ 62 h 150"/>
                <a:gd name="T8" fmla="*/ 116 w 134"/>
                <a:gd name="T9" fmla="*/ 96 h 150"/>
                <a:gd name="T10" fmla="*/ 118 w 134"/>
                <a:gd name="T11" fmla="*/ 104 h 150"/>
                <a:gd name="T12" fmla="*/ 124 w 134"/>
                <a:gd name="T13" fmla="*/ 106 h 150"/>
                <a:gd name="T14" fmla="*/ 134 w 134"/>
                <a:gd name="T15" fmla="*/ 126 h 150"/>
                <a:gd name="T16" fmla="*/ 114 w 134"/>
                <a:gd name="T17" fmla="*/ 144 h 150"/>
                <a:gd name="T18" fmla="*/ 76 w 134"/>
                <a:gd name="T19" fmla="*/ 150 h 150"/>
                <a:gd name="T20" fmla="*/ 60 w 134"/>
                <a:gd name="T21" fmla="*/ 146 h 150"/>
                <a:gd name="T22" fmla="*/ 24 w 134"/>
                <a:gd name="T23" fmla="*/ 150 h 150"/>
                <a:gd name="T24" fmla="*/ 0 w 134"/>
                <a:gd name="T25" fmla="*/ 2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50">
                  <a:moveTo>
                    <a:pt x="0" y="20"/>
                  </a:moveTo>
                  <a:lnTo>
                    <a:pt x="112" y="0"/>
                  </a:lnTo>
                  <a:lnTo>
                    <a:pt x="120" y="18"/>
                  </a:lnTo>
                  <a:lnTo>
                    <a:pt x="114" y="62"/>
                  </a:lnTo>
                  <a:lnTo>
                    <a:pt x="116" y="96"/>
                  </a:lnTo>
                  <a:lnTo>
                    <a:pt x="118" y="104"/>
                  </a:lnTo>
                  <a:lnTo>
                    <a:pt x="124" y="106"/>
                  </a:lnTo>
                  <a:lnTo>
                    <a:pt x="134" y="126"/>
                  </a:lnTo>
                  <a:lnTo>
                    <a:pt x="114" y="144"/>
                  </a:lnTo>
                  <a:lnTo>
                    <a:pt x="76" y="150"/>
                  </a:lnTo>
                  <a:lnTo>
                    <a:pt x="60" y="146"/>
                  </a:lnTo>
                  <a:lnTo>
                    <a:pt x="24" y="150"/>
                  </a:lnTo>
                  <a:lnTo>
                    <a:pt x="0" y="2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0" name="Freeform 95">
              <a:extLst>
                <a:ext uri="{FF2B5EF4-FFF2-40B4-BE49-F238E27FC236}">
                  <a16:creationId xmlns:a16="http://schemas.microsoft.com/office/drawing/2014/main" id="{E45BC2B5-18A3-4967-B2AB-4823B6082E67}"/>
                </a:ext>
              </a:extLst>
            </p:cNvPr>
            <p:cNvSpPr>
              <a:spLocks/>
            </p:cNvSpPr>
            <p:nvPr/>
          </p:nvSpPr>
          <p:spPr bwMode="auto">
            <a:xfrm rot="544336">
              <a:off x="1852788" y="4483908"/>
              <a:ext cx="420861" cy="423175"/>
            </a:xfrm>
            <a:custGeom>
              <a:avLst/>
              <a:gdLst>
                <a:gd name="T0" fmla="*/ 12 w 90"/>
                <a:gd name="T1" fmla="*/ 0 h 90"/>
                <a:gd name="T2" fmla="*/ 42 w 90"/>
                <a:gd name="T3" fmla="*/ 0 h 90"/>
                <a:gd name="T4" fmla="*/ 44 w 90"/>
                <a:gd name="T5" fmla="*/ 8 h 90"/>
                <a:gd name="T6" fmla="*/ 90 w 90"/>
                <a:gd name="T7" fmla="*/ 0 h 90"/>
                <a:gd name="T8" fmla="*/ 90 w 90"/>
                <a:gd name="T9" fmla="*/ 24 h 90"/>
                <a:gd name="T10" fmla="*/ 82 w 90"/>
                <a:gd name="T11" fmla="*/ 36 h 90"/>
                <a:gd name="T12" fmla="*/ 86 w 90"/>
                <a:gd name="T13" fmla="*/ 54 h 90"/>
                <a:gd name="T14" fmla="*/ 90 w 90"/>
                <a:gd name="T15" fmla="*/ 66 h 90"/>
                <a:gd name="T16" fmla="*/ 90 w 90"/>
                <a:gd name="T17" fmla="*/ 70 h 90"/>
                <a:gd name="T18" fmla="*/ 88 w 90"/>
                <a:gd name="T19" fmla="*/ 72 h 90"/>
                <a:gd name="T20" fmla="*/ 2 w 90"/>
                <a:gd name="T21" fmla="*/ 90 h 90"/>
                <a:gd name="T22" fmla="*/ 0 w 90"/>
                <a:gd name="T23" fmla="*/ 74 h 90"/>
                <a:gd name="T24" fmla="*/ 0 w 90"/>
                <a:gd name="T25" fmla="*/ 60 h 90"/>
                <a:gd name="T26" fmla="*/ 0 w 90"/>
                <a:gd name="T27" fmla="*/ 52 h 90"/>
                <a:gd name="T28" fmla="*/ 2 w 90"/>
                <a:gd name="T29" fmla="*/ 44 h 90"/>
                <a:gd name="T30" fmla="*/ 4 w 90"/>
                <a:gd name="T31" fmla="*/ 30 h 90"/>
                <a:gd name="T32" fmla="*/ 6 w 90"/>
                <a:gd name="T33" fmla="*/ 12 h 90"/>
                <a:gd name="T34" fmla="*/ 12 w 90"/>
                <a:gd name="T3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90">
                  <a:moveTo>
                    <a:pt x="12" y="0"/>
                  </a:moveTo>
                  <a:lnTo>
                    <a:pt x="42" y="0"/>
                  </a:lnTo>
                  <a:lnTo>
                    <a:pt x="44" y="8"/>
                  </a:lnTo>
                  <a:lnTo>
                    <a:pt x="90" y="0"/>
                  </a:lnTo>
                  <a:lnTo>
                    <a:pt x="90" y="24"/>
                  </a:lnTo>
                  <a:lnTo>
                    <a:pt x="82" y="36"/>
                  </a:lnTo>
                  <a:lnTo>
                    <a:pt x="86" y="54"/>
                  </a:lnTo>
                  <a:lnTo>
                    <a:pt x="90" y="66"/>
                  </a:lnTo>
                  <a:lnTo>
                    <a:pt x="90" y="70"/>
                  </a:lnTo>
                  <a:lnTo>
                    <a:pt x="88" y="72"/>
                  </a:lnTo>
                  <a:lnTo>
                    <a:pt x="2" y="90"/>
                  </a:lnTo>
                  <a:lnTo>
                    <a:pt x="0" y="74"/>
                  </a:lnTo>
                  <a:lnTo>
                    <a:pt x="0" y="60"/>
                  </a:lnTo>
                  <a:lnTo>
                    <a:pt x="0" y="52"/>
                  </a:lnTo>
                  <a:lnTo>
                    <a:pt x="2" y="44"/>
                  </a:lnTo>
                  <a:lnTo>
                    <a:pt x="4" y="30"/>
                  </a:lnTo>
                  <a:lnTo>
                    <a:pt x="6" y="12"/>
                  </a:lnTo>
                  <a:lnTo>
                    <a:pt x="12"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1" name="Freeform 110">
              <a:extLst>
                <a:ext uri="{FF2B5EF4-FFF2-40B4-BE49-F238E27FC236}">
                  <a16:creationId xmlns:a16="http://schemas.microsoft.com/office/drawing/2014/main" id="{CA8625FA-11A0-4B7E-ADD6-285C329AB5D1}"/>
                </a:ext>
              </a:extLst>
            </p:cNvPr>
            <p:cNvSpPr>
              <a:spLocks/>
            </p:cNvSpPr>
            <p:nvPr/>
          </p:nvSpPr>
          <p:spPr bwMode="auto">
            <a:xfrm rot="544336">
              <a:off x="1607672" y="6220541"/>
              <a:ext cx="393112" cy="608168"/>
            </a:xfrm>
            <a:custGeom>
              <a:avLst/>
              <a:gdLst>
                <a:gd name="T0" fmla="*/ 84 w 84"/>
                <a:gd name="T1" fmla="*/ 98 h 130"/>
                <a:gd name="T2" fmla="*/ 82 w 84"/>
                <a:gd name="T3" fmla="*/ 114 h 130"/>
                <a:gd name="T4" fmla="*/ 36 w 84"/>
                <a:gd name="T5" fmla="*/ 130 h 130"/>
                <a:gd name="T6" fmla="*/ 20 w 84"/>
                <a:gd name="T7" fmla="*/ 124 h 130"/>
                <a:gd name="T8" fmla="*/ 8 w 84"/>
                <a:gd name="T9" fmla="*/ 20 h 130"/>
                <a:gd name="T10" fmla="*/ 0 w 84"/>
                <a:gd name="T11" fmla="*/ 6 h 130"/>
                <a:gd name="T12" fmla="*/ 4 w 84"/>
                <a:gd name="T13" fmla="*/ 0 h 130"/>
                <a:gd name="T14" fmla="*/ 14 w 84"/>
                <a:gd name="T15" fmla="*/ 8 h 130"/>
                <a:gd name="T16" fmla="*/ 24 w 84"/>
                <a:gd name="T17" fmla="*/ 6 h 130"/>
                <a:gd name="T18" fmla="*/ 28 w 84"/>
                <a:gd name="T19" fmla="*/ 14 h 130"/>
                <a:gd name="T20" fmla="*/ 32 w 84"/>
                <a:gd name="T21" fmla="*/ 30 h 130"/>
                <a:gd name="T22" fmla="*/ 42 w 84"/>
                <a:gd name="T23" fmla="*/ 30 h 130"/>
                <a:gd name="T24" fmla="*/ 44 w 84"/>
                <a:gd name="T25" fmla="*/ 42 h 130"/>
                <a:gd name="T26" fmla="*/ 72 w 84"/>
                <a:gd name="T27" fmla="*/ 38 h 130"/>
                <a:gd name="T28" fmla="*/ 84 w 84"/>
                <a:gd name="T29" fmla="*/ 9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0">
                  <a:moveTo>
                    <a:pt x="84" y="98"/>
                  </a:moveTo>
                  <a:lnTo>
                    <a:pt x="82" y="114"/>
                  </a:lnTo>
                  <a:lnTo>
                    <a:pt x="36" y="130"/>
                  </a:lnTo>
                  <a:lnTo>
                    <a:pt x="20" y="124"/>
                  </a:lnTo>
                  <a:lnTo>
                    <a:pt x="8" y="20"/>
                  </a:lnTo>
                  <a:lnTo>
                    <a:pt x="0" y="6"/>
                  </a:lnTo>
                  <a:lnTo>
                    <a:pt x="4" y="0"/>
                  </a:lnTo>
                  <a:lnTo>
                    <a:pt x="14" y="8"/>
                  </a:lnTo>
                  <a:lnTo>
                    <a:pt x="24" y="6"/>
                  </a:lnTo>
                  <a:lnTo>
                    <a:pt x="28" y="14"/>
                  </a:lnTo>
                  <a:lnTo>
                    <a:pt x="32" y="30"/>
                  </a:lnTo>
                  <a:lnTo>
                    <a:pt x="42" y="30"/>
                  </a:lnTo>
                  <a:lnTo>
                    <a:pt x="44" y="42"/>
                  </a:lnTo>
                  <a:lnTo>
                    <a:pt x="72" y="38"/>
                  </a:lnTo>
                  <a:lnTo>
                    <a:pt x="84" y="9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2" name="Freeform 111">
              <a:extLst>
                <a:ext uri="{FF2B5EF4-FFF2-40B4-BE49-F238E27FC236}">
                  <a16:creationId xmlns:a16="http://schemas.microsoft.com/office/drawing/2014/main" id="{D2021DCF-F2A6-44E5-A1EA-5E8E5A26507D}"/>
                </a:ext>
              </a:extLst>
            </p:cNvPr>
            <p:cNvSpPr>
              <a:spLocks/>
            </p:cNvSpPr>
            <p:nvPr/>
          </p:nvSpPr>
          <p:spPr bwMode="auto">
            <a:xfrm rot="544336">
              <a:off x="1945285" y="6232103"/>
              <a:ext cx="813972" cy="684479"/>
            </a:xfrm>
            <a:custGeom>
              <a:avLst/>
              <a:gdLst>
                <a:gd name="T0" fmla="*/ 0 w 174"/>
                <a:gd name="T1" fmla="*/ 54 h 146"/>
                <a:gd name="T2" fmla="*/ 0 w 174"/>
                <a:gd name="T3" fmla="*/ 42 h 146"/>
                <a:gd name="T4" fmla="*/ 44 w 174"/>
                <a:gd name="T5" fmla="*/ 26 h 146"/>
                <a:gd name="T6" fmla="*/ 48 w 174"/>
                <a:gd name="T7" fmla="*/ 32 h 146"/>
                <a:gd name="T8" fmla="*/ 80 w 174"/>
                <a:gd name="T9" fmla="*/ 30 h 146"/>
                <a:gd name="T10" fmla="*/ 74 w 174"/>
                <a:gd name="T11" fmla="*/ 2 h 146"/>
                <a:gd name="T12" fmla="*/ 88 w 174"/>
                <a:gd name="T13" fmla="*/ 0 h 146"/>
                <a:gd name="T14" fmla="*/ 94 w 174"/>
                <a:gd name="T15" fmla="*/ 12 h 146"/>
                <a:gd name="T16" fmla="*/ 100 w 174"/>
                <a:gd name="T17" fmla="*/ 6 h 146"/>
                <a:gd name="T18" fmla="*/ 128 w 174"/>
                <a:gd name="T19" fmla="*/ 10 h 146"/>
                <a:gd name="T20" fmla="*/ 138 w 174"/>
                <a:gd name="T21" fmla="*/ 24 h 146"/>
                <a:gd name="T22" fmla="*/ 140 w 174"/>
                <a:gd name="T23" fmla="*/ 32 h 146"/>
                <a:gd name="T24" fmla="*/ 154 w 174"/>
                <a:gd name="T25" fmla="*/ 42 h 146"/>
                <a:gd name="T26" fmla="*/ 160 w 174"/>
                <a:gd name="T27" fmla="*/ 66 h 146"/>
                <a:gd name="T28" fmla="*/ 174 w 174"/>
                <a:gd name="T29" fmla="*/ 104 h 146"/>
                <a:gd name="T30" fmla="*/ 52 w 174"/>
                <a:gd name="T31" fmla="*/ 124 h 146"/>
                <a:gd name="T32" fmla="*/ 54 w 174"/>
                <a:gd name="T33" fmla="*/ 146 h 146"/>
                <a:gd name="T34" fmla="*/ 48 w 174"/>
                <a:gd name="T35" fmla="*/ 144 h 146"/>
                <a:gd name="T36" fmla="*/ 12 w 174"/>
                <a:gd name="T37" fmla="*/ 114 h 146"/>
                <a:gd name="T38" fmla="*/ 0 w 174"/>
                <a:gd name="T39" fmla="*/ 5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4" h="146">
                  <a:moveTo>
                    <a:pt x="0" y="54"/>
                  </a:moveTo>
                  <a:lnTo>
                    <a:pt x="0" y="42"/>
                  </a:lnTo>
                  <a:lnTo>
                    <a:pt x="44" y="26"/>
                  </a:lnTo>
                  <a:lnTo>
                    <a:pt x="48" y="32"/>
                  </a:lnTo>
                  <a:lnTo>
                    <a:pt x="80" y="30"/>
                  </a:lnTo>
                  <a:lnTo>
                    <a:pt x="74" y="2"/>
                  </a:lnTo>
                  <a:lnTo>
                    <a:pt x="88" y="0"/>
                  </a:lnTo>
                  <a:lnTo>
                    <a:pt x="94" y="12"/>
                  </a:lnTo>
                  <a:lnTo>
                    <a:pt x="100" y="6"/>
                  </a:lnTo>
                  <a:lnTo>
                    <a:pt x="128" y="10"/>
                  </a:lnTo>
                  <a:lnTo>
                    <a:pt x="138" y="24"/>
                  </a:lnTo>
                  <a:lnTo>
                    <a:pt x="140" y="32"/>
                  </a:lnTo>
                  <a:lnTo>
                    <a:pt x="154" y="42"/>
                  </a:lnTo>
                  <a:lnTo>
                    <a:pt x="160" y="66"/>
                  </a:lnTo>
                  <a:lnTo>
                    <a:pt x="174" y="104"/>
                  </a:lnTo>
                  <a:lnTo>
                    <a:pt x="52" y="124"/>
                  </a:lnTo>
                  <a:lnTo>
                    <a:pt x="54" y="146"/>
                  </a:lnTo>
                  <a:lnTo>
                    <a:pt x="48" y="144"/>
                  </a:lnTo>
                  <a:lnTo>
                    <a:pt x="12" y="114"/>
                  </a:lnTo>
                  <a:lnTo>
                    <a:pt x="0" y="5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3" name="Freeform 118">
              <a:extLst>
                <a:ext uri="{FF2B5EF4-FFF2-40B4-BE49-F238E27FC236}">
                  <a16:creationId xmlns:a16="http://schemas.microsoft.com/office/drawing/2014/main" id="{CA4A25D9-8AB7-41DE-984C-EEA911CBD28A}"/>
                </a:ext>
              </a:extLst>
            </p:cNvPr>
            <p:cNvSpPr>
              <a:spLocks/>
            </p:cNvSpPr>
            <p:nvPr/>
          </p:nvSpPr>
          <p:spPr bwMode="auto">
            <a:xfrm rot="544336">
              <a:off x="1630796" y="5628560"/>
              <a:ext cx="413924" cy="786225"/>
            </a:xfrm>
            <a:custGeom>
              <a:avLst/>
              <a:gdLst>
                <a:gd name="T0" fmla="*/ 0 w 88"/>
                <a:gd name="T1" fmla="*/ 20 h 168"/>
                <a:gd name="T2" fmla="*/ 4 w 88"/>
                <a:gd name="T3" fmla="*/ 14 h 168"/>
                <a:gd name="T4" fmla="*/ 24 w 88"/>
                <a:gd name="T5" fmla="*/ 16 h 168"/>
                <a:gd name="T6" fmla="*/ 56 w 88"/>
                <a:gd name="T7" fmla="*/ 0 h 168"/>
                <a:gd name="T8" fmla="*/ 78 w 88"/>
                <a:gd name="T9" fmla="*/ 28 h 168"/>
                <a:gd name="T10" fmla="*/ 82 w 88"/>
                <a:gd name="T11" fmla="*/ 48 h 168"/>
                <a:gd name="T12" fmla="*/ 88 w 88"/>
                <a:gd name="T13" fmla="*/ 86 h 168"/>
                <a:gd name="T14" fmla="*/ 80 w 88"/>
                <a:gd name="T15" fmla="*/ 94 h 168"/>
                <a:gd name="T16" fmla="*/ 88 w 88"/>
                <a:gd name="T17" fmla="*/ 122 h 168"/>
                <a:gd name="T18" fmla="*/ 76 w 88"/>
                <a:gd name="T19" fmla="*/ 128 h 168"/>
                <a:gd name="T20" fmla="*/ 84 w 88"/>
                <a:gd name="T21" fmla="*/ 152 h 168"/>
                <a:gd name="T22" fmla="*/ 84 w 88"/>
                <a:gd name="T23" fmla="*/ 164 h 168"/>
                <a:gd name="T24" fmla="*/ 56 w 88"/>
                <a:gd name="T25" fmla="*/ 168 h 168"/>
                <a:gd name="T26" fmla="*/ 54 w 88"/>
                <a:gd name="T27" fmla="*/ 156 h 168"/>
                <a:gd name="T28" fmla="*/ 44 w 88"/>
                <a:gd name="T29" fmla="*/ 156 h 168"/>
                <a:gd name="T30" fmla="*/ 36 w 88"/>
                <a:gd name="T31" fmla="*/ 132 h 168"/>
                <a:gd name="T32" fmla="*/ 26 w 88"/>
                <a:gd name="T33" fmla="*/ 134 h 168"/>
                <a:gd name="T34" fmla="*/ 16 w 88"/>
                <a:gd name="T35" fmla="*/ 126 h 168"/>
                <a:gd name="T36" fmla="*/ 0 w 88"/>
                <a:gd name="T37"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168">
                  <a:moveTo>
                    <a:pt x="0" y="20"/>
                  </a:moveTo>
                  <a:lnTo>
                    <a:pt x="4" y="14"/>
                  </a:lnTo>
                  <a:lnTo>
                    <a:pt x="24" y="16"/>
                  </a:lnTo>
                  <a:lnTo>
                    <a:pt x="56" y="0"/>
                  </a:lnTo>
                  <a:lnTo>
                    <a:pt x="78" y="28"/>
                  </a:lnTo>
                  <a:lnTo>
                    <a:pt x="82" y="48"/>
                  </a:lnTo>
                  <a:lnTo>
                    <a:pt x="88" y="86"/>
                  </a:lnTo>
                  <a:lnTo>
                    <a:pt x="80" y="94"/>
                  </a:lnTo>
                  <a:lnTo>
                    <a:pt x="88" y="122"/>
                  </a:lnTo>
                  <a:lnTo>
                    <a:pt x="76" y="128"/>
                  </a:lnTo>
                  <a:lnTo>
                    <a:pt x="84" y="152"/>
                  </a:lnTo>
                  <a:lnTo>
                    <a:pt x="84" y="164"/>
                  </a:lnTo>
                  <a:lnTo>
                    <a:pt x="56" y="168"/>
                  </a:lnTo>
                  <a:lnTo>
                    <a:pt x="54" y="156"/>
                  </a:lnTo>
                  <a:lnTo>
                    <a:pt x="44" y="156"/>
                  </a:lnTo>
                  <a:lnTo>
                    <a:pt x="36" y="132"/>
                  </a:lnTo>
                  <a:lnTo>
                    <a:pt x="26" y="134"/>
                  </a:lnTo>
                  <a:lnTo>
                    <a:pt x="16" y="126"/>
                  </a:lnTo>
                  <a:lnTo>
                    <a:pt x="0" y="2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4" name="Freeform 126">
              <a:extLst>
                <a:ext uri="{FF2B5EF4-FFF2-40B4-BE49-F238E27FC236}">
                  <a16:creationId xmlns:a16="http://schemas.microsoft.com/office/drawing/2014/main" id="{7C4569E2-DDED-4DBB-9CB1-164CB1AE3F8B}"/>
                </a:ext>
              </a:extLst>
            </p:cNvPr>
            <p:cNvSpPr>
              <a:spLocks/>
            </p:cNvSpPr>
            <p:nvPr/>
          </p:nvSpPr>
          <p:spPr bwMode="auto">
            <a:xfrm rot="544336">
              <a:off x="2636700" y="6049422"/>
              <a:ext cx="608166" cy="580419"/>
            </a:xfrm>
            <a:custGeom>
              <a:avLst/>
              <a:gdLst>
                <a:gd name="T0" fmla="*/ 0 w 130"/>
                <a:gd name="T1" fmla="*/ 82 h 124"/>
                <a:gd name="T2" fmla="*/ 4 w 130"/>
                <a:gd name="T3" fmla="*/ 56 h 124"/>
                <a:gd name="T4" fmla="*/ 38 w 130"/>
                <a:gd name="T5" fmla="*/ 8 h 124"/>
                <a:gd name="T6" fmla="*/ 108 w 130"/>
                <a:gd name="T7" fmla="*/ 0 h 124"/>
                <a:gd name="T8" fmla="*/ 126 w 130"/>
                <a:gd name="T9" fmla="*/ 76 h 124"/>
                <a:gd name="T10" fmla="*/ 130 w 130"/>
                <a:gd name="T11" fmla="*/ 108 h 124"/>
                <a:gd name="T12" fmla="*/ 22 w 130"/>
                <a:gd name="T13" fmla="*/ 124 h 124"/>
                <a:gd name="T14" fmla="*/ 16 w 130"/>
                <a:gd name="T15" fmla="*/ 100 h 124"/>
                <a:gd name="T16" fmla="*/ 2 w 130"/>
                <a:gd name="T17" fmla="*/ 90 h 124"/>
                <a:gd name="T18" fmla="*/ 0 w 130"/>
                <a:gd name="T19" fmla="*/ 8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24">
                  <a:moveTo>
                    <a:pt x="0" y="82"/>
                  </a:moveTo>
                  <a:lnTo>
                    <a:pt x="4" y="56"/>
                  </a:lnTo>
                  <a:lnTo>
                    <a:pt x="38" y="8"/>
                  </a:lnTo>
                  <a:lnTo>
                    <a:pt x="108" y="0"/>
                  </a:lnTo>
                  <a:lnTo>
                    <a:pt x="126" y="76"/>
                  </a:lnTo>
                  <a:lnTo>
                    <a:pt x="130" y="108"/>
                  </a:lnTo>
                  <a:lnTo>
                    <a:pt x="22" y="124"/>
                  </a:lnTo>
                  <a:lnTo>
                    <a:pt x="16" y="100"/>
                  </a:lnTo>
                  <a:lnTo>
                    <a:pt x="2" y="90"/>
                  </a:lnTo>
                  <a:lnTo>
                    <a:pt x="0" y="82"/>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5" name="Freeform 133">
              <a:extLst>
                <a:ext uri="{FF2B5EF4-FFF2-40B4-BE49-F238E27FC236}">
                  <a16:creationId xmlns:a16="http://schemas.microsoft.com/office/drawing/2014/main" id="{DD7CFCA1-2321-464C-838E-4EB43FD8B2DD}"/>
                </a:ext>
              </a:extLst>
            </p:cNvPr>
            <p:cNvSpPr>
              <a:spLocks/>
            </p:cNvSpPr>
            <p:nvPr/>
          </p:nvSpPr>
          <p:spPr bwMode="auto">
            <a:xfrm rot="544336">
              <a:off x="1970723" y="5908363"/>
              <a:ext cx="413923" cy="487923"/>
            </a:xfrm>
            <a:custGeom>
              <a:avLst/>
              <a:gdLst>
                <a:gd name="T0" fmla="*/ 6 w 88"/>
                <a:gd name="T1" fmla="*/ 0 h 104"/>
                <a:gd name="T2" fmla="*/ 40 w 88"/>
                <a:gd name="T3" fmla="*/ 20 h 104"/>
                <a:gd name="T4" fmla="*/ 64 w 88"/>
                <a:gd name="T5" fmla="*/ 16 h 104"/>
                <a:gd name="T6" fmla="*/ 66 w 88"/>
                <a:gd name="T7" fmla="*/ 38 h 104"/>
                <a:gd name="T8" fmla="*/ 82 w 88"/>
                <a:gd name="T9" fmla="*/ 64 h 104"/>
                <a:gd name="T10" fmla="*/ 88 w 88"/>
                <a:gd name="T11" fmla="*/ 92 h 104"/>
                <a:gd name="T12" fmla="*/ 56 w 88"/>
                <a:gd name="T13" fmla="*/ 94 h 104"/>
                <a:gd name="T14" fmla="*/ 52 w 88"/>
                <a:gd name="T15" fmla="*/ 88 h 104"/>
                <a:gd name="T16" fmla="*/ 8 w 88"/>
                <a:gd name="T17" fmla="*/ 104 h 104"/>
                <a:gd name="T18" fmla="*/ 0 w 88"/>
                <a:gd name="T19" fmla="*/ 80 h 104"/>
                <a:gd name="T20" fmla="*/ 12 w 88"/>
                <a:gd name="T21" fmla="*/ 74 h 104"/>
                <a:gd name="T22" fmla="*/ 4 w 88"/>
                <a:gd name="T23" fmla="*/ 46 h 104"/>
                <a:gd name="T24" fmla="*/ 12 w 88"/>
                <a:gd name="T25" fmla="*/ 38 h 104"/>
                <a:gd name="T26" fmla="*/ 6 w 88"/>
                <a:gd name="T2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104">
                  <a:moveTo>
                    <a:pt x="6" y="0"/>
                  </a:moveTo>
                  <a:lnTo>
                    <a:pt x="40" y="20"/>
                  </a:lnTo>
                  <a:lnTo>
                    <a:pt x="64" y="16"/>
                  </a:lnTo>
                  <a:lnTo>
                    <a:pt x="66" y="38"/>
                  </a:lnTo>
                  <a:lnTo>
                    <a:pt x="82" y="64"/>
                  </a:lnTo>
                  <a:lnTo>
                    <a:pt x="88" y="92"/>
                  </a:lnTo>
                  <a:lnTo>
                    <a:pt x="56" y="94"/>
                  </a:lnTo>
                  <a:lnTo>
                    <a:pt x="52" y="88"/>
                  </a:lnTo>
                  <a:lnTo>
                    <a:pt x="8" y="104"/>
                  </a:lnTo>
                  <a:lnTo>
                    <a:pt x="0" y="80"/>
                  </a:lnTo>
                  <a:lnTo>
                    <a:pt x="12" y="74"/>
                  </a:lnTo>
                  <a:lnTo>
                    <a:pt x="4" y="46"/>
                  </a:lnTo>
                  <a:lnTo>
                    <a:pt x="12" y="38"/>
                  </a:lnTo>
                  <a:lnTo>
                    <a:pt x="6" y="0"/>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6" name="Freeform 134">
              <a:extLst>
                <a:ext uri="{FF2B5EF4-FFF2-40B4-BE49-F238E27FC236}">
                  <a16:creationId xmlns:a16="http://schemas.microsoft.com/office/drawing/2014/main" id="{17FA140F-9310-4DE0-B92D-D43B8055DD71}"/>
                </a:ext>
              </a:extLst>
            </p:cNvPr>
            <p:cNvSpPr>
              <a:spLocks/>
            </p:cNvSpPr>
            <p:nvPr/>
          </p:nvSpPr>
          <p:spPr bwMode="auto">
            <a:xfrm rot="544336">
              <a:off x="2285212" y="5697933"/>
              <a:ext cx="571167" cy="675229"/>
            </a:xfrm>
            <a:custGeom>
              <a:avLst/>
              <a:gdLst>
                <a:gd name="T0" fmla="*/ 2 w 122"/>
                <a:gd name="T1" fmla="*/ 74 h 144"/>
                <a:gd name="T2" fmla="*/ 0 w 122"/>
                <a:gd name="T3" fmla="*/ 60 h 144"/>
                <a:gd name="T4" fmla="*/ 14 w 122"/>
                <a:gd name="T5" fmla="*/ 56 h 144"/>
                <a:gd name="T6" fmla="*/ 40 w 122"/>
                <a:gd name="T7" fmla="*/ 2 h 144"/>
                <a:gd name="T8" fmla="*/ 78 w 122"/>
                <a:gd name="T9" fmla="*/ 2 h 144"/>
                <a:gd name="T10" fmla="*/ 100 w 122"/>
                <a:gd name="T11" fmla="*/ 0 h 144"/>
                <a:gd name="T12" fmla="*/ 112 w 122"/>
                <a:gd name="T13" fmla="*/ 2 h 144"/>
                <a:gd name="T14" fmla="*/ 116 w 122"/>
                <a:gd name="T15" fmla="*/ 38 h 144"/>
                <a:gd name="T16" fmla="*/ 122 w 122"/>
                <a:gd name="T17" fmla="*/ 70 h 144"/>
                <a:gd name="T18" fmla="*/ 88 w 122"/>
                <a:gd name="T19" fmla="*/ 118 h 144"/>
                <a:gd name="T20" fmla="*/ 84 w 122"/>
                <a:gd name="T21" fmla="*/ 144 h 144"/>
                <a:gd name="T22" fmla="*/ 74 w 122"/>
                <a:gd name="T23" fmla="*/ 130 h 144"/>
                <a:gd name="T24" fmla="*/ 46 w 122"/>
                <a:gd name="T25" fmla="*/ 126 h 144"/>
                <a:gd name="T26" fmla="*/ 40 w 122"/>
                <a:gd name="T27" fmla="*/ 132 h 144"/>
                <a:gd name="T28" fmla="*/ 34 w 122"/>
                <a:gd name="T29" fmla="*/ 120 h 144"/>
                <a:gd name="T30" fmla="*/ 20 w 122"/>
                <a:gd name="T31" fmla="*/ 122 h 144"/>
                <a:gd name="T32" fmla="*/ 4 w 122"/>
                <a:gd name="T33" fmla="*/ 96 h 144"/>
                <a:gd name="T34" fmla="*/ 2 w 122"/>
                <a:gd name="T35" fmla="*/ 7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44">
                  <a:moveTo>
                    <a:pt x="2" y="74"/>
                  </a:moveTo>
                  <a:lnTo>
                    <a:pt x="0" y="60"/>
                  </a:lnTo>
                  <a:lnTo>
                    <a:pt x="14" y="56"/>
                  </a:lnTo>
                  <a:lnTo>
                    <a:pt x="40" y="2"/>
                  </a:lnTo>
                  <a:lnTo>
                    <a:pt x="78" y="2"/>
                  </a:lnTo>
                  <a:lnTo>
                    <a:pt x="100" y="0"/>
                  </a:lnTo>
                  <a:lnTo>
                    <a:pt x="112" y="2"/>
                  </a:lnTo>
                  <a:lnTo>
                    <a:pt x="116" y="38"/>
                  </a:lnTo>
                  <a:lnTo>
                    <a:pt x="122" y="70"/>
                  </a:lnTo>
                  <a:lnTo>
                    <a:pt x="88" y="118"/>
                  </a:lnTo>
                  <a:lnTo>
                    <a:pt x="84" y="144"/>
                  </a:lnTo>
                  <a:lnTo>
                    <a:pt x="74" y="130"/>
                  </a:lnTo>
                  <a:lnTo>
                    <a:pt x="46" y="126"/>
                  </a:lnTo>
                  <a:lnTo>
                    <a:pt x="40" y="132"/>
                  </a:lnTo>
                  <a:lnTo>
                    <a:pt x="34" y="120"/>
                  </a:lnTo>
                  <a:lnTo>
                    <a:pt x="20" y="122"/>
                  </a:lnTo>
                  <a:lnTo>
                    <a:pt x="4" y="96"/>
                  </a:lnTo>
                  <a:lnTo>
                    <a:pt x="2" y="7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7" name="Freeform 135">
              <a:extLst>
                <a:ext uri="{FF2B5EF4-FFF2-40B4-BE49-F238E27FC236}">
                  <a16:creationId xmlns:a16="http://schemas.microsoft.com/office/drawing/2014/main" id="{392023B8-0CF1-4066-9C8A-3A4AD6F5535B}"/>
                </a:ext>
              </a:extLst>
            </p:cNvPr>
            <p:cNvSpPr>
              <a:spLocks/>
            </p:cNvSpPr>
            <p:nvPr/>
          </p:nvSpPr>
          <p:spPr bwMode="auto">
            <a:xfrm rot="544336">
              <a:off x="1959160" y="5288632"/>
              <a:ext cx="749224" cy="730727"/>
            </a:xfrm>
            <a:custGeom>
              <a:avLst/>
              <a:gdLst>
                <a:gd name="T0" fmla="*/ 0 w 160"/>
                <a:gd name="T1" fmla="*/ 88 h 156"/>
                <a:gd name="T2" fmla="*/ 16 w 160"/>
                <a:gd name="T3" fmla="*/ 82 h 156"/>
                <a:gd name="T4" fmla="*/ 30 w 160"/>
                <a:gd name="T5" fmla="*/ 22 h 156"/>
                <a:gd name="T6" fmla="*/ 28 w 160"/>
                <a:gd name="T7" fmla="*/ 4 h 156"/>
                <a:gd name="T8" fmla="*/ 44 w 160"/>
                <a:gd name="T9" fmla="*/ 0 h 156"/>
                <a:gd name="T10" fmla="*/ 86 w 160"/>
                <a:gd name="T11" fmla="*/ 8 h 156"/>
                <a:gd name="T12" fmla="*/ 132 w 160"/>
                <a:gd name="T13" fmla="*/ 32 h 156"/>
                <a:gd name="T14" fmla="*/ 128 w 160"/>
                <a:gd name="T15" fmla="*/ 46 h 156"/>
                <a:gd name="T16" fmla="*/ 152 w 160"/>
                <a:gd name="T17" fmla="*/ 68 h 156"/>
                <a:gd name="T18" fmla="*/ 160 w 160"/>
                <a:gd name="T19" fmla="*/ 80 h 156"/>
                <a:gd name="T20" fmla="*/ 122 w 160"/>
                <a:gd name="T21" fmla="*/ 80 h 156"/>
                <a:gd name="T22" fmla="*/ 96 w 160"/>
                <a:gd name="T23" fmla="*/ 134 h 156"/>
                <a:gd name="T24" fmla="*/ 82 w 160"/>
                <a:gd name="T25" fmla="*/ 138 h 156"/>
                <a:gd name="T26" fmla="*/ 84 w 160"/>
                <a:gd name="T27" fmla="*/ 152 h 156"/>
                <a:gd name="T28" fmla="*/ 60 w 160"/>
                <a:gd name="T29" fmla="*/ 156 h 156"/>
                <a:gd name="T30" fmla="*/ 26 w 160"/>
                <a:gd name="T31" fmla="*/ 136 h 156"/>
                <a:gd name="T32" fmla="*/ 22 w 160"/>
                <a:gd name="T33" fmla="*/ 116 h 156"/>
                <a:gd name="T34" fmla="*/ 0 w 160"/>
                <a:gd name="T35" fmla="*/ 8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156">
                  <a:moveTo>
                    <a:pt x="0" y="88"/>
                  </a:moveTo>
                  <a:lnTo>
                    <a:pt x="16" y="82"/>
                  </a:lnTo>
                  <a:lnTo>
                    <a:pt x="30" y="22"/>
                  </a:lnTo>
                  <a:lnTo>
                    <a:pt x="28" y="4"/>
                  </a:lnTo>
                  <a:lnTo>
                    <a:pt x="44" y="0"/>
                  </a:lnTo>
                  <a:lnTo>
                    <a:pt x="86" y="8"/>
                  </a:lnTo>
                  <a:lnTo>
                    <a:pt x="132" y="32"/>
                  </a:lnTo>
                  <a:lnTo>
                    <a:pt x="128" y="46"/>
                  </a:lnTo>
                  <a:lnTo>
                    <a:pt x="152" y="68"/>
                  </a:lnTo>
                  <a:lnTo>
                    <a:pt x="160" y="80"/>
                  </a:lnTo>
                  <a:lnTo>
                    <a:pt x="122" y="80"/>
                  </a:lnTo>
                  <a:lnTo>
                    <a:pt x="96" y="134"/>
                  </a:lnTo>
                  <a:lnTo>
                    <a:pt x="82" y="138"/>
                  </a:lnTo>
                  <a:lnTo>
                    <a:pt x="84" y="152"/>
                  </a:lnTo>
                  <a:lnTo>
                    <a:pt x="60" y="156"/>
                  </a:lnTo>
                  <a:lnTo>
                    <a:pt x="26" y="136"/>
                  </a:lnTo>
                  <a:lnTo>
                    <a:pt x="22" y="116"/>
                  </a:lnTo>
                  <a:lnTo>
                    <a:pt x="0" y="88"/>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sp>
          <p:nvSpPr>
            <p:cNvPr id="148" name="Freeform 136">
              <a:extLst>
                <a:ext uri="{FF2B5EF4-FFF2-40B4-BE49-F238E27FC236}">
                  <a16:creationId xmlns:a16="http://schemas.microsoft.com/office/drawing/2014/main" id="{90F5BF93-A6C9-457E-B828-B5296FC956CB}"/>
                </a:ext>
              </a:extLst>
            </p:cNvPr>
            <p:cNvSpPr>
              <a:spLocks/>
            </p:cNvSpPr>
            <p:nvPr/>
          </p:nvSpPr>
          <p:spPr bwMode="auto">
            <a:xfrm rot="544336">
              <a:off x="1566048" y="5025016"/>
              <a:ext cx="617417" cy="693728"/>
            </a:xfrm>
            <a:custGeom>
              <a:avLst/>
              <a:gdLst>
                <a:gd name="T0" fmla="*/ 0 w 132"/>
                <a:gd name="T1" fmla="*/ 24 h 148"/>
                <a:gd name="T2" fmla="*/ 38 w 132"/>
                <a:gd name="T3" fmla="*/ 18 h 148"/>
                <a:gd name="T4" fmla="*/ 58 w 132"/>
                <a:gd name="T5" fmla="*/ 0 h 148"/>
                <a:gd name="T6" fmla="*/ 108 w 132"/>
                <a:gd name="T7" fmla="*/ 30 h 148"/>
                <a:gd name="T8" fmla="*/ 132 w 132"/>
                <a:gd name="T9" fmla="*/ 40 h 148"/>
                <a:gd name="T10" fmla="*/ 120 w 132"/>
                <a:gd name="T11" fmla="*/ 44 h 148"/>
                <a:gd name="T12" fmla="*/ 122 w 132"/>
                <a:gd name="T13" fmla="*/ 62 h 148"/>
                <a:gd name="T14" fmla="*/ 108 w 132"/>
                <a:gd name="T15" fmla="*/ 122 h 148"/>
                <a:gd name="T16" fmla="*/ 92 w 132"/>
                <a:gd name="T17" fmla="*/ 128 h 148"/>
                <a:gd name="T18" fmla="*/ 60 w 132"/>
                <a:gd name="T19" fmla="*/ 144 h 148"/>
                <a:gd name="T20" fmla="*/ 40 w 132"/>
                <a:gd name="T21" fmla="*/ 142 h 148"/>
                <a:gd name="T22" fmla="*/ 36 w 132"/>
                <a:gd name="T23" fmla="*/ 148 h 148"/>
                <a:gd name="T24" fmla="*/ 22 w 132"/>
                <a:gd name="T25" fmla="*/ 148 h 148"/>
                <a:gd name="T26" fmla="*/ 24 w 132"/>
                <a:gd name="T27" fmla="*/ 136 h 148"/>
                <a:gd name="T28" fmla="*/ 16 w 132"/>
                <a:gd name="T29" fmla="*/ 126 h 148"/>
                <a:gd name="T30" fmla="*/ 10 w 132"/>
                <a:gd name="T31" fmla="*/ 88 h 148"/>
                <a:gd name="T32" fmla="*/ 2 w 132"/>
                <a:gd name="T33" fmla="*/ 76 h 148"/>
                <a:gd name="T34" fmla="*/ 10 w 132"/>
                <a:gd name="T35" fmla="*/ 74 h 148"/>
                <a:gd name="T36" fmla="*/ 0 w 132"/>
                <a:gd name="T37" fmla="*/ 2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48">
                  <a:moveTo>
                    <a:pt x="0" y="24"/>
                  </a:moveTo>
                  <a:lnTo>
                    <a:pt x="38" y="18"/>
                  </a:lnTo>
                  <a:lnTo>
                    <a:pt x="58" y="0"/>
                  </a:lnTo>
                  <a:lnTo>
                    <a:pt x="108" y="30"/>
                  </a:lnTo>
                  <a:lnTo>
                    <a:pt x="132" y="40"/>
                  </a:lnTo>
                  <a:lnTo>
                    <a:pt x="120" y="44"/>
                  </a:lnTo>
                  <a:lnTo>
                    <a:pt x="122" y="62"/>
                  </a:lnTo>
                  <a:lnTo>
                    <a:pt x="108" y="122"/>
                  </a:lnTo>
                  <a:lnTo>
                    <a:pt x="92" y="128"/>
                  </a:lnTo>
                  <a:lnTo>
                    <a:pt x="60" y="144"/>
                  </a:lnTo>
                  <a:lnTo>
                    <a:pt x="40" y="142"/>
                  </a:lnTo>
                  <a:lnTo>
                    <a:pt x="36" y="148"/>
                  </a:lnTo>
                  <a:lnTo>
                    <a:pt x="22" y="148"/>
                  </a:lnTo>
                  <a:lnTo>
                    <a:pt x="24" y="136"/>
                  </a:lnTo>
                  <a:lnTo>
                    <a:pt x="16" y="126"/>
                  </a:lnTo>
                  <a:lnTo>
                    <a:pt x="10" y="88"/>
                  </a:lnTo>
                  <a:lnTo>
                    <a:pt x="2" y="76"/>
                  </a:lnTo>
                  <a:lnTo>
                    <a:pt x="10" y="74"/>
                  </a:lnTo>
                  <a:lnTo>
                    <a:pt x="0" y="24"/>
                  </a:lnTo>
                  <a:close/>
                </a:path>
              </a:pathLst>
            </a:custGeom>
            <a:solidFill>
              <a:schemeClr val="bg1">
                <a:lumMod val="85000"/>
              </a:schemeClr>
            </a:solidFill>
            <a:ln w="6350" cmpd="sng">
              <a:solidFill>
                <a:schemeClr val="tx1"/>
              </a:solidFill>
              <a:round/>
              <a:headEnd/>
              <a:tailEnd/>
            </a:ln>
          </p:spPr>
          <p:txBody>
            <a:bodyPr/>
            <a:lstStyle/>
            <a:p>
              <a:pPr>
                <a:defRPr/>
              </a:pPr>
              <a:endParaRPr lang="en-US" sz="500"/>
            </a:p>
          </p:txBody>
        </p:sp>
        <p:grpSp>
          <p:nvGrpSpPr>
            <p:cNvPr id="11412" name="Group 148"/>
            <p:cNvGrpSpPr>
              <a:grpSpLocks/>
            </p:cNvGrpSpPr>
            <p:nvPr/>
          </p:nvGrpSpPr>
          <p:grpSpPr bwMode="auto">
            <a:xfrm>
              <a:off x="2348091" y="1216952"/>
              <a:ext cx="3338463" cy="6284419"/>
              <a:chOff x="2348091" y="1216952"/>
              <a:chExt cx="3338463" cy="6284419"/>
            </a:xfrm>
          </p:grpSpPr>
          <p:sp>
            <p:nvSpPr>
              <p:cNvPr id="11584" name="Freeform 42"/>
              <p:cNvSpPr>
                <a:spLocks/>
              </p:cNvSpPr>
              <p:nvPr/>
            </p:nvSpPr>
            <p:spPr bwMode="auto">
              <a:xfrm rot="544336">
                <a:off x="2348091" y="1216952"/>
                <a:ext cx="581262" cy="646887"/>
              </a:xfrm>
              <a:custGeom>
                <a:avLst/>
                <a:gdLst>
                  <a:gd name="T0" fmla="*/ 2147483646 w 124"/>
                  <a:gd name="T1" fmla="*/ 2147483646 h 138"/>
                  <a:gd name="T2" fmla="*/ 2147483646 w 124"/>
                  <a:gd name="T3" fmla="*/ 0 h 138"/>
                  <a:gd name="T4" fmla="*/ 2147483646 w 124"/>
                  <a:gd name="T5" fmla="*/ 2147483646 h 138"/>
                  <a:gd name="T6" fmla="*/ 2147483646 w 124"/>
                  <a:gd name="T7" fmla="*/ 2147483646 h 138"/>
                  <a:gd name="T8" fmla="*/ 2147483646 w 124"/>
                  <a:gd name="T9" fmla="*/ 2147483646 h 138"/>
                  <a:gd name="T10" fmla="*/ 2147483646 w 124"/>
                  <a:gd name="T11" fmla="*/ 2147483646 h 138"/>
                  <a:gd name="T12" fmla="*/ 2147483646 w 124"/>
                  <a:gd name="T13" fmla="*/ 2147483646 h 138"/>
                  <a:gd name="T14" fmla="*/ 2147483646 w 124"/>
                  <a:gd name="T15" fmla="*/ 2147483646 h 138"/>
                  <a:gd name="T16" fmla="*/ 2147483646 w 124"/>
                  <a:gd name="T17" fmla="*/ 2147483646 h 138"/>
                  <a:gd name="T18" fmla="*/ 2147483646 w 124"/>
                  <a:gd name="T19" fmla="*/ 2147483646 h 138"/>
                  <a:gd name="T20" fmla="*/ 2147483646 w 124"/>
                  <a:gd name="T21" fmla="*/ 2147483646 h 138"/>
                  <a:gd name="T22" fmla="*/ 2147483646 w 124"/>
                  <a:gd name="T23" fmla="*/ 2147483646 h 138"/>
                  <a:gd name="T24" fmla="*/ 2147483646 w 124"/>
                  <a:gd name="T25" fmla="*/ 2147483646 h 138"/>
                  <a:gd name="T26" fmla="*/ 2147483646 w 124"/>
                  <a:gd name="T27" fmla="*/ 2147483646 h 138"/>
                  <a:gd name="T28" fmla="*/ 2147483646 w 124"/>
                  <a:gd name="T29" fmla="*/ 2147483646 h 138"/>
                  <a:gd name="T30" fmla="*/ 0 w 124"/>
                  <a:gd name="T31" fmla="*/ 2147483646 h 138"/>
                  <a:gd name="T32" fmla="*/ 2147483646 w 124"/>
                  <a:gd name="T33" fmla="*/ 2147483646 h 1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4" h="138">
                    <a:moveTo>
                      <a:pt x="6" y="10"/>
                    </a:moveTo>
                    <a:lnTo>
                      <a:pt x="68" y="0"/>
                    </a:lnTo>
                    <a:lnTo>
                      <a:pt x="92" y="28"/>
                    </a:lnTo>
                    <a:lnTo>
                      <a:pt x="118" y="32"/>
                    </a:lnTo>
                    <a:lnTo>
                      <a:pt x="124" y="68"/>
                    </a:lnTo>
                    <a:lnTo>
                      <a:pt x="124" y="96"/>
                    </a:lnTo>
                    <a:lnTo>
                      <a:pt x="104" y="100"/>
                    </a:lnTo>
                    <a:lnTo>
                      <a:pt x="82" y="96"/>
                    </a:lnTo>
                    <a:lnTo>
                      <a:pt x="62" y="138"/>
                    </a:lnTo>
                    <a:lnTo>
                      <a:pt x="28" y="136"/>
                    </a:lnTo>
                    <a:lnTo>
                      <a:pt x="40" y="110"/>
                    </a:lnTo>
                    <a:lnTo>
                      <a:pt x="36" y="84"/>
                    </a:lnTo>
                    <a:lnTo>
                      <a:pt x="20" y="86"/>
                    </a:lnTo>
                    <a:lnTo>
                      <a:pt x="14" y="72"/>
                    </a:lnTo>
                    <a:lnTo>
                      <a:pt x="20" y="52"/>
                    </a:lnTo>
                    <a:lnTo>
                      <a:pt x="0" y="32"/>
                    </a:lnTo>
                    <a:lnTo>
                      <a:pt x="6" y="10"/>
                    </a:lnTo>
                    <a:close/>
                  </a:path>
                </a:pathLst>
              </a:custGeom>
              <a:solidFill>
                <a:srgbClr val="FFFF66"/>
              </a:solidFill>
              <a:ln w="6350" cmpd="sng">
                <a:solidFill>
                  <a:schemeClr val="tx1"/>
                </a:solidFill>
                <a:round/>
                <a:headEnd/>
                <a:tailEnd/>
              </a:ln>
            </p:spPr>
            <p:txBody>
              <a:bodyPr/>
              <a:lstStyle/>
              <a:p>
                <a:endParaRPr lang="en-US"/>
              </a:p>
            </p:txBody>
          </p:sp>
          <p:sp>
            <p:nvSpPr>
              <p:cNvPr id="11585" name="Freeform 97"/>
              <p:cNvSpPr>
                <a:spLocks/>
              </p:cNvSpPr>
              <p:nvPr/>
            </p:nvSpPr>
            <p:spPr bwMode="auto">
              <a:xfrm rot="544336">
                <a:off x="4720910" y="5037170"/>
                <a:ext cx="965644" cy="1012519"/>
              </a:xfrm>
              <a:custGeom>
                <a:avLst/>
                <a:gdLst>
                  <a:gd name="T0" fmla="*/ 0 w 206"/>
                  <a:gd name="T1" fmla="*/ 2147483646 h 216"/>
                  <a:gd name="T2" fmla="*/ 2147483646 w 206"/>
                  <a:gd name="T3" fmla="*/ 2147483646 h 216"/>
                  <a:gd name="T4" fmla="*/ 2147483646 w 206"/>
                  <a:gd name="T5" fmla="*/ 2147483646 h 216"/>
                  <a:gd name="T6" fmla="*/ 2147483646 w 206"/>
                  <a:gd name="T7" fmla="*/ 2147483646 h 216"/>
                  <a:gd name="T8" fmla="*/ 2147483646 w 206"/>
                  <a:gd name="T9" fmla="*/ 2147483646 h 216"/>
                  <a:gd name="T10" fmla="*/ 2147483646 w 206"/>
                  <a:gd name="T11" fmla="*/ 2147483646 h 216"/>
                  <a:gd name="T12" fmla="*/ 2147483646 w 206"/>
                  <a:gd name="T13" fmla="*/ 2147483646 h 216"/>
                  <a:gd name="T14" fmla="*/ 2147483646 w 206"/>
                  <a:gd name="T15" fmla="*/ 2147483646 h 216"/>
                  <a:gd name="T16" fmla="*/ 2147483646 w 206"/>
                  <a:gd name="T17" fmla="*/ 2147483646 h 216"/>
                  <a:gd name="T18" fmla="*/ 2147483646 w 206"/>
                  <a:gd name="T19" fmla="*/ 2147483646 h 216"/>
                  <a:gd name="T20" fmla="*/ 2147483646 w 206"/>
                  <a:gd name="T21" fmla="*/ 2147483646 h 216"/>
                  <a:gd name="T22" fmla="*/ 2147483646 w 206"/>
                  <a:gd name="T23" fmla="*/ 2147483646 h 216"/>
                  <a:gd name="T24" fmla="*/ 2147483646 w 206"/>
                  <a:gd name="T25" fmla="*/ 0 h 216"/>
                  <a:gd name="T26" fmla="*/ 2147483646 w 206"/>
                  <a:gd name="T27" fmla="*/ 2147483646 h 216"/>
                  <a:gd name="T28" fmla="*/ 2147483646 w 206"/>
                  <a:gd name="T29" fmla="*/ 2147483646 h 216"/>
                  <a:gd name="T30" fmla="*/ 2147483646 w 206"/>
                  <a:gd name="T31" fmla="*/ 2147483646 h 216"/>
                  <a:gd name="T32" fmla="*/ 2147483646 w 206"/>
                  <a:gd name="T33" fmla="*/ 2147483646 h 216"/>
                  <a:gd name="T34" fmla="*/ 2147483646 w 206"/>
                  <a:gd name="T35" fmla="*/ 2147483646 h 216"/>
                  <a:gd name="T36" fmla="*/ 2147483646 w 206"/>
                  <a:gd name="T37" fmla="*/ 2147483646 h 216"/>
                  <a:gd name="T38" fmla="*/ 2147483646 w 206"/>
                  <a:gd name="T39" fmla="*/ 2147483646 h 216"/>
                  <a:gd name="T40" fmla="*/ 2147483646 w 206"/>
                  <a:gd name="T41" fmla="*/ 2147483646 h 216"/>
                  <a:gd name="T42" fmla="*/ 2147483646 w 206"/>
                  <a:gd name="T43" fmla="*/ 2147483646 h 216"/>
                  <a:gd name="T44" fmla="*/ 2147483646 w 206"/>
                  <a:gd name="T45" fmla="*/ 2147483646 h 216"/>
                  <a:gd name="T46" fmla="*/ 2147483646 w 206"/>
                  <a:gd name="T47" fmla="*/ 2147483646 h 216"/>
                  <a:gd name="T48" fmla="*/ 2147483646 w 206"/>
                  <a:gd name="T49" fmla="*/ 2147483646 h 216"/>
                  <a:gd name="T50" fmla="*/ 2147483646 w 206"/>
                  <a:gd name="T51" fmla="*/ 2147483646 h 216"/>
                  <a:gd name="T52" fmla="*/ 0 w 206"/>
                  <a:gd name="T53" fmla="*/ 2147483646 h 2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6" h="216">
                    <a:moveTo>
                      <a:pt x="0" y="154"/>
                    </a:moveTo>
                    <a:lnTo>
                      <a:pt x="26" y="138"/>
                    </a:lnTo>
                    <a:lnTo>
                      <a:pt x="18" y="126"/>
                    </a:lnTo>
                    <a:lnTo>
                      <a:pt x="40" y="98"/>
                    </a:lnTo>
                    <a:lnTo>
                      <a:pt x="42" y="76"/>
                    </a:lnTo>
                    <a:lnTo>
                      <a:pt x="50" y="42"/>
                    </a:lnTo>
                    <a:lnTo>
                      <a:pt x="70" y="34"/>
                    </a:lnTo>
                    <a:lnTo>
                      <a:pt x="54" y="20"/>
                    </a:lnTo>
                    <a:lnTo>
                      <a:pt x="64" y="2"/>
                    </a:lnTo>
                    <a:lnTo>
                      <a:pt x="70" y="10"/>
                    </a:lnTo>
                    <a:lnTo>
                      <a:pt x="86" y="2"/>
                    </a:lnTo>
                    <a:lnTo>
                      <a:pt x="122" y="12"/>
                    </a:lnTo>
                    <a:lnTo>
                      <a:pt x="148" y="0"/>
                    </a:lnTo>
                    <a:lnTo>
                      <a:pt x="178" y="50"/>
                    </a:lnTo>
                    <a:lnTo>
                      <a:pt x="206" y="80"/>
                    </a:lnTo>
                    <a:lnTo>
                      <a:pt x="198" y="102"/>
                    </a:lnTo>
                    <a:lnTo>
                      <a:pt x="182" y="98"/>
                    </a:lnTo>
                    <a:lnTo>
                      <a:pt x="158" y="122"/>
                    </a:lnTo>
                    <a:lnTo>
                      <a:pt x="158" y="156"/>
                    </a:lnTo>
                    <a:lnTo>
                      <a:pt x="142" y="190"/>
                    </a:lnTo>
                    <a:lnTo>
                      <a:pt x="146" y="206"/>
                    </a:lnTo>
                    <a:lnTo>
                      <a:pt x="122" y="216"/>
                    </a:lnTo>
                    <a:lnTo>
                      <a:pt x="104" y="206"/>
                    </a:lnTo>
                    <a:lnTo>
                      <a:pt x="106" y="166"/>
                    </a:lnTo>
                    <a:lnTo>
                      <a:pt x="48" y="148"/>
                    </a:lnTo>
                    <a:lnTo>
                      <a:pt x="14" y="158"/>
                    </a:lnTo>
                    <a:lnTo>
                      <a:pt x="0" y="154"/>
                    </a:lnTo>
                    <a:close/>
                  </a:path>
                </a:pathLst>
              </a:custGeom>
              <a:solidFill>
                <a:srgbClr val="FFFF66"/>
              </a:solidFill>
              <a:ln w="6350" cmpd="sng">
                <a:solidFill>
                  <a:schemeClr val="tx1"/>
                </a:solidFill>
                <a:round/>
                <a:headEnd/>
                <a:tailEnd/>
              </a:ln>
            </p:spPr>
            <p:txBody>
              <a:bodyPr/>
              <a:lstStyle/>
              <a:p>
                <a:endParaRPr lang="en-US"/>
              </a:p>
            </p:txBody>
          </p:sp>
          <p:sp>
            <p:nvSpPr>
              <p:cNvPr id="11586" name="Freeform 153"/>
              <p:cNvSpPr>
                <a:spLocks/>
              </p:cNvSpPr>
              <p:nvPr/>
            </p:nvSpPr>
            <p:spPr bwMode="auto">
              <a:xfrm rot="544336">
                <a:off x="4888084" y="6704479"/>
                <a:ext cx="721889" cy="796892"/>
              </a:xfrm>
              <a:custGeom>
                <a:avLst/>
                <a:gdLst>
                  <a:gd name="T0" fmla="*/ 2147483646 w 154"/>
                  <a:gd name="T1" fmla="*/ 2147483646 h 170"/>
                  <a:gd name="T2" fmla="*/ 2147483646 w 154"/>
                  <a:gd name="T3" fmla="*/ 0 h 170"/>
                  <a:gd name="T4" fmla="*/ 2147483646 w 154"/>
                  <a:gd name="T5" fmla="*/ 2147483646 h 170"/>
                  <a:gd name="T6" fmla="*/ 2147483646 w 154"/>
                  <a:gd name="T7" fmla="*/ 0 h 170"/>
                  <a:gd name="T8" fmla="*/ 2147483646 w 154"/>
                  <a:gd name="T9" fmla="*/ 2147483646 h 170"/>
                  <a:gd name="T10" fmla="*/ 2147483646 w 154"/>
                  <a:gd name="T11" fmla="*/ 2147483646 h 170"/>
                  <a:gd name="T12" fmla="*/ 2147483646 w 154"/>
                  <a:gd name="T13" fmla="*/ 2147483646 h 170"/>
                  <a:gd name="T14" fmla="*/ 2147483646 w 154"/>
                  <a:gd name="T15" fmla="*/ 2147483646 h 170"/>
                  <a:gd name="T16" fmla="*/ 2147483646 w 154"/>
                  <a:gd name="T17" fmla="*/ 2147483646 h 170"/>
                  <a:gd name="T18" fmla="*/ 2147483646 w 154"/>
                  <a:gd name="T19" fmla="*/ 2147483646 h 170"/>
                  <a:gd name="T20" fmla="*/ 2147483646 w 154"/>
                  <a:gd name="T21" fmla="*/ 2147483646 h 170"/>
                  <a:gd name="T22" fmla="*/ 2147483646 w 154"/>
                  <a:gd name="T23" fmla="*/ 2147483646 h 170"/>
                  <a:gd name="T24" fmla="*/ 2147483646 w 154"/>
                  <a:gd name="T25" fmla="*/ 2147483646 h 170"/>
                  <a:gd name="T26" fmla="*/ 2147483646 w 154"/>
                  <a:gd name="T27" fmla="*/ 2147483646 h 170"/>
                  <a:gd name="T28" fmla="*/ 2147483646 w 154"/>
                  <a:gd name="T29" fmla="*/ 2147483646 h 170"/>
                  <a:gd name="T30" fmla="*/ 2147483646 w 154"/>
                  <a:gd name="T31" fmla="*/ 2147483646 h 170"/>
                  <a:gd name="T32" fmla="*/ 0 w 154"/>
                  <a:gd name="T33" fmla="*/ 2147483646 h 170"/>
                  <a:gd name="T34" fmla="*/ 2147483646 w 154"/>
                  <a:gd name="T35" fmla="*/ 2147483646 h 170"/>
                  <a:gd name="T36" fmla="*/ 2147483646 w 154"/>
                  <a:gd name="T37" fmla="*/ 2147483646 h 170"/>
                  <a:gd name="T38" fmla="*/ 2147483646 w 154"/>
                  <a:gd name="T39" fmla="*/ 2147483646 h 170"/>
                  <a:gd name="T40" fmla="*/ 2147483646 w 154"/>
                  <a:gd name="T41" fmla="*/ 2147483646 h 1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4" h="170">
                    <a:moveTo>
                      <a:pt x="26" y="4"/>
                    </a:moveTo>
                    <a:lnTo>
                      <a:pt x="40" y="0"/>
                    </a:lnTo>
                    <a:lnTo>
                      <a:pt x="60" y="12"/>
                    </a:lnTo>
                    <a:lnTo>
                      <a:pt x="74" y="0"/>
                    </a:lnTo>
                    <a:lnTo>
                      <a:pt x="92" y="8"/>
                    </a:lnTo>
                    <a:lnTo>
                      <a:pt x="138" y="2"/>
                    </a:lnTo>
                    <a:lnTo>
                      <a:pt x="140" y="24"/>
                    </a:lnTo>
                    <a:lnTo>
                      <a:pt x="154" y="32"/>
                    </a:lnTo>
                    <a:lnTo>
                      <a:pt x="136" y="36"/>
                    </a:lnTo>
                    <a:lnTo>
                      <a:pt x="128" y="52"/>
                    </a:lnTo>
                    <a:lnTo>
                      <a:pt x="148" y="170"/>
                    </a:lnTo>
                    <a:lnTo>
                      <a:pt x="132" y="168"/>
                    </a:lnTo>
                    <a:lnTo>
                      <a:pt x="118" y="156"/>
                    </a:lnTo>
                    <a:lnTo>
                      <a:pt x="98" y="136"/>
                    </a:lnTo>
                    <a:lnTo>
                      <a:pt x="16" y="102"/>
                    </a:lnTo>
                    <a:lnTo>
                      <a:pt x="2" y="96"/>
                    </a:lnTo>
                    <a:lnTo>
                      <a:pt x="0" y="84"/>
                    </a:lnTo>
                    <a:lnTo>
                      <a:pt x="10" y="82"/>
                    </a:lnTo>
                    <a:lnTo>
                      <a:pt x="6" y="60"/>
                    </a:lnTo>
                    <a:lnTo>
                      <a:pt x="30" y="54"/>
                    </a:lnTo>
                    <a:lnTo>
                      <a:pt x="26" y="4"/>
                    </a:lnTo>
                    <a:close/>
                  </a:path>
                </a:pathLst>
              </a:custGeom>
              <a:solidFill>
                <a:srgbClr val="FFFF66"/>
              </a:solidFill>
              <a:ln w="6350" cmpd="sng">
                <a:solidFill>
                  <a:schemeClr val="tx1"/>
                </a:solidFill>
                <a:round/>
                <a:headEnd/>
                <a:tailEnd/>
              </a:ln>
            </p:spPr>
            <p:txBody>
              <a:bodyPr/>
              <a:lstStyle/>
              <a:p>
                <a:endParaRPr lang="en-US"/>
              </a:p>
            </p:txBody>
          </p:sp>
          <p:sp>
            <p:nvSpPr>
              <p:cNvPr id="11587" name="Freeform 156"/>
              <p:cNvSpPr>
                <a:spLocks/>
              </p:cNvSpPr>
              <p:nvPr/>
            </p:nvSpPr>
            <p:spPr bwMode="auto">
              <a:xfrm rot="544336">
                <a:off x="2669675" y="6564557"/>
                <a:ext cx="581262" cy="431259"/>
              </a:xfrm>
              <a:custGeom>
                <a:avLst/>
                <a:gdLst>
                  <a:gd name="T0" fmla="*/ 2147483646 w 124"/>
                  <a:gd name="T1" fmla="*/ 2147483646 h 92"/>
                  <a:gd name="T2" fmla="*/ 2147483646 w 124"/>
                  <a:gd name="T3" fmla="*/ 2147483646 h 92"/>
                  <a:gd name="T4" fmla="*/ 2147483646 w 124"/>
                  <a:gd name="T5" fmla="*/ 2147483646 h 92"/>
                  <a:gd name="T6" fmla="*/ 2147483646 w 124"/>
                  <a:gd name="T7" fmla="*/ 2147483646 h 92"/>
                  <a:gd name="T8" fmla="*/ 2147483646 w 124"/>
                  <a:gd name="T9" fmla="*/ 2147483646 h 92"/>
                  <a:gd name="T10" fmla="*/ 2147483646 w 124"/>
                  <a:gd name="T11" fmla="*/ 2147483646 h 92"/>
                  <a:gd name="T12" fmla="*/ 2147483646 w 124"/>
                  <a:gd name="T13" fmla="*/ 2147483646 h 92"/>
                  <a:gd name="T14" fmla="*/ 0 w 124"/>
                  <a:gd name="T15" fmla="*/ 2147483646 h 92"/>
                  <a:gd name="T16" fmla="*/ 2147483646 w 124"/>
                  <a:gd name="T17" fmla="*/ 0 h 92"/>
                  <a:gd name="T18" fmla="*/ 2147483646 w 124"/>
                  <a:gd name="T19" fmla="*/ 2147483646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4" h="92">
                    <a:moveTo>
                      <a:pt x="120" y="56"/>
                    </a:moveTo>
                    <a:lnTo>
                      <a:pt x="124" y="80"/>
                    </a:lnTo>
                    <a:lnTo>
                      <a:pt x="72" y="92"/>
                    </a:lnTo>
                    <a:lnTo>
                      <a:pt x="50" y="80"/>
                    </a:lnTo>
                    <a:lnTo>
                      <a:pt x="24" y="72"/>
                    </a:lnTo>
                    <a:lnTo>
                      <a:pt x="14" y="80"/>
                    </a:lnTo>
                    <a:lnTo>
                      <a:pt x="14" y="54"/>
                    </a:lnTo>
                    <a:lnTo>
                      <a:pt x="0" y="16"/>
                    </a:lnTo>
                    <a:lnTo>
                      <a:pt x="108" y="0"/>
                    </a:lnTo>
                    <a:lnTo>
                      <a:pt x="120" y="56"/>
                    </a:lnTo>
                    <a:close/>
                  </a:path>
                </a:pathLst>
              </a:custGeom>
              <a:solidFill>
                <a:srgbClr val="FFFF66"/>
              </a:solidFill>
              <a:ln w="6350" cmpd="sng">
                <a:solidFill>
                  <a:schemeClr val="tx1"/>
                </a:solidFill>
                <a:round/>
                <a:headEnd/>
                <a:tailEnd/>
              </a:ln>
            </p:spPr>
            <p:txBody>
              <a:bodyPr/>
              <a:lstStyle/>
              <a:p>
                <a:endParaRPr lang="en-US"/>
              </a:p>
            </p:txBody>
          </p:sp>
        </p:grpSp>
        <p:grpSp>
          <p:nvGrpSpPr>
            <p:cNvPr id="11413" name="Group 149"/>
            <p:cNvGrpSpPr>
              <a:grpSpLocks/>
            </p:cNvGrpSpPr>
            <p:nvPr/>
          </p:nvGrpSpPr>
          <p:grpSpPr bwMode="auto">
            <a:xfrm>
              <a:off x="1225284" y="1545694"/>
              <a:ext cx="2342295" cy="6818329"/>
              <a:chOff x="1225284" y="1545694"/>
              <a:chExt cx="2342295" cy="6818329"/>
            </a:xfrm>
          </p:grpSpPr>
          <p:sp>
            <p:nvSpPr>
              <p:cNvPr id="11581" name="Freeform 36"/>
              <p:cNvSpPr>
                <a:spLocks/>
              </p:cNvSpPr>
              <p:nvPr/>
            </p:nvSpPr>
            <p:spPr bwMode="auto">
              <a:xfrm rot="544336">
                <a:off x="3089444" y="1545694"/>
                <a:ext cx="478135" cy="684389"/>
              </a:xfrm>
              <a:custGeom>
                <a:avLst/>
                <a:gdLst>
                  <a:gd name="T0" fmla="*/ 2147483646 w 102"/>
                  <a:gd name="T1" fmla="*/ 2147483646 h 146"/>
                  <a:gd name="T2" fmla="*/ 2147483646 w 102"/>
                  <a:gd name="T3" fmla="*/ 2147483646 h 146"/>
                  <a:gd name="T4" fmla="*/ 2147483646 w 102"/>
                  <a:gd name="T5" fmla="*/ 2147483646 h 146"/>
                  <a:gd name="T6" fmla="*/ 2147483646 w 102"/>
                  <a:gd name="T7" fmla="*/ 2147483646 h 146"/>
                  <a:gd name="T8" fmla="*/ 2147483646 w 102"/>
                  <a:gd name="T9" fmla="*/ 2147483646 h 146"/>
                  <a:gd name="T10" fmla="*/ 2147483646 w 102"/>
                  <a:gd name="T11" fmla="*/ 2147483646 h 146"/>
                  <a:gd name="T12" fmla="*/ 2147483646 w 102"/>
                  <a:gd name="T13" fmla="*/ 2147483646 h 146"/>
                  <a:gd name="T14" fmla="*/ 0 w 102"/>
                  <a:gd name="T15" fmla="*/ 2147483646 h 146"/>
                  <a:gd name="T16" fmla="*/ 2147483646 w 102"/>
                  <a:gd name="T17" fmla="*/ 2147483646 h 146"/>
                  <a:gd name="T18" fmla="*/ 2147483646 w 102"/>
                  <a:gd name="T19" fmla="*/ 0 h 146"/>
                  <a:gd name="T20" fmla="*/ 2147483646 w 102"/>
                  <a:gd name="T21" fmla="*/ 2147483646 h 146"/>
                  <a:gd name="T22" fmla="*/ 2147483646 w 102"/>
                  <a:gd name="T23" fmla="*/ 2147483646 h 146"/>
                  <a:gd name="T24" fmla="*/ 2147483646 w 102"/>
                  <a:gd name="T25" fmla="*/ 2147483646 h 146"/>
                  <a:gd name="T26" fmla="*/ 2147483646 w 102"/>
                  <a:gd name="T27" fmla="*/ 2147483646 h 146"/>
                  <a:gd name="T28" fmla="*/ 2147483646 w 102"/>
                  <a:gd name="T29" fmla="*/ 2147483646 h 146"/>
                  <a:gd name="T30" fmla="*/ 2147483646 w 102"/>
                  <a:gd name="T31" fmla="*/ 2147483646 h 146"/>
                  <a:gd name="T32" fmla="*/ 2147483646 w 102"/>
                  <a:gd name="T33" fmla="*/ 2147483646 h 1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2" h="146">
                    <a:moveTo>
                      <a:pt x="90" y="116"/>
                    </a:moveTo>
                    <a:lnTo>
                      <a:pt x="64" y="122"/>
                    </a:lnTo>
                    <a:lnTo>
                      <a:pt x="50" y="146"/>
                    </a:lnTo>
                    <a:lnTo>
                      <a:pt x="22" y="122"/>
                    </a:lnTo>
                    <a:lnTo>
                      <a:pt x="36" y="106"/>
                    </a:lnTo>
                    <a:lnTo>
                      <a:pt x="20" y="90"/>
                    </a:lnTo>
                    <a:lnTo>
                      <a:pt x="14" y="20"/>
                    </a:lnTo>
                    <a:lnTo>
                      <a:pt x="0" y="14"/>
                    </a:lnTo>
                    <a:lnTo>
                      <a:pt x="2" y="2"/>
                    </a:lnTo>
                    <a:lnTo>
                      <a:pt x="20" y="0"/>
                    </a:lnTo>
                    <a:lnTo>
                      <a:pt x="40" y="14"/>
                    </a:lnTo>
                    <a:lnTo>
                      <a:pt x="44" y="26"/>
                    </a:lnTo>
                    <a:lnTo>
                      <a:pt x="64" y="32"/>
                    </a:lnTo>
                    <a:lnTo>
                      <a:pt x="80" y="20"/>
                    </a:lnTo>
                    <a:lnTo>
                      <a:pt x="98" y="18"/>
                    </a:lnTo>
                    <a:lnTo>
                      <a:pt x="102" y="34"/>
                    </a:lnTo>
                    <a:lnTo>
                      <a:pt x="90" y="116"/>
                    </a:lnTo>
                    <a:close/>
                  </a:path>
                </a:pathLst>
              </a:custGeom>
              <a:solidFill>
                <a:srgbClr val="92D050"/>
              </a:solidFill>
              <a:ln w="6350" cmpd="sng">
                <a:solidFill>
                  <a:schemeClr val="tx1"/>
                </a:solidFill>
                <a:round/>
                <a:headEnd/>
                <a:tailEnd/>
              </a:ln>
            </p:spPr>
            <p:txBody>
              <a:bodyPr/>
              <a:lstStyle/>
              <a:p>
                <a:endParaRPr lang="en-US"/>
              </a:p>
            </p:txBody>
          </p:sp>
          <p:sp>
            <p:nvSpPr>
              <p:cNvPr id="11582" name="Freeform 9"/>
              <p:cNvSpPr>
                <a:spLocks/>
              </p:cNvSpPr>
              <p:nvPr/>
            </p:nvSpPr>
            <p:spPr bwMode="auto">
              <a:xfrm rot="544336">
                <a:off x="1225284" y="7951515"/>
                <a:ext cx="628137" cy="412508"/>
              </a:xfrm>
              <a:custGeom>
                <a:avLst/>
                <a:gdLst>
                  <a:gd name="T0" fmla="*/ 2147483646 w 134"/>
                  <a:gd name="T1" fmla="*/ 2147483646 h 88"/>
                  <a:gd name="T2" fmla="*/ 0 w 134"/>
                  <a:gd name="T3" fmla="*/ 2147483646 h 88"/>
                  <a:gd name="T4" fmla="*/ 2147483646 w 134"/>
                  <a:gd name="T5" fmla="*/ 2147483646 h 88"/>
                  <a:gd name="T6" fmla="*/ 2147483646 w 134"/>
                  <a:gd name="T7" fmla="*/ 2147483646 h 88"/>
                  <a:gd name="T8" fmla="*/ 2147483646 w 134"/>
                  <a:gd name="T9" fmla="*/ 2147483646 h 88"/>
                  <a:gd name="T10" fmla="*/ 2147483646 w 134"/>
                  <a:gd name="T11" fmla="*/ 2147483646 h 88"/>
                  <a:gd name="T12" fmla="*/ 2147483646 w 134"/>
                  <a:gd name="T13" fmla="*/ 2147483646 h 88"/>
                  <a:gd name="T14" fmla="*/ 2147483646 w 134"/>
                  <a:gd name="T15" fmla="*/ 0 h 88"/>
                  <a:gd name="T16" fmla="*/ 2147483646 w 134"/>
                  <a:gd name="T17" fmla="*/ 2147483646 h 88"/>
                  <a:gd name="T18" fmla="*/ 2147483646 w 134"/>
                  <a:gd name="T19" fmla="*/ 2147483646 h 88"/>
                  <a:gd name="T20" fmla="*/ 2147483646 w 134"/>
                  <a:gd name="T21" fmla="*/ 2147483646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4" h="88">
                    <a:moveTo>
                      <a:pt x="10" y="88"/>
                    </a:moveTo>
                    <a:lnTo>
                      <a:pt x="0" y="20"/>
                    </a:lnTo>
                    <a:lnTo>
                      <a:pt x="52" y="16"/>
                    </a:lnTo>
                    <a:lnTo>
                      <a:pt x="54" y="8"/>
                    </a:lnTo>
                    <a:lnTo>
                      <a:pt x="64" y="16"/>
                    </a:lnTo>
                    <a:lnTo>
                      <a:pt x="70" y="8"/>
                    </a:lnTo>
                    <a:lnTo>
                      <a:pt x="90" y="4"/>
                    </a:lnTo>
                    <a:lnTo>
                      <a:pt x="124" y="0"/>
                    </a:lnTo>
                    <a:lnTo>
                      <a:pt x="134" y="68"/>
                    </a:lnTo>
                    <a:lnTo>
                      <a:pt x="70" y="80"/>
                    </a:lnTo>
                    <a:lnTo>
                      <a:pt x="10" y="88"/>
                    </a:lnTo>
                    <a:close/>
                  </a:path>
                </a:pathLst>
              </a:custGeom>
              <a:solidFill>
                <a:srgbClr val="92D050"/>
              </a:solidFill>
              <a:ln w="6350" cmpd="sng">
                <a:solidFill>
                  <a:schemeClr val="tx1"/>
                </a:solidFill>
                <a:round/>
                <a:headEnd/>
                <a:tailEnd/>
              </a:ln>
            </p:spPr>
            <p:txBody>
              <a:bodyPr/>
              <a:lstStyle/>
              <a:p>
                <a:endParaRPr lang="en-US"/>
              </a:p>
            </p:txBody>
          </p:sp>
          <p:sp>
            <p:nvSpPr>
              <p:cNvPr id="11583" name="Freeform 160"/>
              <p:cNvSpPr>
                <a:spLocks/>
              </p:cNvSpPr>
              <p:nvPr/>
            </p:nvSpPr>
            <p:spPr bwMode="auto">
              <a:xfrm rot="544336">
                <a:off x="1807407" y="4808943"/>
                <a:ext cx="646887" cy="478135"/>
              </a:xfrm>
              <a:custGeom>
                <a:avLst/>
                <a:gdLst>
                  <a:gd name="T0" fmla="*/ 0 w 138"/>
                  <a:gd name="T1" fmla="*/ 2147483646 h 102"/>
                  <a:gd name="T2" fmla="*/ 2147483646 w 138"/>
                  <a:gd name="T3" fmla="*/ 2147483646 h 102"/>
                  <a:gd name="T4" fmla="*/ 2147483646 w 138"/>
                  <a:gd name="T5" fmla="*/ 2147483646 h 102"/>
                  <a:gd name="T6" fmla="*/ 2147483646 w 138"/>
                  <a:gd name="T7" fmla="*/ 0 h 102"/>
                  <a:gd name="T8" fmla="*/ 2147483646 w 138"/>
                  <a:gd name="T9" fmla="*/ 2147483646 h 102"/>
                  <a:gd name="T10" fmla="*/ 2147483646 w 138"/>
                  <a:gd name="T11" fmla="*/ 2147483646 h 102"/>
                  <a:gd name="T12" fmla="*/ 2147483646 w 138"/>
                  <a:gd name="T13" fmla="*/ 2147483646 h 102"/>
                  <a:gd name="T14" fmla="*/ 2147483646 w 138"/>
                  <a:gd name="T15" fmla="*/ 2147483646 h 102"/>
                  <a:gd name="T16" fmla="*/ 2147483646 w 138"/>
                  <a:gd name="T17" fmla="*/ 2147483646 h 102"/>
                  <a:gd name="T18" fmla="*/ 2147483646 w 138"/>
                  <a:gd name="T19" fmla="*/ 2147483646 h 102"/>
                  <a:gd name="T20" fmla="*/ 2147483646 w 138"/>
                  <a:gd name="T21" fmla="*/ 2147483646 h 102"/>
                  <a:gd name="T22" fmla="*/ 2147483646 w 138"/>
                  <a:gd name="T23" fmla="*/ 2147483646 h 102"/>
                  <a:gd name="T24" fmla="*/ 0 w 138"/>
                  <a:gd name="T25" fmla="*/ 2147483646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8" h="102">
                    <a:moveTo>
                      <a:pt x="0" y="24"/>
                    </a:moveTo>
                    <a:lnTo>
                      <a:pt x="86" y="6"/>
                    </a:lnTo>
                    <a:lnTo>
                      <a:pt x="88" y="2"/>
                    </a:lnTo>
                    <a:lnTo>
                      <a:pt x="128" y="0"/>
                    </a:lnTo>
                    <a:lnTo>
                      <a:pt x="132" y="18"/>
                    </a:lnTo>
                    <a:lnTo>
                      <a:pt x="136" y="50"/>
                    </a:lnTo>
                    <a:lnTo>
                      <a:pt x="138" y="102"/>
                    </a:lnTo>
                    <a:lnTo>
                      <a:pt x="92" y="94"/>
                    </a:lnTo>
                    <a:lnTo>
                      <a:pt x="72" y="86"/>
                    </a:lnTo>
                    <a:lnTo>
                      <a:pt x="18" y="54"/>
                    </a:lnTo>
                    <a:lnTo>
                      <a:pt x="8" y="34"/>
                    </a:lnTo>
                    <a:lnTo>
                      <a:pt x="2" y="32"/>
                    </a:lnTo>
                    <a:lnTo>
                      <a:pt x="0" y="24"/>
                    </a:lnTo>
                    <a:close/>
                  </a:path>
                </a:pathLst>
              </a:custGeom>
              <a:solidFill>
                <a:srgbClr val="92D050"/>
              </a:solidFill>
              <a:ln w="6350" cmpd="sng">
                <a:solidFill>
                  <a:schemeClr val="tx1"/>
                </a:solidFill>
                <a:round/>
                <a:headEnd/>
                <a:tailEnd/>
              </a:ln>
            </p:spPr>
            <p:txBody>
              <a:bodyPr/>
              <a:lstStyle/>
              <a:p>
                <a:endParaRPr lang="en-US"/>
              </a:p>
            </p:txBody>
          </p:sp>
        </p:grpSp>
        <p:grpSp>
          <p:nvGrpSpPr>
            <p:cNvPr id="11414" name="Group 150"/>
            <p:cNvGrpSpPr>
              <a:grpSpLocks noChangeAspect="1"/>
            </p:cNvGrpSpPr>
            <p:nvPr/>
          </p:nvGrpSpPr>
          <p:grpSpPr bwMode="auto">
            <a:xfrm>
              <a:off x="304454" y="1265026"/>
              <a:ext cx="7036637" cy="7750517"/>
              <a:chOff x="2723468" y="278870"/>
              <a:chExt cx="4766065" cy="5249589"/>
            </a:xfrm>
          </p:grpSpPr>
          <p:sp>
            <p:nvSpPr>
              <p:cNvPr id="11422" name="Rectangle 163"/>
              <p:cNvSpPr>
                <a:spLocks noChangeArrowheads="1"/>
              </p:cNvSpPr>
              <p:nvPr/>
            </p:nvSpPr>
            <p:spPr bwMode="auto">
              <a:xfrm>
                <a:off x="5991244" y="4142985"/>
                <a:ext cx="22096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Appling</a:t>
                </a:r>
              </a:p>
            </p:txBody>
          </p:sp>
          <p:sp>
            <p:nvSpPr>
              <p:cNvPr id="11423" name="Rectangle 164"/>
              <p:cNvSpPr>
                <a:spLocks noChangeArrowheads="1"/>
              </p:cNvSpPr>
              <p:nvPr/>
            </p:nvSpPr>
            <p:spPr bwMode="auto">
              <a:xfrm>
                <a:off x="5381785" y="4745874"/>
                <a:ext cx="25849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Atkinson</a:t>
                </a:r>
              </a:p>
            </p:txBody>
          </p:sp>
          <p:sp>
            <p:nvSpPr>
              <p:cNvPr id="11424" name="Rectangle 165"/>
              <p:cNvSpPr>
                <a:spLocks noChangeArrowheads="1"/>
              </p:cNvSpPr>
              <p:nvPr/>
            </p:nvSpPr>
            <p:spPr bwMode="auto">
              <a:xfrm>
                <a:off x="5851449" y="4401532"/>
                <a:ext cx="20441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Bacon</a:t>
                </a:r>
              </a:p>
            </p:txBody>
          </p:sp>
          <p:sp>
            <p:nvSpPr>
              <p:cNvPr id="11425" name="Rectangle 166"/>
              <p:cNvSpPr>
                <a:spLocks noChangeArrowheads="1"/>
              </p:cNvSpPr>
              <p:nvPr/>
            </p:nvSpPr>
            <p:spPr bwMode="auto">
              <a:xfrm>
                <a:off x="3743569" y="4693189"/>
                <a:ext cx="17760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Baker</a:t>
                </a:r>
              </a:p>
            </p:txBody>
          </p:sp>
          <p:sp>
            <p:nvSpPr>
              <p:cNvPr id="11426" name="Rectangle 167"/>
              <p:cNvSpPr>
                <a:spLocks noChangeArrowheads="1"/>
              </p:cNvSpPr>
              <p:nvPr/>
            </p:nvSpPr>
            <p:spPr bwMode="auto">
              <a:xfrm>
                <a:off x="4994626" y="2564058"/>
                <a:ext cx="26210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Baldwin</a:t>
                </a:r>
              </a:p>
            </p:txBody>
          </p:sp>
          <p:sp>
            <p:nvSpPr>
              <p:cNvPr id="11427" name="Rectangle 168"/>
              <p:cNvSpPr>
                <a:spLocks noChangeArrowheads="1"/>
              </p:cNvSpPr>
              <p:nvPr/>
            </p:nvSpPr>
            <p:spPr bwMode="auto">
              <a:xfrm>
                <a:off x="4734448" y="943941"/>
                <a:ext cx="16422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Banks</a:t>
                </a:r>
              </a:p>
            </p:txBody>
          </p:sp>
          <p:sp>
            <p:nvSpPr>
              <p:cNvPr id="11428" name="Rectangle 169"/>
              <p:cNvSpPr>
                <a:spLocks noChangeArrowheads="1"/>
              </p:cNvSpPr>
              <p:nvPr/>
            </p:nvSpPr>
            <p:spPr bwMode="auto">
              <a:xfrm>
                <a:off x="4535034" y="1447382"/>
                <a:ext cx="24028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Barrow</a:t>
                </a:r>
              </a:p>
            </p:txBody>
          </p:sp>
          <p:sp>
            <p:nvSpPr>
              <p:cNvPr id="11429" name="Rectangle 170"/>
              <p:cNvSpPr>
                <a:spLocks noChangeArrowheads="1"/>
              </p:cNvSpPr>
              <p:nvPr/>
            </p:nvSpPr>
            <p:spPr bwMode="auto">
              <a:xfrm>
                <a:off x="3354579" y="1147068"/>
                <a:ext cx="24652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Bartow</a:t>
                </a:r>
              </a:p>
            </p:txBody>
          </p:sp>
          <p:sp>
            <p:nvSpPr>
              <p:cNvPr id="11430" name="Rectangle 171"/>
              <p:cNvSpPr>
                <a:spLocks noChangeArrowheads="1"/>
              </p:cNvSpPr>
              <p:nvPr/>
            </p:nvSpPr>
            <p:spPr bwMode="auto">
              <a:xfrm>
                <a:off x="5035240" y="4159493"/>
                <a:ext cx="21539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Ben Hill</a:t>
                </a:r>
              </a:p>
            </p:txBody>
          </p:sp>
          <p:sp>
            <p:nvSpPr>
              <p:cNvPr id="11431" name="Rectangle 172"/>
              <p:cNvSpPr>
                <a:spLocks noChangeArrowheads="1"/>
              </p:cNvSpPr>
              <p:nvPr/>
            </p:nvSpPr>
            <p:spPr bwMode="auto">
              <a:xfrm>
                <a:off x="5033843" y="4743709"/>
                <a:ext cx="25396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Berrien</a:t>
                </a:r>
              </a:p>
            </p:txBody>
          </p:sp>
          <p:sp>
            <p:nvSpPr>
              <p:cNvPr id="11432" name="Rectangle 173"/>
              <p:cNvSpPr>
                <a:spLocks noChangeArrowheads="1"/>
              </p:cNvSpPr>
              <p:nvPr/>
            </p:nvSpPr>
            <p:spPr bwMode="auto">
              <a:xfrm>
                <a:off x="4559355" y="2871125"/>
                <a:ext cx="13885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Bibb</a:t>
                </a:r>
              </a:p>
            </p:txBody>
          </p:sp>
          <p:sp>
            <p:nvSpPr>
              <p:cNvPr id="11433" name="Rectangle 174"/>
              <p:cNvSpPr>
                <a:spLocks noChangeArrowheads="1"/>
              </p:cNvSpPr>
              <p:nvPr/>
            </p:nvSpPr>
            <p:spPr bwMode="auto">
              <a:xfrm>
                <a:off x="4857146" y="3336584"/>
                <a:ext cx="27867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Bleckley</a:t>
                </a:r>
              </a:p>
            </p:txBody>
          </p:sp>
          <p:sp>
            <p:nvSpPr>
              <p:cNvPr id="11434" name="Rectangle 175"/>
              <p:cNvSpPr>
                <a:spLocks noChangeArrowheads="1"/>
              </p:cNvSpPr>
              <p:nvPr/>
            </p:nvSpPr>
            <p:spPr bwMode="auto">
              <a:xfrm>
                <a:off x="6292904" y="4841958"/>
                <a:ext cx="30169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Brantley</a:t>
                </a:r>
              </a:p>
            </p:txBody>
          </p:sp>
          <p:sp>
            <p:nvSpPr>
              <p:cNvPr id="11435" name="Rectangle 176"/>
              <p:cNvSpPr>
                <a:spLocks noChangeArrowheads="1"/>
              </p:cNvSpPr>
              <p:nvPr/>
            </p:nvSpPr>
            <p:spPr bwMode="auto">
              <a:xfrm>
                <a:off x="4668890" y="5272425"/>
                <a:ext cx="19670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Brooks</a:t>
                </a:r>
              </a:p>
            </p:txBody>
          </p:sp>
          <p:sp>
            <p:nvSpPr>
              <p:cNvPr id="11436" name="Rectangle 177"/>
              <p:cNvSpPr>
                <a:spLocks noChangeArrowheads="1"/>
              </p:cNvSpPr>
              <p:nvPr/>
            </p:nvSpPr>
            <p:spPr bwMode="auto">
              <a:xfrm>
                <a:off x="6860058" y="3752779"/>
                <a:ext cx="18106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Bryan</a:t>
                </a:r>
              </a:p>
            </p:txBody>
          </p:sp>
          <p:sp>
            <p:nvSpPr>
              <p:cNvPr id="11437" name="Rectangle 178"/>
              <p:cNvSpPr>
                <a:spLocks noChangeArrowheads="1"/>
              </p:cNvSpPr>
              <p:nvPr/>
            </p:nvSpPr>
            <p:spPr bwMode="auto">
              <a:xfrm>
                <a:off x="6572869" y="3328790"/>
                <a:ext cx="27688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Bulloch</a:t>
                </a:r>
              </a:p>
            </p:txBody>
          </p:sp>
          <p:sp>
            <p:nvSpPr>
              <p:cNvPr id="11438" name="Rectangle 179"/>
              <p:cNvSpPr>
                <a:spLocks noChangeArrowheads="1"/>
              </p:cNvSpPr>
              <p:nvPr/>
            </p:nvSpPr>
            <p:spPr bwMode="auto">
              <a:xfrm>
                <a:off x="6303619" y="2522058"/>
                <a:ext cx="18601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Burke</a:t>
                </a:r>
              </a:p>
            </p:txBody>
          </p:sp>
          <p:sp>
            <p:nvSpPr>
              <p:cNvPr id="11439" name="Rectangle 180"/>
              <p:cNvSpPr>
                <a:spLocks noChangeArrowheads="1"/>
              </p:cNvSpPr>
              <p:nvPr/>
            </p:nvSpPr>
            <p:spPr bwMode="auto">
              <a:xfrm>
                <a:off x="4309931" y="2297481"/>
                <a:ext cx="15801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Butts</a:t>
                </a:r>
              </a:p>
            </p:txBody>
          </p:sp>
          <p:sp>
            <p:nvSpPr>
              <p:cNvPr id="11440" name="Rectangle 181"/>
              <p:cNvSpPr>
                <a:spLocks noChangeArrowheads="1"/>
              </p:cNvSpPr>
              <p:nvPr/>
            </p:nvSpPr>
            <p:spPr bwMode="auto">
              <a:xfrm>
                <a:off x="3549493" y="4460918"/>
                <a:ext cx="38421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Calhoun</a:t>
                </a:r>
              </a:p>
            </p:txBody>
          </p:sp>
          <p:sp>
            <p:nvSpPr>
              <p:cNvPr id="11441" name="Rectangle 182"/>
              <p:cNvSpPr>
                <a:spLocks noChangeArrowheads="1"/>
              </p:cNvSpPr>
              <p:nvPr/>
            </p:nvSpPr>
            <p:spPr bwMode="auto">
              <a:xfrm>
                <a:off x="6628966" y="5119597"/>
                <a:ext cx="28397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Camden</a:t>
                </a:r>
              </a:p>
            </p:txBody>
          </p:sp>
          <p:sp>
            <p:nvSpPr>
              <p:cNvPr id="11442" name="Rectangle 183"/>
              <p:cNvSpPr>
                <a:spLocks noChangeArrowheads="1"/>
              </p:cNvSpPr>
              <p:nvPr/>
            </p:nvSpPr>
            <p:spPr bwMode="auto">
              <a:xfrm>
                <a:off x="6216780" y="3348628"/>
                <a:ext cx="25194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Candler</a:t>
                </a:r>
              </a:p>
            </p:txBody>
          </p:sp>
          <p:sp>
            <p:nvSpPr>
              <p:cNvPr id="11443" name="Rectangle 184"/>
              <p:cNvSpPr>
                <a:spLocks noChangeArrowheads="1"/>
              </p:cNvSpPr>
              <p:nvPr/>
            </p:nvSpPr>
            <p:spPr bwMode="auto">
              <a:xfrm>
                <a:off x="3119690" y="1950324"/>
                <a:ext cx="22720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Carroll</a:t>
                </a:r>
              </a:p>
            </p:txBody>
          </p:sp>
          <p:sp>
            <p:nvSpPr>
              <p:cNvPr id="11444" name="Rectangle 185"/>
              <p:cNvSpPr>
                <a:spLocks noChangeArrowheads="1"/>
              </p:cNvSpPr>
              <p:nvPr/>
            </p:nvSpPr>
            <p:spPr bwMode="auto">
              <a:xfrm>
                <a:off x="3048425" y="290541"/>
                <a:ext cx="29252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Catoosa</a:t>
                </a:r>
              </a:p>
            </p:txBody>
          </p:sp>
          <p:sp>
            <p:nvSpPr>
              <p:cNvPr id="11445" name="Rectangle 186"/>
              <p:cNvSpPr>
                <a:spLocks noChangeArrowheads="1"/>
              </p:cNvSpPr>
              <p:nvPr/>
            </p:nvSpPr>
            <p:spPr bwMode="auto">
              <a:xfrm>
                <a:off x="6093888" y="5200429"/>
                <a:ext cx="34587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Charlton</a:t>
                </a:r>
              </a:p>
            </p:txBody>
          </p:sp>
          <p:sp>
            <p:nvSpPr>
              <p:cNvPr id="11446" name="Rectangle 187"/>
              <p:cNvSpPr>
                <a:spLocks noChangeArrowheads="1"/>
              </p:cNvSpPr>
              <p:nvPr/>
            </p:nvSpPr>
            <p:spPr bwMode="auto">
              <a:xfrm>
                <a:off x="7227061" y="3791455"/>
                <a:ext cx="26247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Chatham</a:t>
                </a:r>
              </a:p>
            </p:txBody>
          </p:sp>
          <p:sp>
            <p:nvSpPr>
              <p:cNvPr id="11447" name="Rectangle 188"/>
              <p:cNvSpPr>
                <a:spLocks noChangeArrowheads="1"/>
              </p:cNvSpPr>
              <p:nvPr/>
            </p:nvSpPr>
            <p:spPr bwMode="auto">
              <a:xfrm>
                <a:off x="3291241" y="3447491"/>
                <a:ext cx="46469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Chattahoochee</a:t>
                </a:r>
              </a:p>
            </p:txBody>
          </p:sp>
          <p:sp>
            <p:nvSpPr>
              <p:cNvPr id="11448" name="Rectangle 189"/>
              <p:cNvSpPr>
                <a:spLocks noChangeArrowheads="1"/>
              </p:cNvSpPr>
              <p:nvPr/>
            </p:nvSpPr>
            <p:spPr bwMode="auto">
              <a:xfrm>
                <a:off x="2825967" y="825513"/>
                <a:ext cx="29372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Chattooga</a:t>
                </a:r>
              </a:p>
            </p:txBody>
          </p:sp>
          <p:sp>
            <p:nvSpPr>
              <p:cNvPr id="11449" name="Rectangle 190"/>
              <p:cNvSpPr>
                <a:spLocks noChangeArrowheads="1"/>
              </p:cNvSpPr>
              <p:nvPr/>
            </p:nvSpPr>
            <p:spPr bwMode="auto">
              <a:xfrm>
                <a:off x="3717662" y="1111522"/>
                <a:ext cx="30920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Cherokee</a:t>
                </a:r>
              </a:p>
            </p:txBody>
          </p:sp>
          <p:sp>
            <p:nvSpPr>
              <p:cNvPr id="11450" name="Rectangle 191"/>
              <p:cNvSpPr>
                <a:spLocks noChangeArrowheads="1"/>
              </p:cNvSpPr>
              <p:nvPr/>
            </p:nvSpPr>
            <p:spPr bwMode="auto">
              <a:xfrm>
                <a:off x="4857146" y="1476977"/>
                <a:ext cx="23801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Clarke</a:t>
                </a:r>
              </a:p>
            </p:txBody>
          </p:sp>
          <p:sp>
            <p:nvSpPr>
              <p:cNvPr id="11451" name="Rectangle 192"/>
              <p:cNvSpPr>
                <a:spLocks noChangeArrowheads="1"/>
              </p:cNvSpPr>
              <p:nvPr/>
            </p:nvSpPr>
            <p:spPr bwMode="auto">
              <a:xfrm>
                <a:off x="3278075" y="4411102"/>
                <a:ext cx="13770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Clay</a:t>
                </a:r>
              </a:p>
            </p:txBody>
          </p:sp>
          <p:sp>
            <p:nvSpPr>
              <p:cNvPr id="11452" name="Rectangle 193"/>
              <p:cNvSpPr>
                <a:spLocks noChangeArrowheads="1"/>
              </p:cNvSpPr>
              <p:nvPr/>
            </p:nvSpPr>
            <p:spPr bwMode="auto">
              <a:xfrm>
                <a:off x="3822039" y="1944388"/>
                <a:ext cx="23056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Clayton</a:t>
                </a:r>
              </a:p>
            </p:txBody>
          </p:sp>
          <p:sp>
            <p:nvSpPr>
              <p:cNvPr id="11453" name="Rectangle 194"/>
              <p:cNvSpPr>
                <a:spLocks noChangeArrowheads="1"/>
              </p:cNvSpPr>
              <p:nvPr/>
            </p:nvSpPr>
            <p:spPr bwMode="auto">
              <a:xfrm>
                <a:off x="5536179" y="5180506"/>
                <a:ext cx="19756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Clinch</a:t>
                </a:r>
              </a:p>
            </p:txBody>
          </p:sp>
          <p:sp>
            <p:nvSpPr>
              <p:cNvPr id="11454" name="Rectangle 195"/>
              <p:cNvSpPr>
                <a:spLocks noChangeArrowheads="1"/>
              </p:cNvSpPr>
              <p:nvPr/>
            </p:nvSpPr>
            <p:spPr bwMode="auto">
              <a:xfrm>
                <a:off x="3648381" y="1483853"/>
                <a:ext cx="18435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Cobb</a:t>
                </a:r>
              </a:p>
            </p:txBody>
          </p:sp>
          <p:sp>
            <p:nvSpPr>
              <p:cNvPr id="11455" name="Rectangle 196"/>
              <p:cNvSpPr>
                <a:spLocks noChangeArrowheads="1"/>
              </p:cNvSpPr>
              <p:nvPr/>
            </p:nvSpPr>
            <p:spPr bwMode="auto">
              <a:xfrm>
                <a:off x="5396715" y="4432110"/>
                <a:ext cx="19827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Coffee</a:t>
                </a:r>
              </a:p>
            </p:txBody>
          </p:sp>
          <p:sp>
            <p:nvSpPr>
              <p:cNvPr id="11456" name="Rectangle 197"/>
              <p:cNvSpPr>
                <a:spLocks noChangeArrowheads="1"/>
              </p:cNvSpPr>
              <p:nvPr/>
            </p:nvSpPr>
            <p:spPr bwMode="auto">
              <a:xfrm>
                <a:off x="4444983" y="4867977"/>
                <a:ext cx="27305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Colquitt</a:t>
                </a:r>
              </a:p>
            </p:txBody>
          </p:sp>
          <p:sp>
            <p:nvSpPr>
              <p:cNvPr id="11457" name="Rectangle 198"/>
              <p:cNvSpPr>
                <a:spLocks noChangeArrowheads="1"/>
              </p:cNvSpPr>
              <p:nvPr/>
            </p:nvSpPr>
            <p:spPr bwMode="auto">
              <a:xfrm>
                <a:off x="5986714" y="1949561"/>
                <a:ext cx="31690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Columbia</a:t>
                </a:r>
              </a:p>
            </p:txBody>
          </p:sp>
          <p:sp>
            <p:nvSpPr>
              <p:cNvPr id="11458" name="Rectangle 199"/>
              <p:cNvSpPr>
                <a:spLocks noChangeArrowheads="1"/>
              </p:cNvSpPr>
              <p:nvPr/>
            </p:nvSpPr>
            <p:spPr bwMode="auto">
              <a:xfrm>
                <a:off x="4850356" y="4917253"/>
                <a:ext cx="15522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Cook</a:t>
                </a:r>
              </a:p>
            </p:txBody>
          </p:sp>
          <p:sp>
            <p:nvSpPr>
              <p:cNvPr id="11459" name="Rectangle 200"/>
              <p:cNvSpPr>
                <a:spLocks noChangeArrowheads="1"/>
              </p:cNvSpPr>
              <p:nvPr/>
            </p:nvSpPr>
            <p:spPr bwMode="auto">
              <a:xfrm>
                <a:off x="3405545" y="2214201"/>
                <a:ext cx="25427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Coweta</a:t>
                </a:r>
              </a:p>
            </p:txBody>
          </p:sp>
          <p:sp>
            <p:nvSpPr>
              <p:cNvPr id="11460" name="Rectangle 201"/>
              <p:cNvSpPr>
                <a:spLocks noChangeArrowheads="1"/>
              </p:cNvSpPr>
              <p:nvPr/>
            </p:nvSpPr>
            <p:spPr bwMode="auto">
              <a:xfrm>
                <a:off x="4225734" y="2981230"/>
                <a:ext cx="26554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Crawford</a:t>
                </a:r>
              </a:p>
            </p:txBody>
          </p:sp>
          <p:sp>
            <p:nvSpPr>
              <p:cNvPr id="11461" name="Rectangle 202"/>
              <p:cNvSpPr>
                <a:spLocks noChangeArrowheads="1"/>
              </p:cNvSpPr>
              <p:nvPr/>
            </p:nvSpPr>
            <p:spPr bwMode="auto">
              <a:xfrm>
                <a:off x="4475215" y="3969050"/>
                <a:ext cx="16112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Crisp</a:t>
                </a:r>
              </a:p>
            </p:txBody>
          </p:sp>
          <p:sp>
            <p:nvSpPr>
              <p:cNvPr id="11462" name="Rectangle 203"/>
              <p:cNvSpPr>
                <a:spLocks noChangeArrowheads="1"/>
              </p:cNvSpPr>
              <p:nvPr/>
            </p:nvSpPr>
            <p:spPr bwMode="auto">
              <a:xfrm>
                <a:off x="2723468" y="346013"/>
                <a:ext cx="17214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Dade</a:t>
                </a:r>
              </a:p>
            </p:txBody>
          </p:sp>
          <p:sp>
            <p:nvSpPr>
              <p:cNvPr id="11463" name="Rectangle 204"/>
              <p:cNvSpPr>
                <a:spLocks noChangeArrowheads="1"/>
              </p:cNvSpPr>
              <p:nvPr/>
            </p:nvSpPr>
            <p:spPr bwMode="auto">
              <a:xfrm>
                <a:off x="3630514" y="5251438"/>
                <a:ext cx="23453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Decatur</a:t>
                </a:r>
              </a:p>
            </p:txBody>
          </p:sp>
          <p:sp>
            <p:nvSpPr>
              <p:cNvPr id="11464" name="Rectangle 205"/>
              <p:cNvSpPr>
                <a:spLocks noChangeArrowheads="1"/>
              </p:cNvSpPr>
              <p:nvPr/>
            </p:nvSpPr>
            <p:spPr bwMode="auto">
              <a:xfrm>
                <a:off x="4003866" y="1716867"/>
                <a:ext cx="19380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DeKalb</a:t>
                </a:r>
              </a:p>
            </p:txBody>
          </p:sp>
          <p:sp>
            <p:nvSpPr>
              <p:cNvPr id="11465" name="Rectangle 206"/>
              <p:cNvSpPr>
                <a:spLocks noChangeArrowheads="1"/>
              </p:cNvSpPr>
              <p:nvPr/>
            </p:nvSpPr>
            <p:spPr bwMode="auto">
              <a:xfrm>
                <a:off x="5107958" y="3681357"/>
                <a:ext cx="19637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Dodge</a:t>
                </a:r>
              </a:p>
            </p:txBody>
          </p:sp>
          <p:sp>
            <p:nvSpPr>
              <p:cNvPr id="11466" name="Rectangle 207"/>
              <p:cNvSpPr>
                <a:spLocks noChangeArrowheads="1"/>
              </p:cNvSpPr>
              <p:nvPr/>
            </p:nvSpPr>
            <p:spPr bwMode="auto">
              <a:xfrm>
                <a:off x="4442671" y="3681792"/>
                <a:ext cx="17593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Dooly</a:t>
                </a:r>
              </a:p>
            </p:txBody>
          </p:sp>
          <p:sp>
            <p:nvSpPr>
              <p:cNvPr id="11467" name="Rectangle 208"/>
              <p:cNvSpPr>
                <a:spLocks noChangeArrowheads="1"/>
              </p:cNvSpPr>
              <p:nvPr/>
            </p:nvSpPr>
            <p:spPr bwMode="auto">
              <a:xfrm>
                <a:off x="3942758" y="4450405"/>
                <a:ext cx="38091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Dougherty</a:t>
                </a:r>
              </a:p>
            </p:txBody>
          </p:sp>
          <p:sp>
            <p:nvSpPr>
              <p:cNvPr id="11468" name="Rectangle 209"/>
              <p:cNvSpPr>
                <a:spLocks noChangeArrowheads="1"/>
              </p:cNvSpPr>
              <p:nvPr/>
            </p:nvSpPr>
            <p:spPr bwMode="auto">
              <a:xfrm>
                <a:off x="3418703" y="1794626"/>
                <a:ext cx="25082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Douglas</a:t>
                </a:r>
              </a:p>
            </p:txBody>
          </p:sp>
          <p:sp>
            <p:nvSpPr>
              <p:cNvPr id="11469" name="Rectangle 210"/>
              <p:cNvSpPr>
                <a:spLocks noChangeArrowheads="1"/>
              </p:cNvSpPr>
              <p:nvPr/>
            </p:nvSpPr>
            <p:spPr bwMode="auto">
              <a:xfrm>
                <a:off x="3304361" y="4695219"/>
                <a:ext cx="16699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Early</a:t>
                </a:r>
              </a:p>
            </p:txBody>
          </p:sp>
          <p:sp>
            <p:nvSpPr>
              <p:cNvPr id="11470" name="Rectangle 211"/>
              <p:cNvSpPr>
                <a:spLocks noChangeArrowheads="1"/>
              </p:cNvSpPr>
              <p:nvPr/>
            </p:nvSpPr>
            <p:spPr bwMode="auto">
              <a:xfrm>
                <a:off x="5405379" y="5457446"/>
                <a:ext cx="19857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Echols</a:t>
                </a:r>
              </a:p>
            </p:txBody>
          </p:sp>
          <p:sp>
            <p:nvSpPr>
              <p:cNvPr id="11471" name="Rectangle 212"/>
              <p:cNvSpPr>
                <a:spLocks noChangeArrowheads="1"/>
              </p:cNvSpPr>
              <p:nvPr/>
            </p:nvSpPr>
            <p:spPr bwMode="auto">
              <a:xfrm>
                <a:off x="6955878" y="3351295"/>
                <a:ext cx="31786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Effingham</a:t>
                </a:r>
              </a:p>
            </p:txBody>
          </p:sp>
          <p:sp>
            <p:nvSpPr>
              <p:cNvPr id="11472" name="Rectangle 213"/>
              <p:cNvSpPr>
                <a:spLocks noChangeArrowheads="1"/>
              </p:cNvSpPr>
              <p:nvPr/>
            </p:nvSpPr>
            <p:spPr bwMode="auto">
              <a:xfrm>
                <a:off x="5404601" y="1250201"/>
                <a:ext cx="15386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Elbert</a:t>
                </a:r>
              </a:p>
            </p:txBody>
          </p:sp>
          <p:sp>
            <p:nvSpPr>
              <p:cNvPr id="11473" name="Rectangle 214"/>
              <p:cNvSpPr>
                <a:spLocks noChangeArrowheads="1"/>
              </p:cNvSpPr>
              <p:nvPr/>
            </p:nvSpPr>
            <p:spPr bwMode="auto">
              <a:xfrm>
                <a:off x="5948957" y="3106517"/>
                <a:ext cx="26782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Emanuel</a:t>
                </a:r>
              </a:p>
            </p:txBody>
          </p:sp>
          <p:sp>
            <p:nvSpPr>
              <p:cNvPr id="11474" name="Rectangle 215"/>
              <p:cNvSpPr>
                <a:spLocks noChangeArrowheads="1"/>
              </p:cNvSpPr>
              <p:nvPr/>
            </p:nvSpPr>
            <p:spPr bwMode="auto">
              <a:xfrm>
                <a:off x="6446845" y="3630037"/>
                <a:ext cx="252801" cy="75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Evans</a:t>
                </a:r>
              </a:p>
            </p:txBody>
          </p:sp>
          <p:sp>
            <p:nvSpPr>
              <p:cNvPr id="11475" name="Rectangle 216"/>
              <p:cNvSpPr>
                <a:spLocks noChangeArrowheads="1"/>
              </p:cNvSpPr>
              <p:nvPr/>
            </p:nvSpPr>
            <p:spPr bwMode="auto">
              <a:xfrm>
                <a:off x="3886951" y="313178"/>
                <a:ext cx="27477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Fannin</a:t>
                </a:r>
              </a:p>
            </p:txBody>
          </p:sp>
          <p:sp>
            <p:nvSpPr>
              <p:cNvPr id="11476" name="Rectangle 217"/>
              <p:cNvSpPr>
                <a:spLocks noChangeArrowheads="1"/>
              </p:cNvSpPr>
              <p:nvPr/>
            </p:nvSpPr>
            <p:spPr bwMode="auto">
              <a:xfrm>
                <a:off x="2993179" y="1128289"/>
                <a:ext cx="19784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Floyd</a:t>
                </a:r>
              </a:p>
            </p:txBody>
          </p:sp>
          <p:sp>
            <p:nvSpPr>
              <p:cNvPr id="11477" name="Rectangle 218"/>
              <p:cNvSpPr>
                <a:spLocks noChangeArrowheads="1"/>
              </p:cNvSpPr>
              <p:nvPr/>
            </p:nvSpPr>
            <p:spPr bwMode="auto">
              <a:xfrm>
                <a:off x="4074883" y="1105666"/>
                <a:ext cx="19528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Forsyth</a:t>
                </a:r>
              </a:p>
            </p:txBody>
          </p:sp>
          <p:sp>
            <p:nvSpPr>
              <p:cNvPr id="11478" name="Rectangle 219"/>
              <p:cNvSpPr>
                <a:spLocks noChangeArrowheads="1"/>
              </p:cNvSpPr>
              <p:nvPr/>
            </p:nvSpPr>
            <p:spPr bwMode="auto">
              <a:xfrm>
                <a:off x="4999773" y="950765"/>
                <a:ext cx="20860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Franklin</a:t>
                </a:r>
              </a:p>
            </p:txBody>
          </p:sp>
          <p:sp>
            <p:nvSpPr>
              <p:cNvPr id="11479" name="Rectangle 220"/>
              <p:cNvSpPr>
                <a:spLocks noChangeArrowheads="1"/>
              </p:cNvSpPr>
              <p:nvPr/>
            </p:nvSpPr>
            <p:spPr bwMode="auto">
              <a:xfrm>
                <a:off x="3729189" y="1783637"/>
                <a:ext cx="18692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Fulton</a:t>
                </a:r>
              </a:p>
            </p:txBody>
          </p:sp>
          <p:sp>
            <p:nvSpPr>
              <p:cNvPr id="11480" name="Rectangle 221"/>
              <p:cNvSpPr>
                <a:spLocks noChangeArrowheads="1"/>
              </p:cNvSpPr>
              <p:nvPr/>
            </p:nvSpPr>
            <p:spPr bwMode="auto">
              <a:xfrm>
                <a:off x="3740555" y="590487"/>
                <a:ext cx="17309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Gilmer</a:t>
                </a:r>
              </a:p>
            </p:txBody>
          </p:sp>
          <p:sp>
            <p:nvSpPr>
              <p:cNvPr id="11481" name="Rectangle 222"/>
              <p:cNvSpPr>
                <a:spLocks noChangeArrowheads="1"/>
              </p:cNvSpPr>
              <p:nvPr/>
            </p:nvSpPr>
            <p:spPr bwMode="auto">
              <a:xfrm rot="-2002606">
                <a:off x="5604480" y="2313133"/>
                <a:ext cx="328399" cy="75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Glascock</a:t>
                </a:r>
              </a:p>
            </p:txBody>
          </p:sp>
          <p:sp>
            <p:nvSpPr>
              <p:cNvPr id="11482" name="Rectangle 223"/>
              <p:cNvSpPr>
                <a:spLocks noChangeArrowheads="1"/>
              </p:cNvSpPr>
              <p:nvPr/>
            </p:nvSpPr>
            <p:spPr bwMode="auto">
              <a:xfrm>
                <a:off x="6780075" y="4756241"/>
                <a:ext cx="18022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Glynn</a:t>
                </a:r>
              </a:p>
            </p:txBody>
          </p:sp>
          <p:sp>
            <p:nvSpPr>
              <p:cNvPr id="11483" name="Rectangle 224"/>
              <p:cNvSpPr>
                <a:spLocks noChangeArrowheads="1"/>
              </p:cNvSpPr>
              <p:nvPr/>
            </p:nvSpPr>
            <p:spPr bwMode="auto">
              <a:xfrm>
                <a:off x="3309452" y="819201"/>
                <a:ext cx="28291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Gordon</a:t>
                </a:r>
              </a:p>
            </p:txBody>
          </p:sp>
          <p:sp>
            <p:nvSpPr>
              <p:cNvPr id="11484" name="Rectangle 225"/>
              <p:cNvSpPr>
                <a:spLocks noChangeArrowheads="1"/>
              </p:cNvSpPr>
              <p:nvPr/>
            </p:nvSpPr>
            <p:spPr bwMode="auto">
              <a:xfrm>
                <a:off x="4008794" y="5262194"/>
                <a:ext cx="17671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Grady</a:t>
                </a:r>
              </a:p>
            </p:txBody>
          </p:sp>
          <p:sp>
            <p:nvSpPr>
              <p:cNvPr id="11485" name="Rectangle 226"/>
              <p:cNvSpPr>
                <a:spLocks noChangeArrowheads="1"/>
              </p:cNvSpPr>
              <p:nvPr/>
            </p:nvSpPr>
            <p:spPr bwMode="auto">
              <a:xfrm>
                <a:off x="5086658" y="1906920"/>
                <a:ext cx="22811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Greene</a:t>
                </a:r>
              </a:p>
            </p:txBody>
          </p:sp>
          <p:sp>
            <p:nvSpPr>
              <p:cNvPr id="11486" name="Rectangle 227"/>
              <p:cNvSpPr>
                <a:spLocks noChangeArrowheads="1"/>
              </p:cNvSpPr>
              <p:nvPr/>
            </p:nvSpPr>
            <p:spPr bwMode="auto">
              <a:xfrm>
                <a:off x="4153553" y="1483745"/>
                <a:ext cx="28567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Gwinnett</a:t>
                </a:r>
              </a:p>
            </p:txBody>
          </p:sp>
          <p:sp>
            <p:nvSpPr>
              <p:cNvPr id="11487" name="Rectangle 228"/>
              <p:cNvSpPr>
                <a:spLocks noChangeArrowheads="1"/>
              </p:cNvSpPr>
              <p:nvPr/>
            </p:nvSpPr>
            <p:spPr bwMode="auto">
              <a:xfrm rot="-3326018">
                <a:off x="4665397" y="669704"/>
                <a:ext cx="303288" cy="7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Habersham</a:t>
                </a:r>
              </a:p>
            </p:txBody>
          </p:sp>
          <p:sp>
            <p:nvSpPr>
              <p:cNvPr id="11488" name="Rectangle 229"/>
              <p:cNvSpPr>
                <a:spLocks noChangeArrowheads="1"/>
              </p:cNvSpPr>
              <p:nvPr/>
            </p:nvSpPr>
            <p:spPr bwMode="auto">
              <a:xfrm>
                <a:off x="4454328" y="1024057"/>
                <a:ext cx="10208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Hall</a:t>
                </a:r>
              </a:p>
            </p:txBody>
          </p:sp>
          <p:sp>
            <p:nvSpPr>
              <p:cNvPr id="11489" name="Rectangle 230"/>
              <p:cNvSpPr>
                <a:spLocks noChangeArrowheads="1"/>
              </p:cNvSpPr>
              <p:nvPr/>
            </p:nvSpPr>
            <p:spPr bwMode="auto">
              <a:xfrm>
                <a:off x="5230644" y="2291556"/>
                <a:ext cx="24937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Hancock</a:t>
                </a:r>
              </a:p>
            </p:txBody>
          </p:sp>
          <p:sp>
            <p:nvSpPr>
              <p:cNvPr id="11490" name="Rectangle 231"/>
              <p:cNvSpPr>
                <a:spLocks noChangeArrowheads="1"/>
              </p:cNvSpPr>
              <p:nvPr/>
            </p:nvSpPr>
            <p:spPr bwMode="auto">
              <a:xfrm>
                <a:off x="2976072" y="1668360"/>
                <a:ext cx="26140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Haralson</a:t>
                </a:r>
              </a:p>
            </p:txBody>
          </p:sp>
          <p:sp>
            <p:nvSpPr>
              <p:cNvPr id="11491" name="Rectangle 232"/>
              <p:cNvSpPr>
                <a:spLocks noChangeArrowheads="1"/>
              </p:cNvSpPr>
              <p:nvPr/>
            </p:nvSpPr>
            <p:spPr bwMode="auto">
              <a:xfrm>
                <a:off x="3293173" y="2973920"/>
                <a:ext cx="19916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Harris</a:t>
                </a:r>
              </a:p>
            </p:txBody>
          </p:sp>
          <p:sp>
            <p:nvSpPr>
              <p:cNvPr id="11492" name="Rectangle 233"/>
              <p:cNvSpPr>
                <a:spLocks noChangeArrowheads="1"/>
              </p:cNvSpPr>
              <p:nvPr/>
            </p:nvSpPr>
            <p:spPr bwMode="auto">
              <a:xfrm>
                <a:off x="5312693" y="962638"/>
                <a:ext cx="11096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Hart</a:t>
                </a:r>
              </a:p>
            </p:txBody>
          </p:sp>
          <p:sp>
            <p:nvSpPr>
              <p:cNvPr id="11493" name="Rectangle 234"/>
              <p:cNvSpPr>
                <a:spLocks noChangeArrowheads="1"/>
              </p:cNvSpPr>
              <p:nvPr/>
            </p:nvSpPr>
            <p:spPr bwMode="auto">
              <a:xfrm>
                <a:off x="3075566" y="2262035"/>
                <a:ext cx="19150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Heard</a:t>
                </a:r>
              </a:p>
            </p:txBody>
          </p:sp>
          <p:sp>
            <p:nvSpPr>
              <p:cNvPr id="11494" name="Rectangle 235"/>
              <p:cNvSpPr>
                <a:spLocks noChangeArrowheads="1"/>
              </p:cNvSpPr>
              <p:nvPr/>
            </p:nvSpPr>
            <p:spPr bwMode="auto">
              <a:xfrm>
                <a:off x="4103286" y="2101069"/>
                <a:ext cx="16998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Henry</a:t>
                </a:r>
              </a:p>
            </p:txBody>
          </p:sp>
          <p:sp>
            <p:nvSpPr>
              <p:cNvPr id="11495" name="Rectangle 236"/>
              <p:cNvSpPr>
                <a:spLocks noChangeArrowheads="1"/>
              </p:cNvSpPr>
              <p:nvPr/>
            </p:nvSpPr>
            <p:spPr bwMode="auto">
              <a:xfrm>
                <a:off x="4530119" y="3336584"/>
                <a:ext cx="24383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Houston</a:t>
                </a:r>
              </a:p>
            </p:txBody>
          </p:sp>
          <p:sp>
            <p:nvSpPr>
              <p:cNvPr id="11496" name="Rectangle 237"/>
              <p:cNvSpPr>
                <a:spLocks noChangeArrowheads="1"/>
              </p:cNvSpPr>
              <p:nvPr/>
            </p:nvSpPr>
            <p:spPr bwMode="auto">
              <a:xfrm>
                <a:off x="5024786" y="4374986"/>
                <a:ext cx="15099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Irwin</a:t>
                </a:r>
              </a:p>
            </p:txBody>
          </p:sp>
          <p:sp>
            <p:nvSpPr>
              <p:cNvPr id="11497" name="Rectangle 238"/>
              <p:cNvSpPr>
                <a:spLocks noChangeArrowheads="1"/>
              </p:cNvSpPr>
              <p:nvPr/>
            </p:nvSpPr>
            <p:spPr bwMode="auto">
              <a:xfrm>
                <a:off x="4651845" y="1253579"/>
                <a:ext cx="21599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Jackson</a:t>
                </a:r>
              </a:p>
            </p:txBody>
          </p:sp>
          <p:sp>
            <p:nvSpPr>
              <p:cNvPr id="11498" name="Rectangle 239"/>
              <p:cNvSpPr>
                <a:spLocks noChangeArrowheads="1"/>
              </p:cNvSpPr>
              <p:nvPr/>
            </p:nvSpPr>
            <p:spPr bwMode="auto">
              <a:xfrm>
                <a:off x="4552620" y="2247643"/>
                <a:ext cx="17605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Jasper</a:t>
                </a:r>
              </a:p>
            </p:txBody>
          </p:sp>
          <p:sp>
            <p:nvSpPr>
              <p:cNvPr id="11499" name="Rectangle 240"/>
              <p:cNvSpPr>
                <a:spLocks noChangeArrowheads="1"/>
              </p:cNvSpPr>
              <p:nvPr/>
            </p:nvSpPr>
            <p:spPr bwMode="auto">
              <a:xfrm>
                <a:off x="5785433" y="2531306"/>
                <a:ext cx="27309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Jefferson</a:t>
                </a:r>
              </a:p>
            </p:txBody>
          </p:sp>
          <p:sp>
            <p:nvSpPr>
              <p:cNvPr id="11500" name="Rectangle 241"/>
              <p:cNvSpPr>
                <a:spLocks noChangeArrowheads="1"/>
              </p:cNvSpPr>
              <p:nvPr/>
            </p:nvSpPr>
            <p:spPr bwMode="auto">
              <a:xfrm>
                <a:off x="6289218" y="2860856"/>
                <a:ext cx="27266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Jenkins</a:t>
                </a:r>
              </a:p>
            </p:txBody>
          </p:sp>
          <p:sp>
            <p:nvSpPr>
              <p:cNvPr id="11501" name="Rectangle 242"/>
              <p:cNvSpPr>
                <a:spLocks noChangeArrowheads="1"/>
              </p:cNvSpPr>
              <p:nvPr/>
            </p:nvSpPr>
            <p:spPr bwMode="auto">
              <a:xfrm>
                <a:off x="5584098" y="2980793"/>
                <a:ext cx="24874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Johnson</a:t>
                </a:r>
              </a:p>
            </p:txBody>
          </p:sp>
          <p:sp>
            <p:nvSpPr>
              <p:cNvPr id="11502" name="Rectangle 243"/>
              <p:cNvSpPr>
                <a:spLocks noChangeArrowheads="1"/>
              </p:cNvSpPr>
              <p:nvPr/>
            </p:nvSpPr>
            <p:spPr bwMode="auto">
              <a:xfrm>
                <a:off x="4698978" y="2609461"/>
                <a:ext cx="19851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Jones</a:t>
                </a:r>
              </a:p>
            </p:txBody>
          </p:sp>
          <p:sp>
            <p:nvSpPr>
              <p:cNvPr id="11503" name="Rectangle 244"/>
              <p:cNvSpPr>
                <a:spLocks noChangeArrowheads="1"/>
              </p:cNvSpPr>
              <p:nvPr/>
            </p:nvSpPr>
            <p:spPr bwMode="auto">
              <a:xfrm>
                <a:off x="4067211" y="2563013"/>
                <a:ext cx="18317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Lamar</a:t>
                </a:r>
              </a:p>
            </p:txBody>
          </p:sp>
          <p:sp>
            <p:nvSpPr>
              <p:cNvPr id="11504" name="Rectangle 245"/>
              <p:cNvSpPr>
                <a:spLocks noChangeArrowheads="1"/>
              </p:cNvSpPr>
              <p:nvPr/>
            </p:nvSpPr>
            <p:spPr bwMode="auto">
              <a:xfrm>
                <a:off x="5238998" y="5059583"/>
                <a:ext cx="19862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Lanier</a:t>
                </a:r>
              </a:p>
            </p:txBody>
          </p:sp>
          <p:sp>
            <p:nvSpPr>
              <p:cNvPr id="11505" name="Rectangle 246"/>
              <p:cNvSpPr>
                <a:spLocks noChangeArrowheads="1"/>
              </p:cNvSpPr>
              <p:nvPr/>
            </p:nvSpPr>
            <p:spPr bwMode="auto">
              <a:xfrm>
                <a:off x="5310747" y="3268272"/>
                <a:ext cx="23829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Laurens</a:t>
                </a:r>
              </a:p>
            </p:txBody>
          </p:sp>
          <p:sp>
            <p:nvSpPr>
              <p:cNvPr id="11506" name="Rectangle 247"/>
              <p:cNvSpPr>
                <a:spLocks noChangeArrowheads="1"/>
              </p:cNvSpPr>
              <p:nvPr/>
            </p:nvSpPr>
            <p:spPr bwMode="auto">
              <a:xfrm>
                <a:off x="4108761" y="4152200"/>
                <a:ext cx="11167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Lee</a:t>
                </a:r>
              </a:p>
            </p:txBody>
          </p:sp>
          <p:sp>
            <p:nvSpPr>
              <p:cNvPr id="11507" name="Rectangle 248"/>
              <p:cNvSpPr>
                <a:spLocks noChangeArrowheads="1"/>
              </p:cNvSpPr>
              <p:nvPr/>
            </p:nvSpPr>
            <p:spPr bwMode="auto">
              <a:xfrm>
                <a:off x="6838615" y="4034880"/>
                <a:ext cx="23710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Liberty</a:t>
                </a:r>
              </a:p>
            </p:txBody>
          </p:sp>
          <p:sp>
            <p:nvSpPr>
              <p:cNvPr id="11508" name="Rectangle 249"/>
              <p:cNvSpPr>
                <a:spLocks noChangeArrowheads="1"/>
              </p:cNvSpPr>
              <p:nvPr/>
            </p:nvSpPr>
            <p:spPr bwMode="auto">
              <a:xfrm>
                <a:off x="5821425" y="1702326"/>
                <a:ext cx="24686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Lincoln</a:t>
                </a:r>
              </a:p>
            </p:txBody>
          </p:sp>
          <p:sp>
            <p:nvSpPr>
              <p:cNvPr id="11509" name="Rectangle 250"/>
              <p:cNvSpPr>
                <a:spLocks noChangeArrowheads="1"/>
              </p:cNvSpPr>
              <p:nvPr/>
            </p:nvSpPr>
            <p:spPr bwMode="auto">
              <a:xfrm>
                <a:off x="6592741" y="4118694"/>
                <a:ext cx="15343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Long</a:t>
                </a:r>
              </a:p>
            </p:txBody>
          </p:sp>
          <p:sp>
            <p:nvSpPr>
              <p:cNvPr id="11510" name="Rectangle 251"/>
              <p:cNvSpPr>
                <a:spLocks noChangeArrowheads="1"/>
              </p:cNvSpPr>
              <p:nvPr/>
            </p:nvSpPr>
            <p:spPr bwMode="auto">
              <a:xfrm>
                <a:off x="5024786" y="5275660"/>
                <a:ext cx="25678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Lowndes</a:t>
                </a:r>
              </a:p>
            </p:txBody>
          </p:sp>
          <p:sp>
            <p:nvSpPr>
              <p:cNvPr id="11511" name="Rectangle 252"/>
              <p:cNvSpPr>
                <a:spLocks noChangeArrowheads="1"/>
              </p:cNvSpPr>
              <p:nvPr/>
            </p:nvSpPr>
            <p:spPr bwMode="auto">
              <a:xfrm>
                <a:off x="4166197" y="748839"/>
                <a:ext cx="27418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Lumpkin</a:t>
                </a:r>
              </a:p>
            </p:txBody>
          </p:sp>
          <p:sp>
            <p:nvSpPr>
              <p:cNvPr id="11512" name="Rectangle 253"/>
              <p:cNvSpPr>
                <a:spLocks noChangeArrowheads="1"/>
              </p:cNvSpPr>
              <p:nvPr/>
            </p:nvSpPr>
            <p:spPr bwMode="auto">
              <a:xfrm rot="3227368">
                <a:off x="5730828" y="2050382"/>
                <a:ext cx="261968" cy="7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McDuffie</a:t>
                </a:r>
              </a:p>
            </p:txBody>
          </p:sp>
          <p:sp>
            <p:nvSpPr>
              <p:cNvPr id="11513" name="Rectangle 254"/>
              <p:cNvSpPr>
                <a:spLocks noChangeArrowheads="1"/>
              </p:cNvSpPr>
              <p:nvPr/>
            </p:nvSpPr>
            <p:spPr bwMode="auto">
              <a:xfrm>
                <a:off x="6884897" y="4412446"/>
                <a:ext cx="34216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McIntosh</a:t>
                </a:r>
              </a:p>
            </p:txBody>
          </p:sp>
          <p:sp>
            <p:nvSpPr>
              <p:cNvPr id="11514" name="Rectangle 255"/>
              <p:cNvSpPr>
                <a:spLocks noChangeArrowheads="1"/>
              </p:cNvSpPr>
              <p:nvPr/>
            </p:nvSpPr>
            <p:spPr bwMode="auto">
              <a:xfrm>
                <a:off x="4148663" y="3463141"/>
                <a:ext cx="24426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Macon</a:t>
                </a:r>
              </a:p>
            </p:txBody>
          </p:sp>
          <p:sp>
            <p:nvSpPr>
              <p:cNvPr id="11515" name="Rectangle 256"/>
              <p:cNvSpPr>
                <a:spLocks noChangeArrowheads="1"/>
              </p:cNvSpPr>
              <p:nvPr/>
            </p:nvSpPr>
            <p:spPr bwMode="auto">
              <a:xfrm>
                <a:off x="4997799" y="1234513"/>
                <a:ext cx="28214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Madison</a:t>
                </a:r>
              </a:p>
            </p:txBody>
          </p:sp>
          <p:sp>
            <p:nvSpPr>
              <p:cNvPr id="11516" name="Rectangle 257"/>
              <p:cNvSpPr>
                <a:spLocks noChangeArrowheads="1"/>
              </p:cNvSpPr>
              <p:nvPr/>
            </p:nvSpPr>
            <p:spPr bwMode="auto">
              <a:xfrm>
                <a:off x="3676698" y="3368733"/>
                <a:ext cx="24764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Marion</a:t>
                </a:r>
              </a:p>
            </p:txBody>
          </p:sp>
          <p:sp>
            <p:nvSpPr>
              <p:cNvPr id="11517" name="Rectangle 258"/>
              <p:cNvSpPr>
                <a:spLocks noChangeArrowheads="1"/>
              </p:cNvSpPr>
              <p:nvPr/>
            </p:nvSpPr>
            <p:spPr bwMode="auto">
              <a:xfrm>
                <a:off x="3437125" y="2594085"/>
                <a:ext cx="37469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Meriwether</a:t>
                </a:r>
              </a:p>
            </p:txBody>
          </p:sp>
          <p:sp>
            <p:nvSpPr>
              <p:cNvPr id="11518" name="Rectangle 259"/>
              <p:cNvSpPr>
                <a:spLocks noChangeArrowheads="1"/>
              </p:cNvSpPr>
              <p:nvPr/>
            </p:nvSpPr>
            <p:spPr bwMode="auto">
              <a:xfrm>
                <a:off x="3487067" y="4908314"/>
                <a:ext cx="23451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Miller</a:t>
                </a:r>
              </a:p>
            </p:txBody>
          </p:sp>
          <p:sp>
            <p:nvSpPr>
              <p:cNvPr id="11519" name="Rectangle 260"/>
              <p:cNvSpPr>
                <a:spLocks noChangeArrowheads="1"/>
              </p:cNvSpPr>
              <p:nvPr/>
            </p:nvSpPr>
            <p:spPr bwMode="auto">
              <a:xfrm>
                <a:off x="4015312" y="4845438"/>
                <a:ext cx="30686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Mitchell</a:t>
                </a:r>
              </a:p>
            </p:txBody>
          </p:sp>
          <p:sp>
            <p:nvSpPr>
              <p:cNvPr id="11520" name="Rectangle 261"/>
              <p:cNvSpPr>
                <a:spLocks noChangeArrowheads="1"/>
              </p:cNvSpPr>
              <p:nvPr/>
            </p:nvSpPr>
            <p:spPr bwMode="auto">
              <a:xfrm>
                <a:off x="4313217" y="2628152"/>
                <a:ext cx="27976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Monroe</a:t>
                </a:r>
              </a:p>
            </p:txBody>
          </p:sp>
          <p:sp>
            <p:nvSpPr>
              <p:cNvPr id="11521" name="Rectangle 262"/>
              <p:cNvSpPr>
                <a:spLocks noChangeArrowheads="1"/>
              </p:cNvSpPr>
              <p:nvPr/>
            </p:nvSpPr>
            <p:spPr bwMode="auto">
              <a:xfrm rot="-4299830">
                <a:off x="5679567" y="3664904"/>
                <a:ext cx="369702" cy="7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Montgomery</a:t>
                </a:r>
              </a:p>
            </p:txBody>
          </p:sp>
          <p:sp>
            <p:nvSpPr>
              <p:cNvPr id="11522" name="Rectangle 263"/>
              <p:cNvSpPr>
                <a:spLocks noChangeArrowheads="1"/>
              </p:cNvSpPr>
              <p:nvPr/>
            </p:nvSpPr>
            <p:spPr bwMode="auto">
              <a:xfrm>
                <a:off x="4728847" y="1922836"/>
                <a:ext cx="22802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Morgan</a:t>
                </a:r>
              </a:p>
            </p:txBody>
          </p:sp>
          <p:sp>
            <p:nvSpPr>
              <p:cNvPr id="11523" name="Rectangle 264"/>
              <p:cNvSpPr>
                <a:spLocks noChangeArrowheads="1"/>
              </p:cNvSpPr>
              <p:nvPr/>
            </p:nvSpPr>
            <p:spPr bwMode="auto">
              <a:xfrm>
                <a:off x="3466618" y="410795"/>
                <a:ext cx="23191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Murray</a:t>
                </a:r>
              </a:p>
            </p:txBody>
          </p:sp>
          <p:sp>
            <p:nvSpPr>
              <p:cNvPr id="11524" name="Rectangle 265"/>
              <p:cNvSpPr>
                <a:spLocks noChangeArrowheads="1"/>
              </p:cNvSpPr>
              <p:nvPr/>
            </p:nvSpPr>
            <p:spPr bwMode="auto">
              <a:xfrm>
                <a:off x="3288740" y="3217340"/>
                <a:ext cx="30271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Muscogee</a:t>
                </a:r>
              </a:p>
            </p:txBody>
          </p:sp>
          <p:sp>
            <p:nvSpPr>
              <p:cNvPr id="11525" name="Rectangle 266"/>
              <p:cNvSpPr>
                <a:spLocks noChangeArrowheads="1"/>
              </p:cNvSpPr>
              <p:nvPr/>
            </p:nvSpPr>
            <p:spPr bwMode="auto">
              <a:xfrm>
                <a:off x="4371513" y="1964376"/>
                <a:ext cx="23371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Newton</a:t>
                </a:r>
              </a:p>
            </p:txBody>
          </p:sp>
          <p:sp>
            <p:nvSpPr>
              <p:cNvPr id="11526" name="Rectangle 267"/>
              <p:cNvSpPr>
                <a:spLocks noChangeArrowheads="1"/>
              </p:cNvSpPr>
              <p:nvPr/>
            </p:nvSpPr>
            <p:spPr bwMode="auto">
              <a:xfrm>
                <a:off x="5102793" y="1541005"/>
                <a:ext cx="37033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Oglethorpe</a:t>
                </a:r>
              </a:p>
            </p:txBody>
          </p:sp>
          <p:sp>
            <p:nvSpPr>
              <p:cNvPr id="11527" name="Rectangle 268"/>
              <p:cNvSpPr>
                <a:spLocks noChangeArrowheads="1"/>
              </p:cNvSpPr>
              <p:nvPr/>
            </p:nvSpPr>
            <p:spPr bwMode="auto">
              <a:xfrm>
                <a:off x="3307592" y="1535090"/>
                <a:ext cx="26342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Paulding</a:t>
                </a:r>
              </a:p>
            </p:txBody>
          </p:sp>
          <p:sp>
            <p:nvSpPr>
              <p:cNvPr id="11528" name="Rectangle 269"/>
              <p:cNvSpPr>
                <a:spLocks noChangeArrowheads="1"/>
              </p:cNvSpPr>
              <p:nvPr/>
            </p:nvSpPr>
            <p:spPr bwMode="auto">
              <a:xfrm>
                <a:off x="4407617" y="3175211"/>
                <a:ext cx="22185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Peach</a:t>
                </a:r>
              </a:p>
            </p:txBody>
          </p:sp>
          <p:sp>
            <p:nvSpPr>
              <p:cNvPr id="11529" name="Rectangle 270"/>
              <p:cNvSpPr>
                <a:spLocks noChangeArrowheads="1"/>
              </p:cNvSpPr>
              <p:nvPr/>
            </p:nvSpPr>
            <p:spPr bwMode="auto">
              <a:xfrm>
                <a:off x="3717882" y="838127"/>
                <a:ext cx="29587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Pickens</a:t>
                </a:r>
              </a:p>
            </p:txBody>
          </p:sp>
          <p:sp>
            <p:nvSpPr>
              <p:cNvPr id="11530" name="Rectangle 271"/>
              <p:cNvSpPr>
                <a:spLocks noChangeArrowheads="1"/>
              </p:cNvSpPr>
              <p:nvPr/>
            </p:nvSpPr>
            <p:spPr bwMode="auto">
              <a:xfrm>
                <a:off x="6092203" y="4635510"/>
                <a:ext cx="19272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Pierce</a:t>
                </a:r>
              </a:p>
            </p:txBody>
          </p:sp>
          <p:sp>
            <p:nvSpPr>
              <p:cNvPr id="11531" name="Rectangle 272"/>
              <p:cNvSpPr>
                <a:spLocks noChangeArrowheads="1"/>
              </p:cNvSpPr>
              <p:nvPr/>
            </p:nvSpPr>
            <p:spPr bwMode="auto">
              <a:xfrm>
                <a:off x="3843664" y="2552487"/>
                <a:ext cx="16630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Pike</a:t>
                </a:r>
              </a:p>
            </p:txBody>
          </p:sp>
          <p:sp>
            <p:nvSpPr>
              <p:cNvPr id="11532" name="Rectangle 273"/>
              <p:cNvSpPr>
                <a:spLocks noChangeArrowheads="1"/>
              </p:cNvSpPr>
              <p:nvPr/>
            </p:nvSpPr>
            <p:spPr bwMode="auto">
              <a:xfrm>
                <a:off x="3048425" y="1428664"/>
                <a:ext cx="11539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Polk</a:t>
                </a:r>
              </a:p>
            </p:txBody>
          </p:sp>
          <p:sp>
            <p:nvSpPr>
              <p:cNvPr id="11533" name="Rectangle 274"/>
              <p:cNvSpPr>
                <a:spLocks noChangeArrowheads="1"/>
              </p:cNvSpPr>
              <p:nvPr/>
            </p:nvSpPr>
            <p:spPr bwMode="auto">
              <a:xfrm>
                <a:off x="4721350" y="3594935"/>
                <a:ext cx="22784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Pulaski</a:t>
                </a:r>
              </a:p>
            </p:txBody>
          </p:sp>
          <p:sp>
            <p:nvSpPr>
              <p:cNvPr id="11534" name="Rectangle 275"/>
              <p:cNvSpPr>
                <a:spLocks noChangeArrowheads="1"/>
              </p:cNvSpPr>
              <p:nvPr/>
            </p:nvSpPr>
            <p:spPr bwMode="auto">
              <a:xfrm>
                <a:off x="4839790" y="2261364"/>
                <a:ext cx="22480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Putnam</a:t>
                </a:r>
              </a:p>
            </p:txBody>
          </p:sp>
          <p:sp>
            <p:nvSpPr>
              <p:cNvPr id="11535" name="Rectangle 276"/>
              <p:cNvSpPr>
                <a:spLocks noChangeArrowheads="1"/>
              </p:cNvSpPr>
              <p:nvPr/>
            </p:nvSpPr>
            <p:spPr bwMode="auto">
              <a:xfrm>
                <a:off x="3161758" y="4058657"/>
                <a:ext cx="24763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Quitman</a:t>
                </a:r>
              </a:p>
            </p:txBody>
          </p:sp>
          <p:sp>
            <p:nvSpPr>
              <p:cNvPr id="11536" name="Rectangle 277"/>
              <p:cNvSpPr>
                <a:spLocks noChangeArrowheads="1"/>
              </p:cNvSpPr>
              <p:nvPr/>
            </p:nvSpPr>
            <p:spPr bwMode="auto">
              <a:xfrm>
                <a:off x="4787353" y="336323"/>
                <a:ext cx="17309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Rabun</a:t>
                </a:r>
              </a:p>
            </p:txBody>
          </p:sp>
          <p:sp>
            <p:nvSpPr>
              <p:cNvPr id="11537" name="Rectangle 278"/>
              <p:cNvSpPr>
                <a:spLocks noChangeArrowheads="1"/>
              </p:cNvSpPr>
              <p:nvPr/>
            </p:nvSpPr>
            <p:spPr bwMode="auto">
              <a:xfrm>
                <a:off x="3403345" y="4167241"/>
                <a:ext cx="27647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Randolph</a:t>
                </a:r>
              </a:p>
            </p:txBody>
          </p:sp>
          <p:sp>
            <p:nvSpPr>
              <p:cNvPr id="11538" name="Rectangle 279"/>
              <p:cNvSpPr>
                <a:spLocks noChangeArrowheads="1"/>
              </p:cNvSpPr>
              <p:nvPr/>
            </p:nvSpPr>
            <p:spPr bwMode="auto">
              <a:xfrm>
                <a:off x="6140563" y="2170702"/>
                <a:ext cx="30488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Richmond</a:t>
                </a:r>
              </a:p>
            </p:txBody>
          </p:sp>
          <p:sp>
            <p:nvSpPr>
              <p:cNvPr id="11539" name="Rectangle 280"/>
              <p:cNvSpPr>
                <a:spLocks noChangeArrowheads="1"/>
              </p:cNvSpPr>
              <p:nvPr/>
            </p:nvSpPr>
            <p:spPr bwMode="auto">
              <a:xfrm>
                <a:off x="3900084" y="3571769"/>
                <a:ext cx="18858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Schley</a:t>
                </a:r>
              </a:p>
            </p:txBody>
          </p:sp>
          <p:sp>
            <p:nvSpPr>
              <p:cNvPr id="11540" name="Rectangle 281"/>
              <p:cNvSpPr>
                <a:spLocks noChangeArrowheads="1"/>
              </p:cNvSpPr>
              <p:nvPr/>
            </p:nvSpPr>
            <p:spPr bwMode="auto">
              <a:xfrm>
                <a:off x="6691577" y="2929965"/>
                <a:ext cx="303121" cy="75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Screven</a:t>
                </a:r>
              </a:p>
            </p:txBody>
          </p:sp>
          <p:sp>
            <p:nvSpPr>
              <p:cNvPr id="11541" name="Rectangle 282"/>
              <p:cNvSpPr>
                <a:spLocks noChangeArrowheads="1"/>
              </p:cNvSpPr>
              <p:nvPr/>
            </p:nvSpPr>
            <p:spPr bwMode="auto">
              <a:xfrm>
                <a:off x="3284116" y="5102051"/>
                <a:ext cx="29997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Seminole</a:t>
                </a:r>
              </a:p>
            </p:txBody>
          </p:sp>
          <p:sp>
            <p:nvSpPr>
              <p:cNvPr id="11542" name="Rectangle 283"/>
              <p:cNvSpPr>
                <a:spLocks noChangeArrowheads="1"/>
              </p:cNvSpPr>
              <p:nvPr/>
            </p:nvSpPr>
            <p:spPr bwMode="auto">
              <a:xfrm>
                <a:off x="3910776" y="2324588"/>
                <a:ext cx="24994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Spalding</a:t>
                </a:r>
              </a:p>
            </p:txBody>
          </p:sp>
          <p:sp>
            <p:nvSpPr>
              <p:cNvPr id="11543" name="Rectangle 284"/>
              <p:cNvSpPr>
                <a:spLocks noChangeArrowheads="1"/>
              </p:cNvSpPr>
              <p:nvPr/>
            </p:nvSpPr>
            <p:spPr bwMode="auto">
              <a:xfrm>
                <a:off x="3349177" y="3783937"/>
                <a:ext cx="27003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Stewart</a:t>
                </a:r>
              </a:p>
            </p:txBody>
          </p:sp>
          <p:sp>
            <p:nvSpPr>
              <p:cNvPr id="11544" name="Rectangle 285"/>
              <p:cNvSpPr>
                <a:spLocks noChangeArrowheads="1"/>
              </p:cNvSpPr>
              <p:nvPr/>
            </p:nvSpPr>
            <p:spPr bwMode="auto">
              <a:xfrm>
                <a:off x="3694801" y="3019819"/>
                <a:ext cx="20528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Talbot</a:t>
                </a:r>
              </a:p>
            </p:txBody>
          </p:sp>
          <p:sp>
            <p:nvSpPr>
              <p:cNvPr id="11545" name="Rectangle 286"/>
              <p:cNvSpPr>
                <a:spLocks noChangeArrowheads="1"/>
              </p:cNvSpPr>
              <p:nvPr/>
            </p:nvSpPr>
            <p:spPr bwMode="auto">
              <a:xfrm>
                <a:off x="5347433" y="1932310"/>
                <a:ext cx="27883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Taliaferro</a:t>
                </a:r>
              </a:p>
            </p:txBody>
          </p:sp>
          <p:sp>
            <p:nvSpPr>
              <p:cNvPr id="11546" name="Rectangle 287"/>
              <p:cNvSpPr>
                <a:spLocks noChangeArrowheads="1"/>
              </p:cNvSpPr>
              <p:nvPr/>
            </p:nvSpPr>
            <p:spPr bwMode="auto">
              <a:xfrm>
                <a:off x="6231081" y="3824101"/>
                <a:ext cx="25855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Tattnall</a:t>
                </a:r>
              </a:p>
            </p:txBody>
          </p:sp>
          <p:sp>
            <p:nvSpPr>
              <p:cNvPr id="11547" name="Rectangle 288"/>
              <p:cNvSpPr>
                <a:spLocks noChangeArrowheads="1"/>
              </p:cNvSpPr>
              <p:nvPr/>
            </p:nvSpPr>
            <p:spPr bwMode="auto">
              <a:xfrm>
                <a:off x="3982686" y="3206545"/>
                <a:ext cx="18967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Taylor</a:t>
                </a:r>
              </a:p>
            </p:txBody>
          </p:sp>
          <p:sp>
            <p:nvSpPr>
              <p:cNvPr id="11548" name="Rectangle 289"/>
              <p:cNvSpPr>
                <a:spLocks noChangeArrowheads="1"/>
              </p:cNvSpPr>
              <p:nvPr/>
            </p:nvSpPr>
            <p:spPr bwMode="auto">
              <a:xfrm>
                <a:off x="5333981" y="3952450"/>
                <a:ext cx="19096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Telfair</a:t>
                </a:r>
              </a:p>
            </p:txBody>
          </p:sp>
          <p:sp>
            <p:nvSpPr>
              <p:cNvPr id="11549" name="Rectangle 290"/>
              <p:cNvSpPr>
                <a:spLocks noChangeArrowheads="1"/>
              </p:cNvSpPr>
              <p:nvPr/>
            </p:nvSpPr>
            <p:spPr bwMode="auto">
              <a:xfrm>
                <a:off x="3785105" y="4154125"/>
                <a:ext cx="19027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Terrell</a:t>
                </a:r>
              </a:p>
            </p:txBody>
          </p:sp>
          <p:sp>
            <p:nvSpPr>
              <p:cNvPr id="11550" name="Rectangle 291"/>
              <p:cNvSpPr>
                <a:spLocks noChangeArrowheads="1"/>
              </p:cNvSpPr>
              <p:nvPr/>
            </p:nvSpPr>
            <p:spPr bwMode="auto">
              <a:xfrm>
                <a:off x="4310009" y="5256126"/>
                <a:ext cx="22415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Thomas</a:t>
                </a:r>
              </a:p>
            </p:txBody>
          </p:sp>
          <p:sp>
            <p:nvSpPr>
              <p:cNvPr id="11551" name="Rectangle 292"/>
              <p:cNvSpPr>
                <a:spLocks noChangeArrowheads="1"/>
              </p:cNvSpPr>
              <p:nvPr/>
            </p:nvSpPr>
            <p:spPr bwMode="auto">
              <a:xfrm>
                <a:off x="4767687" y="4527710"/>
                <a:ext cx="12619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Tift</a:t>
                </a:r>
              </a:p>
            </p:txBody>
          </p:sp>
          <p:sp>
            <p:nvSpPr>
              <p:cNvPr id="11552" name="Rectangle 293"/>
              <p:cNvSpPr>
                <a:spLocks noChangeArrowheads="1"/>
              </p:cNvSpPr>
              <p:nvPr/>
            </p:nvSpPr>
            <p:spPr bwMode="auto">
              <a:xfrm>
                <a:off x="4483119" y="278870"/>
                <a:ext cx="19695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Towns</a:t>
                </a:r>
              </a:p>
            </p:txBody>
          </p:sp>
          <p:sp>
            <p:nvSpPr>
              <p:cNvPr id="11553" name="Rectangle 294"/>
              <p:cNvSpPr>
                <a:spLocks noChangeArrowheads="1"/>
              </p:cNvSpPr>
              <p:nvPr/>
            </p:nvSpPr>
            <p:spPr bwMode="auto">
              <a:xfrm>
                <a:off x="5699131" y="3370307"/>
                <a:ext cx="25231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Treutlen</a:t>
                </a:r>
              </a:p>
            </p:txBody>
          </p:sp>
          <p:sp>
            <p:nvSpPr>
              <p:cNvPr id="11554" name="Rectangle 295"/>
              <p:cNvSpPr>
                <a:spLocks noChangeArrowheads="1"/>
              </p:cNvSpPr>
              <p:nvPr/>
            </p:nvSpPr>
            <p:spPr bwMode="auto">
              <a:xfrm>
                <a:off x="3184126" y="2617108"/>
                <a:ext cx="18235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Troup</a:t>
                </a:r>
              </a:p>
            </p:txBody>
          </p:sp>
          <p:sp>
            <p:nvSpPr>
              <p:cNvPr id="11555" name="Rectangle 296"/>
              <p:cNvSpPr>
                <a:spLocks noChangeArrowheads="1"/>
              </p:cNvSpPr>
              <p:nvPr/>
            </p:nvSpPr>
            <p:spPr bwMode="auto">
              <a:xfrm>
                <a:off x="4578278" y="4227545"/>
                <a:ext cx="21648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Turner</a:t>
                </a:r>
              </a:p>
            </p:txBody>
          </p:sp>
          <p:sp>
            <p:nvSpPr>
              <p:cNvPr id="11556" name="Rectangle 297"/>
              <p:cNvSpPr>
                <a:spLocks noChangeArrowheads="1"/>
              </p:cNvSpPr>
              <p:nvPr/>
            </p:nvSpPr>
            <p:spPr bwMode="auto">
              <a:xfrm>
                <a:off x="4807876" y="3042786"/>
                <a:ext cx="20105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Twiggs</a:t>
                </a:r>
              </a:p>
            </p:txBody>
          </p:sp>
          <p:sp>
            <p:nvSpPr>
              <p:cNvPr id="11557" name="Rectangle 298"/>
              <p:cNvSpPr>
                <a:spLocks noChangeArrowheads="1"/>
              </p:cNvSpPr>
              <p:nvPr/>
            </p:nvSpPr>
            <p:spPr bwMode="auto">
              <a:xfrm>
                <a:off x="4248632" y="404281"/>
                <a:ext cx="213488"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Union</a:t>
                </a:r>
              </a:p>
            </p:txBody>
          </p:sp>
          <p:sp>
            <p:nvSpPr>
              <p:cNvPr id="11558" name="Rectangle 299"/>
              <p:cNvSpPr>
                <a:spLocks noChangeArrowheads="1"/>
              </p:cNvSpPr>
              <p:nvPr/>
            </p:nvSpPr>
            <p:spPr bwMode="auto">
              <a:xfrm>
                <a:off x="3899931" y="2795201"/>
                <a:ext cx="21241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Upson</a:t>
                </a:r>
              </a:p>
            </p:txBody>
          </p:sp>
          <p:sp>
            <p:nvSpPr>
              <p:cNvPr id="11559" name="Rectangle 300"/>
              <p:cNvSpPr>
                <a:spLocks noChangeArrowheads="1"/>
              </p:cNvSpPr>
              <p:nvPr/>
            </p:nvSpPr>
            <p:spPr bwMode="auto">
              <a:xfrm>
                <a:off x="2917960" y="587669"/>
                <a:ext cx="28334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Walker</a:t>
                </a:r>
              </a:p>
            </p:txBody>
          </p:sp>
          <p:sp>
            <p:nvSpPr>
              <p:cNvPr id="11560" name="Rectangle 301"/>
              <p:cNvSpPr>
                <a:spLocks noChangeArrowheads="1"/>
              </p:cNvSpPr>
              <p:nvPr/>
            </p:nvSpPr>
            <p:spPr bwMode="auto">
              <a:xfrm>
                <a:off x="4499477" y="1676224"/>
                <a:ext cx="20716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Walton</a:t>
                </a:r>
              </a:p>
            </p:txBody>
          </p:sp>
          <p:sp>
            <p:nvSpPr>
              <p:cNvPr id="11561" name="Rectangle 302"/>
              <p:cNvSpPr>
                <a:spLocks noChangeArrowheads="1"/>
              </p:cNvSpPr>
              <p:nvPr/>
            </p:nvSpPr>
            <p:spPr bwMode="auto">
              <a:xfrm>
                <a:off x="5838345" y="4877346"/>
                <a:ext cx="16934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Ware</a:t>
                </a:r>
              </a:p>
            </p:txBody>
          </p:sp>
          <p:sp>
            <p:nvSpPr>
              <p:cNvPr id="11562" name="Rectangle 303"/>
              <p:cNvSpPr>
                <a:spLocks noChangeArrowheads="1"/>
              </p:cNvSpPr>
              <p:nvPr/>
            </p:nvSpPr>
            <p:spPr bwMode="auto">
              <a:xfrm>
                <a:off x="5530847" y="2124295"/>
                <a:ext cx="23463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Warren</a:t>
                </a:r>
              </a:p>
            </p:txBody>
          </p:sp>
          <p:sp>
            <p:nvSpPr>
              <p:cNvPr id="11563" name="Rectangle 304"/>
              <p:cNvSpPr>
                <a:spLocks noChangeArrowheads="1"/>
              </p:cNvSpPr>
              <p:nvPr/>
            </p:nvSpPr>
            <p:spPr bwMode="auto">
              <a:xfrm>
                <a:off x="5368351" y="2651737"/>
                <a:ext cx="40045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Washington</a:t>
                </a:r>
              </a:p>
            </p:txBody>
          </p:sp>
          <p:sp>
            <p:nvSpPr>
              <p:cNvPr id="11564" name="Rectangle 305"/>
              <p:cNvSpPr>
                <a:spLocks noChangeArrowheads="1"/>
              </p:cNvSpPr>
              <p:nvPr/>
            </p:nvSpPr>
            <p:spPr bwMode="auto">
              <a:xfrm>
                <a:off x="6419138" y="4406953"/>
                <a:ext cx="269546"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Wayne</a:t>
                </a:r>
              </a:p>
            </p:txBody>
          </p:sp>
          <p:sp>
            <p:nvSpPr>
              <p:cNvPr id="11565" name="Rectangle 306"/>
              <p:cNvSpPr>
                <a:spLocks noChangeArrowheads="1"/>
              </p:cNvSpPr>
              <p:nvPr/>
            </p:nvSpPr>
            <p:spPr bwMode="auto">
              <a:xfrm>
                <a:off x="3635802" y="3848641"/>
                <a:ext cx="27497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Webster</a:t>
                </a:r>
              </a:p>
            </p:txBody>
          </p:sp>
          <p:sp>
            <p:nvSpPr>
              <p:cNvPr id="11566" name="Rectangle 307"/>
              <p:cNvSpPr>
                <a:spLocks noChangeArrowheads="1"/>
              </p:cNvSpPr>
              <p:nvPr/>
            </p:nvSpPr>
            <p:spPr bwMode="auto">
              <a:xfrm>
                <a:off x="5492871" y="3716930"/>
                <a:ext cx="27593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Wheeler</a:t>
                </a:r>
              </a:p>
            </p:txBody>
          </p:sp>
          <p:sp>
            <p:nvSpPr>
              <p:cNvPr id="11567" name="Rectangle 308"/>
              <p:cNvSpPr>
                <a:spLocks noChangeArrowheads="1"/>
              </p:cNvSpPr>
              <p:nvPr/>
            </p:nvSpPr>
            <p:spPr bwMode="auto">
              <a:xfrm>
                <a:off x="4457451" y="631638"/>
                <a:ext cx="15090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White</a:t>
                </a:r>
              </a:p>
            </p:txBody>
          </p:sp>
          <p:sp>
            <p:nvSpPr>
              <p:cNvPr id="11568" name="Rectangle 309"/>
              <p:cNvSpPr>
                <a:spLocks noChangeArrowheads="1"/>
              </p:cNvSpPr>
              <p:nvPr/>
            </p:nvSpPr>
            <p:spPr bwMode="auto">
              <a:xfrm>
                <a:off x="3180411" y="494419"/>
                <a:ext cx="32685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Whitfield</a:t>
                </a:r>
              </a:p>
            </p:txBody>
          </p:sp>
          <p:sp>
            <p:nvSpPr>
              <p:cNvPr id="11569" name="Rectangle 310"/>
              <p:cNvSpPr>
                <a:spLocks noChangeArrowheads="1"/>
              </p:cNvSpPr>
              <p:nvPr/>
            </p:nvSpPr>
            <p:spPr bwMode="auto">
              <a:xfrm>
                <a:off x="4789590" y="3895091"/>
                <a:ext cx="19679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Wilcox</a:t>
                </a:r>
              </a:p>
            </p:txBody>
          </p:sp>
          <p:sp>
            <p:nvSpPr>
              <p:cNvPr id="11570" name="Rectangle 311"/>
              <p:cNvSpPr>
                <a:spLocks noChangeArrowheads="1"/>
              </p:cNvSpPr>
              <p:nvPr/>
            </p:nvSpPr>
            <p:spPr bwMode="auto">
              <a:xfrm>
                <a:off x="5493963" y="1671833"/>
                <a:ext cx="21285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Wilkes</a:t>
                </a:r>
              </a:p>
            </p:txBody>
          </p:sp>
          <p:sp>
            <p:nvSpPr>
              <p:cNvPr id="11571" name="Rectangle 312"/>
              <p:cNvSpPr>
                <a:spLocks noChangeArrowheads="1"/>
              </p:cNvSpPr>
              <p:nvPr/>
            </p:nvSpPr>
            <p:spPr bwMode="auto">
              <a:xfrm>
                <a:off x="5024785" y="2884102"/>
                <a:ext cx="278562"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Wilkinson</a:t>
                </a:r>
              </a:p>
            </p:txBody>
          </p:sp>
          <p:sp>
            <p:nvSpPr>
              <p:cNvPr id="11572" name="Rectangle 313"/>
              <p:cNvSpPr>
                <a:spLocks noChangeArrowheads="1"/>
              </p:cNvSpPr>
              <p:nvPr/>
            </p:nvSpPr>
            <p:spPr bwMode="auto">
              <a:xfrm>
                <a:off x="4410501" y="4462188"/>
                <a:ext cx="191619"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Worth</a:t>
                </a:r>
              </a:p>
            </p:txBody>
          </p:sp>
          <p:sp>
            <p:nvSpPr>
              <p:cNvPr id="11573" name="Rectangle 314"/>
              <p:cNvSpPr>
                <a:spLocks noChangeArrowheads="1"/>
              </p:cNvSpPr>
              <p:nvPr/>
            </p:nvSpPr>
            <p:spPr bwMode="auto">
              <a:xfrm>
                <a:off x="4090068" y="945370"/>
                <a:ext cx="287321"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Dawson</a:t>
                </a:r>
              </a:p>
            </p:txBody>
          </p:sp>
          <p:sp>
            <p:nvSpPr>
              <p:cNvPr id="11574" name="Rectangle 315"/>
              <p:cNvSpPr>
                <a:spLocks noChangeArrowheads="1"/>
              </p:cNvSpPr>
              <p:nvPr/>
            </p:nvSpPr>
            <p:spPr bwMode="auto">
              <a:xfrm>
                <a:off x="3688951" y="2141725"/>
                <a:ext cx="225160"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Fayette</a:t>
                </a:r>
              </a:p>
            </p:txBody>
          </p:sp>
          <p:sp>
            <p:nvSpPr>
              <p:cNvPr id="11575" name="Rectangle 316"/>
              <p:cNvSpPr>
                <a:spLocks noChangeArrowheads="1"/>
              </p:cNvSpPr>
              <p:nvPr/>
            </p:nvSpPr>
            <p:spPr bwMode="auto">
              <a:xfrm>
                <a:off x="5549181" y="4140297"/>
                <a:ext cx="258904"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Jeff Davis</a:t>
                </a:r>
              </a:p>
            </p:txBody>
          </p:sp>
          <p:sp>
            <p:nvSpPr>
              <p:cNvPr id="11576" name="Rectangle 312"/>
              <p:cNvSpPr>
                <a:spLocks noChangeArrowheads="1"/>
              </p:cNvSpPr>
              <p:nvPr/>
            </p:nvSpPr>
            <p:spPr bwMode="auto">
              <a:xfrm>
                <a:off x="4817040" y="1618988"/>
                <a:ext cx="242387"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Oconee</a:t>
                </a:r>
              </a:p>
            </p:txBody>
          </p:sp>
          <p:sp>
            <p:nvSpPr>
              <p:cNvPr id="11577" name="Rectangle 313"/>
              <p:cNvSpPr>
                <a:spLocks noChangeArrowheads="1"/>
              </p:cNvSpPr>
              <p:nvPr/>
            </p:nvSpPr>
            <p:spPr bwMode="auto">
              <a:xfrm rot="-3287432">
                <a:off x="4158855" y="1820773"/>
                <a:ext cx="286860" cy="7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Rockdale</a:t>
                </a:r>
              </a:p>
            </p:txBody>
          </p:sp>
          <p:sp>
            <p:nvSpPr>
              <p:cNvPr id="11578" name="Rectangle 314"/>
              <p:cNvSpPr>
                <a:spLocks noChangeArrowheads="1"/>
              </p:cNvSpPr>
              <p:nvPr/>
            </p:nvSpPr>
            <p:spPr bwMode="auto">
              <a:xfrm>
                <a:off x="4915721" y="737157"/>
                <a:ext cx="30310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Stephens</a:t>
                </a:r>
              </a:p>
            </p:txBody>
          </p:sp>
          <p:sp>
            <p:nvSpPr>
              <p:cNvPr id="11579" name="Rectangle 315"/>
              <p:cNvSpPr>
                <a:spLocks noChangeArrowheads="1"/>
              </p:cNvSpPr>
              <p:nvPr/>
            </p:nvSpPr>
            <p:spPr bwMode="auto">
              <a:xfrm>
                <a:off x="3984059" y="3824898"/>
                <a:ext cx="206573"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Sumter</a:t>
                </a:r>
              </a:p>
            </p:txBody>
          </p:sp>
          <p:sp>
            <p:nvSpPr>
              <p:cNvPr id="11580" name="Rectangle 316"/>
              <p:cNvSpPr>
                <a:spLocks noChangeArrowheads="1"/>
              </p:cNvSpPr>
              <p:nvPr/>
            </p:nvSpPr>
            <p:spPr bwMode="auto">
              <a:xfrm>
                <a:off x="5953648" y="3714418"/>
                <a:ext cx="230595" cy="7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rPr>
                  <a:t>Toombs</a:t>
                </a:r>
              </a:p>
            </p:txBody>
          </p:sp>
        </p:grpSp>
        <p:grpSp>
          <p:nvGrpSpPr>
            <p:cNvPr id="11415" name="Group 151"/>
            <p:cNvGrpSpPr>
              <a:grpSpLocks/>
            </p:cNvGrpSpPr>
            <p:nvPr/>
          </p:nvGrpSpPr>
          <p:grpSpPr bwMode="auto">
            <a:xfrm>
              <a:off x="5181600" y="2124596"/>
              <a:ext cx="2549362" cy="571242"/>
              <a:chOff x="5181600" y="2124596"/>
              <a:chExt cx="2549362" cy="571242"/>
            </a:xfrm>
          </p:grpSpPr>
          <p:sp>
            <p:nvSpPr>
              <p:cNvPr id="153" name="Rectangle 152">
                <a:extLst>
                  <a:ext uri="{FF2B5EF4-FFF2-40B4-BE49-F238E27FC236}">
                    <a16:creationId xmlns:a16="http://schemas.microsoft.com/office/drawing/2014/main" id="{4C85D8EA-F1BF-4136-A21D-DADFF6399583}"/>
                  </a:ext>
                </a:extLst>
              </p:cNvPr>
              <p:cNvSpPr/>
              <p:nvPr/>
            </p:nvSpPr>
            <p:spPr>
              <a:xfrm>
                <a:off x="5182675" y="2379598"/>
                <a:ext cx="240492" cy="101747"/>
              </a:xfrm>
              <a:prstGeom prst="rect">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p>
            </p:txBody>
          </p:sp>
          <p:sp>
            <p:nvSpPr>
              <p:cNvPr id="154" name="Rectangle 153">
                <a:extLst>
                  <a:ext uri="{FF2B5EF4-FFF2-40B4-BE49-F238E27FC236}">
                    <a16:creationId xmlns:a16="http://schemas.microsoft.com/office/drawing/2014/main" id="{87A0991C-6F2A-4073-82B8-0EA2D63E85B6}"/>
                  </a:ext>
                </a:extLst>
              </p:cNvPr>
              <p:cNvSpPr/>
              <p:nvPr/>
            </p:nvSpPr>
            <p:spPr>
              <a:xfrm>
                <a:off x="5184988" y="2159918"/>
                <a:ext cx="240492" cy="99434"/>
              </a:xfrm>
              <a:prstGeom prst="rect">
                <a:avLst/>
              </a:prstGeom>
              <a:solidFill>
                <a:srgbClr val="FFFF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p>
            </p:txBody>
          </p:sp>
          <p:sp>
            <p:nvSpPr>
              <p:cNvPr id="11418" name="TextBox 154"/>
              <p:cNvSpPr txBox="1">
                <a:spLocks noChangeArrowheads="1"/>
              </p:cNvSpPr>
              <p:nvPr/>
            </p:nvSpPr>
            <p:spPr bwMode="auto">
              <a:xfrm>
                <a:off x="5495642" y="2124596"/>
                <a:ext cx="2235320" cy="10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cs typeface="Arial" panose="020B0604020202020204" pitchFamily="34" charset="0"/>
                  </a:rPr>
                  <a:t>RHSC Year 1</a:t>
                </a:r>
              </a:p>
            </p:txBody>
          </p:sp>
          <p:sp>
            <p:nvSpPr>
              <p:cNvPr id="11419" name="TextBox 155"/>
              <p:cNvSpPr txBox="1">
                <a:spLocks noChangeArrowheads="1"/>
              </p:cNvSpPr>
              <p:nvPr/>
            </p:nvSpPr>
            <p:spPr bwMode="auto">
              <a:xfrm>
                <a:off x="5495642" y="2345323"/>
                <a:ext cx="2017940" cy="10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cs typeface="Arial" panose="020B0604020202020204" pitchFamily="34" charset="0"/>
                  </a:rPr>
                  <a:t>RHSC Year 2</a:t>
                </a:r>
              </a:p>
            </p:txBody>
          </p:sp>
          <p:sp>
            <p:nvSpPr>
              <p:cNvPr id="157" name="Rectangle 156">
                <a:extLst>
                  <a:ext uri="{FF2B5EF4-FFF2-40B4-BE49-F238E27FC236}">
                    <a16:creationId xmlns:a16="http://schemas.microsoft.com/office/drawing/2014/main" id="{967E128B-1F28-45D7-B723-6AF4F2D046E0}"/>
                  </a:ext>
                </a:extLst>
              </p:cNvPr>
              <p:cNvSpPr/>
              <p:nvPr/>
            </p:nvSpPr>
            <p:spPr>
              <a:xfrm>
                <a:off x="5189613" y="2596967"/>
                <a:ext cx="240492" cy="99435"/>
              </a:xfrm>
              <a:prstGeom prst="rect">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p>
            </p:txBody>
          </p:sp>
          <p:sp>
            <p:nvSpPr>
              <p:cNvPr id="11421" name="TextBox 157"/>
              <p:cNvSpPr txBox="1">
                <a:spLocks noChangeArrowheads="1"/>
              </p:cNvSpPr>
              <p:nvPr/>
            </p:nvSpPr>
            <p:spPr bwMode="auto">
              <a:xfrm>
                <a:off x="5501595" y="2561277"/>
                <a:ext cx="2017940" cy="10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spcBef>
                    <a:spcPct val="0"/>
                  </a:spcBef>
                  <a:buFontTx/>
                  <a:buNone/>
                </a:pPr>
                <a:r>
                  <a:rPr lang="en-US" altLang="en-US" sz="500">
                    <a:latin typeface="Arial" panose="020B0604020202020204" pitchFamily="34" charset="0"/>
                    <a:cs typeface="Arial" panose="020B0604020202020204" pitchFamily="34" charset="0"/>
                  </a:rPr>
                  <a:t>RHSC Year 3</a:t>
                </a:r>
                <a:endParaRPr lang="en-US" altLang="en-US" sz="500" i="1">
                  <a:latin typeface="Arial" panose="020B0604020202020204" pitchFamily="34" charset="0"/>
                  <a:cs typeface="Arial" panose="020B0604020202020204" pitchFamily="34" charset="0"/>
                </a:endParaRPr>
              </a:p>
            </p:txBody>
          </p:sp>
        </p:grpSp>
      </p:grpSp>
      <p:sp>
        <p:nvSpPr>
          <p:cNvPr id="11269" name="TextBox 325"/>
          <p:cNvSpPr txBox="1">
            <a:spLocks noChangeArrowheads="1"/>
          </p:cNvSpPr>
          <p:nvPr/>
        </p:nvSpPr>
        <p:spPr bwMode="auto">
          <a:xfrm>
            <a:off x="3232150" y="254000"/>
            <a:ext cx="58372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Narrow" panose="020B0606020202030204" pitchFamily="34" charset="0"/>
              </a:defRPr>
            </a:lvl1pPr>
            <a:lvl2pPr marL="742950" indent="-285750">
              <a:spcBef>
                <a:spcPct val="20000"/>
              </a:spcBef>
              <a:buChar char="–"/>
              <a:defRPr sz="2800">
                <a:solidFill>
                  <a:schemeClr val="tx1"/>
                </a:solidFill>
                <a:latin typeface="Arial Narrow" panose="020B0606020202030204" pitchFamily="34" charset="0"/>
              </a:defRPr>
            </a:lvl2pPr>
            <a:lvl3pPr marL="1143000" indent="-228600">
              <a:spcBef>
                <a:spcPct val="20000"/>
              </a:spcBef>
              <a:buChar char="•"/>
              <a:defRPr sz="2400">
                <a:solidFill>
                  <a:schemeClr val="tx1"/>
                </a:solidFill>
                <a:latin typeface="Arial Narrow" panose="020B0606020202030204" pitchFamily="34" charset="0"/>
              </a:defRPr>
            </a:lvl3pPr>
            <a:lvl4pPr marL="1600200" indent="-228600">
              <a:spcBef>
                <a:spcPct val="20000"/>
              </a:spcBef>
              <a:buChar char="–"/>
              <a:defRPr sz="2000">
                <a:solidFill>
                  <a:schemeClr val="tx1"/>
                </a:solidFill>
                <a:latin typeface="Arial Narrow" panose="020B0606020202030204" pitchFamily="34" charset="0"/>
              </a:defRPr>
            </a:lvl4pPr>
            <a:lvl5pPr marL="2057400" indent="-228600">
              <a:spcBef>
                <a:spcPct val="20000"/>
              </a:spcBef>
              <a:buChar char="»"/>
              <a:defRPr sz="3200">
                <a:solidFill>
                  <a:schemeClr val="tx1"/>
                </a:solidFill>
                <a:latin typeface="Arial Narrow" panose="020B0606020202030204" pitchFamily="34" charset="0"/>
              </a:defRPr>
            </a:lvl5pPr>
            <a:lvl6pPr marL="2514600" indent="-228600" eaLnBrk="0" fontAlgn="base" hangingPunct="0">
              <a:spcBef>
                <a:spcPct val="20000"/>
              </a:spcBef>
              <a:spcAft>
                <a:spcPct val="0"/>
              </a:spcAft>
              <a:buChar char="»"/>
              <a:defRPr sz="3200">
                <a:solidFill>
                  <a:schemeClr val="tx1"/>
                </a:solidFill>
                <a:latin typeface="Arial Narrow" panose="020B0606020202030204" pitchFamily="34" charset="0"/>
              </a:defRPr>
            </a:lvl6pPr>
            <a:lvl7pPr marL="2971800" indent="-228600" eaLnBrk="0" fontAlgn="base" hangingPunct="0">
              <a:spcBef>
                <a:spcPct val="20000"/>
              </a:spcBef>
              <a:spcAft>
                <a:spcPct val="0"/>
              </a:spcAft>
              <a:buChar char="»"/>
              <a:defRPr sz="3200">
                <a:solidFill>
                  <a:schemeClr val="tx1"/>
                </a:solidFill>
                <a:latin typeface="Arial Narrow" panose="020B0606020202030204" pitchFamily="34" charset="0"/>
              </a:defRPr>
            </a:lvl7pPr>
            <a:lvl8pPr marL="3429000" indent="-228600" eaLnBrk="0" fontAlgn="base" hangingPunct="0">
              <a:spcBef>
                <a:spcPct val="20000"/>
              </a:spcBef>
              <a:spcAft>
                <a:spcPct val="0"/>
              </a:spcAft>
              <a:buChar char="»"/>
              <a:defRPr sz="3200">
                <a:solidFill>
                  <a:schemeClr val="tx1"/>
                </a:solidFill>
                <a:latin typeface="Arial Narrow" panose="020B0606020202030204" pitchFamily="34" charset="0"/>
              </a:defRPr>
            </a:lvl8pPr>
            <a:lvl9pPr marL="3886200" indent="-228600" eaLnBrk="0" fontAlgn="base" hangingPunct="0">
              <a:spcBef>
                <a:spcPct val="20000"/>
              </a:spcBef>
              <a:spcAft>
                <a:spcPct val="0"/>
              </a:spcAft>
              <a:buChar char="»"/>
              <a:defRPr sz="3200">
                <a:solidFill>
                  <a:schemeClr val="tx1"/>
                </a:solidFill>
                <a:latin typeface="Arial Narrow" panose="020B0606020202030204" pitchFamily="34" charset="0"/>
              </a:defRPr>
            </a:lvl9pPr>
          </a:lstStyle>
          <a:p>
            <a:pPr algn="ctr">
              <a:spcBef>
                <a:spcPct val="0"/>
              </a:spcBef>
              <a:buFontTx/>
              <a:buNone/>
            </a:pPr>
            <a:r>
              <a:rPr lang="en-US" altLang="en-US" b="1"/>
              <a:t>Rural Hospital Stabilization Sites</a:t>
            </a:r>
          </a:p>
        </p:txBody>
      </p:sp>
      <p:sp>
        <p:nvSpPr>
          <p:cNvPr id="2" name="Rectangle 1">
            <a:extLst>
              <a:ext uri="{FF2B5EF4-FFF2-40B4-BE49-F238E27FC236}">
                <a16:creationId xmlns:a16="http://schemas.microsoft.com/office/drawing/2014/main" id="{1B3FDC61-9F65-4CFD-909F-209F41A5B756}"/>
              </a:ext>
            </a:extLst>
          </p:cNvPr>
          <p:cNvSpPr/>
          <p:nvPr/>
        </p:nvSpPr>
        <p:spPr>
          <a:xfrm>
            <a:off x="8610600" y="6477000"/>
            <a:ext cx="381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pPr algn="ctr"/>
            <a:r>
              <a:rPr lang="en-US" altLang="en-US">
                <a:latin typeface="Times New Roman" panose="02020603050405020304" pitchFamily="18" charset="0"/>
                <a:cs typeface="Times New Roman" panose="02020603050405020304" pitchFamily="18" charset="0"/>
              </a:rPr>
              <a:t>RHS PROJECTS – PHASES 1 &amp; 2</a:t>
            </a:r>
          </a:p>
        </p:txBody>
      </p:sp>
      <p:sp>
        <p:nvSpPr>
          <p:cNvPr id="13315" name="Content Placeholder 2">
            <a:extLst>
              <a:ext uri="{FF2B5EF4-FFF2-40B4-BE49-F238E27FC236}">
                <a16:creationId xmlns:a16="http://schemas.microsoft.com/office/drawing/2014/main" id="{A7D2BF00-F67D-4981-ADD8-4A72F361513C}"/>
              </a:ext>
            </a:extLst>
          </p:cNvPr>
          <p:cNvSpPr>
            <a:spLocks noGrp="1" noChangeArrowheads="1"/>
          </p:cNvSpPr>
          <p:nvPr>
            <p:ph idx="1"/>
          </p:nvPr>
        </p:nvSpPr>
        <p:spPr/>
        <p:txBody>
          <a:bodyPr/>
          <a:lstStyle/>
          <a:p>
            <a:pPr>
              <a:defRPr/>
            </a:pPr>
            <a:r>
              <a:rPr lang="en-US" altLang="en-US" sz="1600" dirty="0">
                <a:latin typeface="Times New Roman" panose="02020603050405020304" pitchFamily="18" charset="0"/>
                <a:cs typeface="Times New Roman" panose="02020603050405020304" pitchFamily="18" charset="0"/>
              </a:rPr>
              <a:t>EMS &amp; ED Connectivity</a:t>
            </a:r>
          </a:p>
          <a:p>
            <a:pPr>
              <a:defRPr/>
            </a:pPr>
            <a:r>
              <a:rPr lang="en-US" altLang="en-US" sz="1600" dirty="0">
                <a:latin typeface="Times New Roman" panose="02020603050405020304" pitchFamily="18" charset="0"/>
                <a:cs typeface="Times New Roman" panose="02020603050405020304" pitchFamily="18" charset="0"/>
              </a:rPr>
              <a:t>School-based Telemedicine</a:t>
            </a:r>
          </a:p>
          <a:p>
            <a:pPr>
              <a:defRPr/>
            </a:pPr>
            <a:r>
              <a:rPr lang="en-US" altLang="en-US" sz="1600" dirty="0">
                <a:latin typeface="Times New Roman" panose="02020603050405020304" pitchFamily="18" charset="0"/>
                <a:cs typeface="Times New Roman" panose="02020603050405020304" pitchFamily="18" charset="0"/>
              </a:rPr>
              <a:t>Occupational Health</a:t>
            </a:r>
          </a:p>
          <a:p>
            <a:pPr>
              <a:defRPr/>
            </a:pPr>
            <a:r>
              <a:rPr lang="en-US" altLang="en-US" sz="1600" dirty="0">
                <a:latin typeface="Times New Roman" panose="02020603050405020304" pitchFamily="18" charset="0"/>
                <a:cs typeface="Times New Roman" panose="02020603050405020304" pitchFamily="18" charset="0"/>
              </a:rPr>
              <a:t>Level 4 Trauma Designation</a:t>
            </a:r>
          </a:p>
          <a:p>
            <a:pPr>
              <a:defRPr/>
            </a:pPr>
            <a:r>
              <a:rPr lang="en-US" altLang="en-US" sz="1600" dirty="0">
                <a:latin typeface="Times New Roman" panose="02020603050405020304" pitchFamily="18" charset="0"/>
                <a:cs typeface="Times New Roman" panose="02020603050405020304" pitchFamily="18" charset="0"/>
              </a:rPr>
              <a:t>Chest Pain Center Designation</a:t>
            </a:r>
          </a:p>
          <a:p>
            <a:pPr>
              <a:defRPr/>
            </a:pPr>
            <a:r>
              <a:rPr lang="en-US" altLang="en-US" sz="1600" dirty="0">
                <a:latin typeface="Times New Roman" panose="02020603050405020304" pitchFamily="18" charset="0"/>
                <a:cs typeface="Times New Roman" panose="02020603050405020304" pitchFamily="18" charset="0"/>
              </a:rPr>
              <a:t>Onsite School Clinic</a:t>
            </a:r>
          </a:p>
          <a:p>
            <a:pPr>
              <a:defRPr/>
            </a:pPr>
            <a:r>
              <a:rPr lang="en-US" altLang="en-US" sz="1600" dirty="0">
                <a:latin typeface="Times New Roman" panose="02020603050405020304" pitchFamily="18" charset="0"/>
                <a:cs typeface="Times New Roman" panose="02020603050405020304" pitchFamily="18" charset="0"/>
              </a:rPr>
              <a:t>Reduction in Readmissions within 30 Days</a:t>
            </a:r>
          </a:p>
          <a:p>
            <a:pPr>
              <a:defRPr/>
            </a:pPr>
            <a:r>
              <a:rPr lang="en-US" altLang="en-US" sz="1600" dirty="0">
                <a:latin typeface="Times New Roman" panose="02020603050405020304" pitchFamily="18" charset="0"/>
                <a:cs typeface="Times New Roman" panose="02020603050405020304" pitchFamily="18" charset="0"/>
              </a:rPr>
              <a:t>Remote Stroke Center Designation</a:t>
            </a:r>
          </a:p>
          <a:p>
            <a:pPr>
              <a:defRPr/>
            </a:pPr>
            <a:r>
              <a:rPr lang="en-US" altLang="en-US" sz="1600" dirty="0">
                <a:latin typeface="Times New Roman" panose="02020603050405020304" pitchFamily="18" charset="0"/>
                <a:cs typeface="Times New Roman" panose="02020603050405020304" pitchFamily="18" charset="0"/>
              </a:rPr>
              <a:t>Community Paramedicine</a:t>
            </a:r>
          </a:p>
          <a:p>
            <a:pPr>
              <a:defRPr/>
            </a:pPr>
            <a:r>
              <a:rPr lang="en-US" altLang="en-US" sz="1600" dirty="0">
                <a:latin typeface="Times New Roman" panose="02020603050405020304" pitchFamily="18" charset="0"/>
                <a:cs typeface="Times New Roman" panose="02020603050405020304" pitchFamily="18" charset="0"/>
              </a:rPr>
              <a:t>Tele-nephrology </a:t>
            </a:r>
          </a:p>
          <a:p>
            <a:pPr>
              <a:defRPr/>
            </a:pPr>
            <a:r>
              <a:rPr lang="en-US" altLang="en-US" sz="1600" dirty="0">
                <a:latin typeface="Times New Roman" panose="02020603050405020304" pitchFamily="18" charset="0"/>
                <a:cs typeface="Times New Roman" panose="02020603050405020304" pitchFamily="18" charset="0"/>
              </a:rPr>
              <a:t>Care Coordination</a:t>
            </a:r>
          </a:p>
          <a:p>
            <a:pPr>
              <a:defRPr/>
            </a:pPr>
            <a:r>
              <a:rPr lang="en-US" altLang="en-US" sz="1600" dirty="0">
                <a:latin typeface="Times New Roman" panose="02020603050405020304" pitchFamily="18" charset="0"/>
                <a:cs typeface="Times New Roman" panose="02020603050405020304" pitchFamily="18" charset="0"/>
              </a:rPr>
              <a:t>Behavioral Health</a:t>
            </a:r>
          </a:p>
          <a:p>
            <a:pPr>
              <a:defRPr/>
            </a:pPr>
            <a:r>
              <a:rPr lang="en-US" altLang="en-US" sz="1600" dirty="0">
                <a:latin typeface="Times New Roman" panose="02020603050405020304" pitchFamily="18" charset="0"/>
                <a:cs typeface="Times New Roman" panose="02020603050405020304" pitchFamily="18" charset="0"/>
              </a:rPr>
              <a:t>Housing to accommodate medical residents</a:t>
            </a:r>
          </a:p>
          <a:p>
            <a:pPr>
              <a:defRPr/>
            </a:pPr>
            <a:r>
              <a:rPr lang="en-US" altLang="en-US" sz="1600" dirty="0">
                <a:latin typeface="Times New Roman" panose="02020603050405020304" pitchFamily="18" charset="0"/>
                <a:cs typeface="Times New Roman" panose="02020603050405020304" pitchFamily="18" charset="0"/>
              </a:rPr>
              <a:t>Reduction in non-emergency utilization of ED and EMS</a:t>
            </a:r>
          </a:p>
          <a:p>
            <a:pPr marL="0" indent="0">
              <a:buFontTx/>
              <a:buNone/>
              <a:defRPr/>
            </a:pPr>
            <a:endParaRPr lang="en-US" alt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noChangeArrowheads="1"/>
          </p:cNvSpPr>
          <p:nvPr>
            <p:ph type="title"/>
          </p:nvPr>
        </p:nvSpPr>
        <p:spPr/>
        <p:txBody>
          <a:bodyPr/>
          <a:lstStyle/>
          <a:p>
            <a:pPr algn="ctr"/>
            <a:r>
              <a:rPr lang="en-US" altLang="en-US"/>
              <a:t>RHS and APRNs</a:t>
            </a:r>
          </a:p>
        </p:txBody>
      </p:sp>
      <p:sp>
        <p:nvSpPr>
          <p:cNvPr id="3" name="Content Placeholder 2">
            <a:extLst>
              <a:ext uri="{FF2B5EF4-FFF2-40B4-BE49-F238E27FC236}">
                <a16:creationId xmlns:a16="http://schemas.microsoft.com/office/drawing/2014/main" id="{2FFFC957-FC9A-4479-852A-406F63597C38}"/>
              </a:ext>
            </a:extLst>
          </p:cNvPr>
          <p:cNvSpPr>
            <a:spLocks noGrp="1"/>
          </p:cNvSpPr>
          <p:nvPr>
            <p:ph idx="1"/>
          </p:nvPr>
        </p:nvSpPr>
        <p:spPr>
          <a:xfrm>
            <a:off x="457200" y="1524000"/>
            <a:ext cx="8229600" cy="4602163"/>
          </a:xfrm>
        </p:spPr>
        <p:txBody>
          <a:bodyPr/>
          <a:lstStyle/>
          <a:p>
            <a:pPr marL="0" indent="0">
              <a:buFontTx/>
              <a:buNone/>
              <a:defRPr/>
            </a:pPr>
            <a:r>
              <a:rPr lang="en-US" sz="2400" b="1" u="sng" dirty="0">
                <a:latin typeface="Times New Roman" panose="02020603050405020304" pitchFamily="18" charset="0"/>
                <a:cs typeface="Times New Roman" panose="02020603050405020304" pitchFamily="18" charset="0"/>
              </a:rPr>
              <a:t>Phase 1 (pilot) </a:t>
            </a:r>
            <a:r>
              <a:rPr lang="en-US" sz="2400" dirty="0">
                <a:latin typeface="Times New Roman" panose="02020603050405020304" pitchFamily="18" charset="0"/>
                <a:cs typeface="Times New Roman" panose="02020603050405020304" pitchFamily="18" charset="0"/>
              </a:rPr>
              <a:t> </a:t>
            </a:r>
          </a:p>
          <a:p>
            <a:pPr>
              <a:defRPr/>
            </a:pPr>
            <a:r>
              <a:rPr lang="en-US" sz="2000" dirty="0">
                <a:latin typeface="Times New Roman" panose="02020603050405020304" pitchFamily="18" charset="0"/>
                <a:cs typeface="Times New Roman" panose="02020603050405020304" pitchFamily="18" charset="0"/>
              </a:rPr>
              <a:t>Planned utilization of APRN in Occupational Health Program, did not occur – replaced with PA</a:t>
            </a:r>
          </a:p>
          <a:p>
            <a:pPr>
              <a:defRPr/>
            </a:pPr>
            <a:r>
              <a:rPr lang="en-US" sz="2000" dirty="0">
                <a:latin typeface="Times New Roman" panose="02020603050405020304" pitchFamily="18" charset="0"/>
                <a:cs typeface="Times New Roman" panose="02020603050405020304" pitchFamily="18" charset="0"/>
              </a:rPr>
              <a:t>Use of APRN in skilled nursing facility (SNF) to facilitate improvement in overall health outcomes for residents &amp; reduction in potentially preventable hospital readmissions – Not supported by Medical Director</a:t>
            </a:r>
          </a:p>
          <a:p>
            <a:pPr marL="0" indent="0">
              <a:buFontTx/>
              <a:buNone/>
              <a:defRPr/>
            </a:pPr>
            <a:r>
              <a:rPr lang="en-US" sz="2400" b="1" u="sng" dirty="0">
                <a:latin typeface="Times New Roman" panose="02020603050405020304" pitchFamily="18" charset="0"/>
                <a:cs typeface="Times New Roman" panose="02020603050405020304" pitchFamily="18" charset="0"/>
              </a:rPr>
              <a:t>Phase 2 </a:t>
            </a:r>
          </a:p>
          <a:p>
            <a:pPr>
              <a:defRPr/>
            </a:pPr>
            <a:r>
              <a:rPr lang="en-US" sz="2000" dirty="0">
                <a:latin typeface="Times New Roman" panose="02020603050405020304" pitchFamily="18" charset="0"/>
                <a:cs typeface="Times New Roman" panose="02020603050405020304" pitchFamily="18" charset="0"/>
              </a:rPr>
              <a:t>Extended hours clinic – employ 2 APRNs, one funded by the grant, one by the hospital.  Results: June – August 2017: Reduction in ED visits: 800,  increase in clinic visits: 1,124, over the same period 2016   </a:t>
            </a:r>
          </a:p>
          <a:p>
            <a:pPr>
              <a:defRPr/>
            </a:pPr>
            <a:r>
              <a:rPr lang="en-US" sz="2000" dirty="0">
                <a:latin typeface="Times New Roman" panose="02020603050405020304" pitchFamily="18" charset="0"/>
                <a:cs typeface="Times New Roman" panose="02020603050405020304" pitchFamily="18" charset="0"/>
              </a:rPr>
              <a:t>Geriatric Psych – hiring a psych APRN</a:t>
            </a:r>
          </a:p>
          <a:p>
            <a:pPr marL="0" indent="0">
              <a:buFontTx/>
              <a:buNone/>
              <a:defRPr/>
            </a:pPr>
            <a:r>
              <a:rPr lang="en-US" sz="2400" b="1" u="sng" dirty="0">
                <a:latin typeface="Times New Roman" panose="02020603050405020304" pitchFamily="18" charset="0"/>
                <a:cs typeface="Times New Roman" panose="02020603050405020304" pitchFamily="18" charset="0"/>
              </a:rPr>
              <a:t>Phase 3</a:t>
            </a:r>
            <a:r>
              <a:rPr lang="en-US" sz="2400" b="1" dirty="0">
                <a:latin typeface="Times New Roman" panose="02020603050405020304" pitchFamily="18" charset="0"/>
                <a:cs typeface="Times New Roman" panose="02020603050405020304" pitchFamily="18" charset="0"/>
              </a:rPr>
              <a:t> </a:t>
            </a:r>
          </a:p>
          <a:p>
            <a:pPr>
              <a:defRPr/>
            </a:pPr>
            <a:r>
              <a:rPr lang="en-US" sz="2000" dirty="0">
                <a:latin typeface="Times New Roman" panose="02020603050405020304" pitchFamily="18" charset="0"/>
                <a:cs typeface="Times New Roman" panose="02020603050405020304" pitchFamily="18" charset="0"/>
              </a:rPr>
              <a:t>Unknown at this time</a:t>
            </a:r>
          </a:p>
          <a:p>
            <a:pPr>
              <a:defRPr/>
            </a:pPr>
            <a:endParaRPr lang="en-US" sz="20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noChangeArrowheads="1"/>
          </p:cNvSpPr>
          <p:nvPr>
            <p:ph type="title"/>
          </p:nvPr>
        </p:nvSpPr>
        <p:spPr>
          <a:xfrm>
            <a:off x="0" y="0"/>
            <a:ext cx="9067800" cy="1219200"/>
          </a:xfrm>
        </p:spPr>
        <p:txBody>
          <a:bodyPr/>
          <a:lstStyle/>
          <a:p>
            <a:pPr algn="ctr"/>
            <a:r>
              <a:rPr lang="en-US" altLang="en-US"/>
              <a:t>CHALLENGES</a:t>
            </a:r>
          </a:p>
        </p:txBody>
      </p:sp>
      <p:sp>
        <p:nvSpPr>
          <p:cNvPr id="15363" name="Content Placeholder 2">
            <a:extLst>
              <a:ext uri="{FF2B5EF4-FFF2-40B4-BE49-F238E27FC236}">
                <a16:creationId xmlns:a16="http://schemas.microsoft.com/office/drawing/2014/main" id="{F265AE8F-689E-4A7E-9434-9A037A6C2B35}"/>
              </a:ext>
            </a:extLst>
          </p:cNvPr>
          <p:cNvSpPr>
            <a:spLocks noGrp="1" noChangeArrowheads="1"/>
          </p:cNvSpPr>
          <p:nvPr>
            <p:ph idx="1"/>
          </p:nvPr>
        </p:nvSpPr>
        <p:spPr>
          <a:xfrm>
            <a:off x="2209800" y="2057400"/>
            <a:ext cx="6553200" cy="4525963"/>
          </a:xfrm>
        </p:spPr>
        <p:txBody>
          <a:bodyPr/>
          <a:lstStyle/>
          <a:p>
            <a:pPr>
              <a:defRPr/>
            </a:pPr>
            <a:r>
              <a:rPr lang="en-US" altLang="en-US" dirty="0">
                <a:latin typeface="Times New Roman" panose="02020603050405020304" pitchFamily="18" charset="0"/>
                <a:cs typeface="Times New Roman" panose="02020603050405020304" pitchFamily="18" charset="0"/>
              </a:rPr>
              <a:t>Community Education </a:t>
            </a:r>
          </a:p>
          <a:p>
            <a:pPr>
              <a:defRPr/>
            </a:pPr>
            <a:r>
              <a:rPr lang="en-US" altLang="en-US" dirty="0">
                <a:latin typeface="Times New Roman" panose="02020603050405020304" pitchFamily="18" charset="0"/>
                <a:cs typeface="Times New Roman" panose="02020603050405020304" pitchFamily="18" charset="0"/>
              </a:rPr>
              <a:t>Physician Engagement</a:t>
            </a:r>
          </a:p>
          <a:p>
            <a:pPr>
              <a:defRPr/>
            </a:pPr>
            <a:r>
              <a:rPr lang="en-US" altLang="en-US" dirty="0">
                <a:latin typeface="Times New Roman" panose="02020603050405020304" pitchFamily="18" charset="0"/>
                <a:cs typeface="Times New Roman" panose="02020603050405020304" pitchFamily="18" charset="0"/>
              </a:rPr>
              <a:t>Timely data</a:t>
            </a:r>
          </a:p>
          <a:p>
            <a:pPr>
              <a:defRPr/>
            </a:pPr>
            <a:r>
              <a:rPr lang="en-US" altLang="en-US" dirty="0">
                <a:latin typeface="Times New Roman" panose="02020603050405020304" pitchFamily="18" charset="0"/>
                <a:cs typeface="Times New Roman" panose="02020603050405020304" pitchFamily="18" charset="0"/>
              </a:rPr>
              <a:t>Connectivity</a:t>
            </a:r>
          </a:p>
          <a:p>
            <a:pPr marL="0" indent="0">
              <a:buFontTx/>
              <a:buNone/>
              <a:defRPr/>
            </a:pPr>
            <a:endParaRPr lang="en-US" altLang="en-US" dirty="0">
              <a:latin typeface="Times New Roman" panose="02020603050405020304" pitchFamily="18" charset="0"/>
              <a:cs typeface="Times New Roman" panose="02020603050405020304" pitchFamily="18" charset="0"/>
            </a:endParaRPr>
          </a:p>
          <a:p>
            <a:pPr>
              <a:defRPr/>
            </a:pPr>
            <a:endParaRPr lang="en-US" altLang="en-US" dirty="0"/>
          </a:p>
          <a:p>
            <a:pPr>
              <a:defRPr/>
            </a:pPr>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noChangeArrowheads="1"/>
          </p:cNvSpPr>
          <p:nvPr>
            <p:ph type="title"/>
          </p:nvPr>
        </p:nvSpPr>
        <p:spPr/>
        <p:txBody>
          <a:bodyPr/>
          <a:lstStyle/>
          <a:p>
            <a:pPr algn="ctr"/>
            <a:r>
              <a:rPr lang="en-US" altLang="en-US"/>
              <a:t>HOSPITAL COMMENTS</a:t>
            </a:r>
          </a:p>
        </p:txBody>
      </p:sp>
      <p:sp>
        <p:nvSpPr>
          <p:cNvPr id="16387" name="Content Placeholder 2">
            <a:extLst>
              <a:ext uri="{FF2B5EF4-FFF2-40B4-BE49-F238E27FC236}">
                <a16:creationId xmlns:a16="http://schemas.microsoft.com/office/drawing/2014/main" id="{94C6858D-D8A0-4A0B-88C6-E02378C43CF3}"/>
              </a:ext>
            </a:extLst>
          </p:cNvPr>
          <p:cNvSpPr>
            <a:spLocks noGrp="1" noChangeArrowheads="1"/>
          </p:cNvSpPr>
          <p:nvPr>
            <p:ph idx="1"/>
          </p:nvPr>
        </p:nvSpPr>
        <p:spPr>
          <a:xfrm>
            <a:off x="457200" y="1524000"/>
            <a:ext cx="8229600" cy="4602163"/>
          </a:xfrm>
        </p:spPr>
        <p:txBody>
          <a:bodyPr/>
          <a:lstStyle/>
          <a:p>
            <a:pPr>
              <a:defRPr/>
            </a:pPr>
            <a:r>
              <a:rPr lang="en-US" altLang="en-US" sz="2000" dirty="0"/>
              <a:t>“</a:t>
            </a:r>
            <a:r>
              <a:rPr lang="en-US" altLang="en-US" sz="2000" i="1" dirty="0"/>
              <a:t>This has given us the ability to explore new strategies and care opportunities that otherwise might not have been an option due to lack of capital and risks.”</a:t>
            </a:r>
          </a:p>
          <a:p>
            <a:pPr>
              <a:defRPr/>
            </a:pPr>
            <a:r>
              <a:rPr lang="en-US" altLang="en-US" sz="2000" i="1" dirty="0"/>
              <a:t>“While some projects focus on reducing readmissions, they also enhance the level of care we provide our patients and improve their overall quality of life, which is our overall goal.”</a:t>
            </a:r>
          </a:p>
          <a:p>
            <a:pPr>
              <a:defRPr/>
            </a:pPr>
            <a:r>
              <a:rPr lang="en-US" altLang="en-US" sz="2000" i="1" dirty="0"/>
              <a:t>“The project forced me as a CEO to look at potential activities for the hospital that I would not have considered, ones which are either saving us money or generating additional revenue.”</a:t>
            </a:r>
          </a:p>
          <a:p>
            <a:pPr>
              <a:defRPr/>
            </a:pPr>
            <a:r>
              <a:rPr lang="en-US" altLang="en-US" sz="2000" i="1" dirty="0"/>
              <a:t>“One of our most valuable lessons has been communication and education regarding our local CSB. We didn’t know them, and they didn’t know us before now. We are working together for the benefit of our mental patients.”</a:t>
            </a:r>
          </a:p>
          <a:p>
            <a:pPr>
              <a:defRPr/>
            </a:pPr>
            <a:r>
              <a:rPr lang="en-US" altLang="en-US" sz="2000" i="1" dirty="0"/>
              <a:t>“I spoke in favor of using telemedicine to bring specialty care back to our community; however, I don’t think I realized how far it could go.”</a:t>
            </a:r>
          </a:p>
          <a:p>
            <a:pPr>
              <a:defRPr/>
            </a:pPr>
            <a:r>
              <a:rPr lang="en-US" altLang="en-US" sz="2000" i="1" dirty="0"/>
              <a:t>“You need a physician champion.”</a:t>
            </a:r>
          </a:p>
          <a:p>
            <a:pPr marL="0" indent="0">
              <a:buFontTx/>
              <a:buNone/>
              <a:defRPr/>
            </a:pPr>
            <a:endParaRPr lang="en-US" altLang="en-US" sz="1800" dirty="0"/>
          </a:p>
          <a:p>
            <a:pPr>
              <a:defRPr/>
            </a:pPr>
            <a:endParaRPr lang="en-US" altLang="en-US" sz="1800" dirty="0"/>
          </a:p>
          <a:p>
            <a:pPr>
              <a:defRPr/>
            </a:pPr>
            <a:endParaRPr lang="en-US" altLang="en-US" sz="2000" dirty="0"/>
          </a:p>
          <a:p>
            <a:pPr>
              <a:defRPr/>
            </a:pPr>
            <a:endParaRPr lang="en-US" altLang="en-US" sz="2000" dirty="0"/>
          </a:p>
          <a:p>
            <a:pPr>
              <a:defRPr/>
            </a:pPr>
            <a:endParaRPr lang="en-US" altLang="en-US" sz="2000" dirty="0"/>
          </a:p>
          <a:p>
            <a:pPr>
              <a:defRPr/>
            </a:pPr>
            <a:endParaRPr lang="en-US" altLang="en-US" sz="2000" dirty="0"/>
          </a:p>
          <a:p>
            <a:pPr>
              <a:defRPr/>
            </a:pPr>
            <a:endParaRPr lang="en-US" altLang="en-US" sz="2000" dirty="0"/>
          </a:p>
          <a:p>
            <a:pPr>
              <a:defRPr/>
            </a:pPr>
            <a:endParaRPr lang="en-US" altLang="en-US" sz="2000" dirty="0"/>
          </a:p>
          <a:p>
            <a:pPr>
              <a:defRPr/>
            </a:pPr>
            <a:endParaRPr lang="en-US" altLang="en-US" sz="2000" dirty="0"/>
          </a:p>
          <a:p>
            <a:pPr>
              <a:defRPr/>
            </a:pPr>
            <a:endParaRPr lang="en-US" altLang="en-US" sz="2000" dirty="0"/>
          </a:p>
          <a:p>
            <a:pPr>
              <a:defRPr/>
            </a:pPr>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p:txBody>
          <a:bodyPr/>
          <a:lstStyle/>
          <a:p>
            <a:pPr algn="ctr"/>
            <a:r>
              <a:rPr lang="en-US" altLang="en-US">
                <a:latin typeface="Times New Roman" panose="02020603050405020304" pitchFamily="18" charset="0"/>
                <a:cs typeface="Times New Roman" panose="02020603050405020304" pitchFamily="18" charset="0"/>
              </a:rPr>
              <a:t>INVITATION</a:t>
            </a:r>
          </a:p>
        </p:txBody>
      </p:sp>
      <p:sp>
        <p:nvSpPr>
          <p:cNvPr id="3" name="Content Placeholder 2">
            <a:extLst>
              <a:ext uri="{FF2B5EF4-FFF2-40B4-BE49-F238E27FC236}">
                <a16:creationId xmlns:a16="http://schemas.microsoft.com/office/drawing/2014/main" id="{1562FF6A-E57B-46EA-BB20-F38FA04E505D}"/>
              </a:ext>
            </a:extLst>
          </p:cNvPr>
          <p:cNvSpPr>
            <a:spLocks noGrp="1"/>
          </p:cNvSpPr>
          <p:nvPr>
            <p:ph idx="1"/>
          </p:nvPr>
        </p:nvSpPr>
        <p:spPr/>
        <p:txBody>
          <a:bodyPr/>
          <a:lstStyle/>
          <a:p>
            <a:pPr marL="0" indent="0" algn="ctr">
              <a:buFontTx/>
              <a:buNone/>
              <a:defRPr/>
            </a:pPr>
            <a:r>
              <a:rPr lang="en-US" altLang="en-US" dirty="0">
                <a:latin typeface="Times New Roman" panose="02020603050405020304" pitchFamily="18" charset="0"/>
                <a:cs typeface="Times New Roman" panose="02020603050405020304" pitchFamily="18" charset="0"/>
              </a:rPr>
              <a:t>Rural Hospital Stabilization Committee Meeting</a:t>
            </a:r>
          </a:p>
          <a:p>
            <a:pPr marL="0" indent="0" algn="ctr">
              <a:buFontTx/>
              <a:buNone/>
              <a:defRPr/>
            </a:pPr>
            <a:r>
              <a:rPr lang="en-US" altLang="en-US" dirty="0">
                <a:latin typeface="Times New Roman" panose="02020603050405020304" pitchFamily="18" charset="0"/>
                <a:cs typeface="Times New Roman" panose="02020603050405020304" pitchFamily="18" charset="0"/>
              </a:rPr>
              <a:t>Thursday, November 2, 2017</a:t>
            </a:r>
          </a:p>
          <a:p>
            <a:pPr marL="0" indent="0" algn="ctr">
              <a:buFontTx/>
              <a:buNone/>
              <a:defRPr/>
            </a:pPr>
            <a:r>
              <a:rPr lang="en-US" altLang="en-US" dirty="0">
                <a:latin typeface="Times New Roman" panose="02020603050405020304" pitchFamily="18" charset="0"/>
                <a:cs typeface="Times New Roman" panose="02020603050405020304" pitchFamily="18" charset="0"/>
              </a:rPr>
              <a:t>Georgia Public Safety Training Center</a:t>
            </a:r>
          </a:p>
          <a:p>
            <a:pPr marL="0" indent="0" algn="ctr">
              <a:buFontTx/>
              <a:buNone/>
              <a:defRPr/>
            </a:pPr>
            <a:r>
              <a:rPr lang="en-US" altLang="en-US" dirty="0">
                <a:latin typeface="Times New Roman" panose="02020603050405020304" pitchFamily="18" charset="0"/>
                <a:cs typeface="Times New Roman" panose="02020603050405020304" pitchFamily="18" charset="0"/>
              </a:rPr>
              <a:t>Forsyth </a:t>
            </a:r>
          </a:p>
          <a:p>
            <a:pPr marL="0" indent="0">
              <a:buFontTx/>
              <a:buNone/>
              <a:defRPr/>
            </a:pPr>
            <a:r>
              <a:rPr lang="en-US" altLang="en-US" sz="2800" dirty="0">
                <a:latin typeface="Times New Roman" panose="02020603050405020304" pitchFamily="18" charset="0"/>
                <a:cs typeface="Times New Roman" panose="02020603050405020304" pitchFamily="18" charset="0"/>
              </a:rPr>
              <a:t>Phase 1 – Outcomes</a:t>
            </a:r>
          </a:p>
          <a:p>
            <a:pPr marL="0" indent="0">
              <a:buFontTx/>
              <a:buNone/>
              <a:defRPr/>
            </a:pPr>
            <a:r>
              <a:rPr lang="en-US" altLang="en-US" sz="2800" dirty="0">
                <a:latin typeface="Times New Roman" panose="02020603050405020304" pitchFamily="18" charset="0"/>
                <a:cs typeface="Times New Roman" panose="02020603050405020304" pitchFamily="18" charset="0"/>
              </a:rPr>
              <a:t>Phase 2 – Progress</a:t>
            </a:r>
          </a:p>
          <a:p>
            <a:pPr marL="0" indent="0">
              <a:buFontTx/>
              <a:buNone/>
              <a:defRPr/>
            </a:pPr>
            <a:r>
              <a:rPr lang="en-US" altLang="en-US" sz="2800" dirty="0">
                <a:latin typeface="Times New Roman" panose="02020603050405020304" pitchFamily="18" charset="0"/>
                <a:cs typeface="Times New Roman" panose="02020603050405020304" pitchFamily="18" charset="0"/>
              </a:rPr>
              <a:t>Phase 3 – Introductions </a:t>
            </a:r>
          </a:p>
          <a:p>
            <a:pPr>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noChangeArrowheads="1"/>
          </p:cNvSpPr>
          <p:nvPr>
            <p:ph type="title"/>
          </p:nvPr>
        </p:nvSpPr>
        <p:spPr/>
        <p:txBody>
          <a:bodyPr/>
          <a:lstStyle/>
          <a:p>
            <a:pPr algn="ctr"/>
            <a:r>
              <a:rPr lang="en-US" altLang="en-US"/>
              <a:t>Rural Hospital Stabilization Contacts</a:t>
            </a:r>
          </a:p>
        </p:txBody>
      </p:sp>
      <p:sp>
        <p:nvSpPr>
          <p:cNvPr id="18435" name="Content Placeholder 2"/>
          <p:cNvSpPr>
            <a:spLocks noGrp="1" noChangeArrowheads="1"/>
          </p:cNvSpPr>
          <p:nvPr>
            <p:ph idx="1"/>
          </p:nvPr>
        </p:nvSpPr>
        <p:spPr/>
        <p:txBody>
          <a:bodyPr/>
          <a:lstStyle/>
          <a:p>
            <a:pPr marL="0" indent="0">
              <a:buFontTx/>
              <a:buNone/>
            </a:pPr>
            <a:endParaRPr lang="en-US" altLang="en-US"/>
          </a:p>
          <a:p>
            <a:pPr marL="0" indent="0">
              <a:buFontTx/>
              <a:buNone/>
            </a:pPr>
            <a:r>
              <a:rPr lang="en-US" altLang="en-US"/>
              <a:t>Patsy Whaley, Executive Director, SORH</a:t>
            </a:r>
          </a:p>
          <a:p>
            <a:pPr marL="0" indent="0">
              <a:buFontTx/>
              <a:buNone/>
            </a:pPr>
            <a:r>
              <a:rPr lang="en-US" altLang="en-US">
                <a:hlinkClick r:id="rId2"/>
              </a:rPr>
              <a:t>pwhaley@dch.ga.gov</a:t>
            </a:r>
            <a:r>
              <a:rPr lang="en-US" altLang="en-US"/>
              <a:t> - (229) 401-3081 </a:t>
            </a:r>
          </a:p>
          <a:p>
            <a:pPr marL="0" indent="0">
              <a:buFontTx/>
              <a:buNone/>
            </a:pPr>
            <a:endParaRPr lang="en-US" altLang="en-US"/>
          </a:p>
          <a:p>
            <a:pPr marL="0" indent="0">
              <a:buFontTx/>
              <a:buNone/>
            </a:pPr>
            <a:r>
              <a:rPr lang="en-US" altLang="en-US"/>
              <a:t>Project Manager:</a:t>
            </a:r>
          </a:p>
          <a:p>
            <a:pPr marL="0" indent="0">
              <a:buFontTx/>
              <a:buNone/>
            </a:pPr>
            <a:r>
              <a:rPr lang="en-US" altLang="en-US"/>
              <a:t>Lisa Carhuff, Director, Hospital Services</a:t>
            </a:r>
          </a:p>
          <a:p>
            <a:pPr marL="0" indent="0">
              <a:buFontTx/>
              <a:buNone/>
            </a:pPr>
            <a:r>
              <a:rPr lang="en-US" altLang="en-US">
                <a:hlinkClick r:id="rId3"/>
              </a:rPr>
              <a:t>Lisa.Carhuff@dch.ga.gov</a:t>
            </a:r>
            <a:r>
              <a:rPr lang="en-US" altLang="en-US"/>
              <a:t> - (229) 401-3092</a:t>
            </a:r>
          </a:p>
          <a:p>
            <a:pPr marL="0" indent="0">
              <a:buFontTx/>
              <a:buNone/>
            </a:pPr>
            <a:endParaRPr lang="en-US" altLang="en-US"/>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BDF03975-982A-4531-99D7-EC1DA871C90E}"/>
</file>

<file path=customXml/itemProps2.xml><?xml version="1.0" encoding="utf-8"?>
<ds:datastoreItem xmlns:ds="http://schemas.openxmlformats.org/officeDocument/2006/customXml" ds:itemID="{2D02C0FC-12B5-4839-A4F4-42A52D239D2D}"/>
</file>

<file path=customXml/itemProps3.xml><?xml version="1.0" encoding="utf-8"?>
<ds:datastoreItem xmlns:ds="http://schemas.openxmlformats.org/officeDocument/2006/customXml" ds:itemID="{BFD2CF17-B375-4D2E-A1F5-590E6E9803B9}"/>
</file>

<file path=docProps/app.xml><?xml version="1.0" encoding="utf-8"?>
<Properties xmlns="http://schemas.openxmlformats.org/officeDocument/2006/extended-properties" xmlns:vt="http://schemas.openxmlformats.org/officeDocument/2006/docPropsVTypes">
  <TotalTime>3995</TotalTime>
  <Words>928</Words>
  <Application>Microsoft Office PowerPoint</Application>
  <PresentationFormat>On-screen Show (4:3)</PresentationFormat>
  <Paragraphs>304</Paragraphs>
  <Slides>13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Arial Narrow</vt:lpstr>
      <vt:lpstr>Times New Roman</vt:lpstr>
      <vt:lpstr>Default Design</vt:lpstr>
      <vt:lpstr>PowerPoint Presentation</vt:lpstr>
      <vt:lpstr>PowerPoint Presentation</vt:lpstr>
      <vt:lpstr>PowerPoint Presentation</vt:lpstr>
      <vt:lpstr>PowerPoint Presentation</vt:lpstr>
      <vt:lpstr>Rural Hospital Stabilization </vt:lpstr>
      <vt:lpstr>Rural Hospital Stabilization  </vt:lpstr>
      <vt:lpstr>PowerPoint Presentation</vt:lpstr>
      <vt:lpstr>RHS PROJECTS – PHASES 1 &amp; 2</vt:lpstr>
      <vt:lpstr>RHS and APRNs</vt:lpstr>
      <vt:lpstr>CHALLENGES</vt:lpstr>
      <vt:lpstr>HOSPITAL COMMENTS</vt:lpstr>
      <vt:lpstr>INVITATION</vt:lpstr>
      <vt:lpstr>Rural Hospital Stabilization Contacts</vt:lpstr>
    </vt:vector>
  </TitlesOfParts>
  <Company>DCH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lkuczmarski</dc:creator>
  <cp:lastModifiedBy>Whaley, Patricia</cp:lastModifiedBy>
  <cp:revision>286</cp:revision>
  <cp:lastPrinted>2016-05-04T14:34:40Z</cp:lastPrinted>
  <dcterms:created xsi:type="dcterms:W3CDTF">2006-10-19T21:28:07Z</dcterms:created>
  <dcterms:modified xsi:type="dcterms:W3CDTF">2017-10-13T11:30:11Z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