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notesMasterIdLst>
    <p:notesMasterId r:id="rId17"/>
  </p:notesMasterIdLst>
  <p:sldIdLst>
    <p:sldId id="258" r:id="rId5"/>
    <p:sldId id="287" r:id="rId6"/>
    <p:sldId id="288" r:id="rId7"/>
    <p:sldId id="289" r:id="rId8"/>
    <p:sldId id="290" r:id="rId9"/>
    <p:sldId id="291" r:id="rId10"/>
    <p:sldId id="292" r:id="rId11"/>
    <p:sldId id="286" r:id="rId12"/>
    <p:sldId id="293" r:id="rId13"/>
    <p:sldId id="294" r:id="rId14"/>
    <p:sldId id="295" r:id="rId15"/>
    <p:sldId id="262" r:id="rId16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hley Harris" initials="AH" lastIdx="1" clrIdx="0">
    <p:extLst>
      <p:ext uri="{19B8F6BF-5375-455C-9EA6-DF929625EA0E}">
        <p15:presenceInfo xmlns:p15="http://schemas.microsoft.com/office/powerpoint/2012/main" userId="S::Ashley.Harris@doe.k12.ga.us::d449eba3-08ca-4c1c-af18-989b3b2082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753FD5-BAD6-474F-9983-2DD08952B62C}" v="624" dt="2019-09-24T22:15:13.947"/>
    <p1510:client id="{ED4B85C8-2F39-DC44-74C8-8FE24EE07463}" v="4" dt="2019-09-24T22:01:05.5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ley Harris" userId="d449eba3-08ca-4c1c-af18-989b3b208221" providerId="ADAL" clId="{80753FD5-BAD6-474F-9983-2DD08952B62C}"/>
    <pc:docChg chg="undo redo custSel mod addSld delSld modSld sldOrd">
      <pc:chgData name="Ashley Harris" userId="d449eba3-08ca-4c1c-af18-989b3b208221" providerId="ADAL" clId="{80753FD5-BAD6-474F-9983-2DD08952B62C}" dt="2019-09-25T19:36:27.980" v="14154" actId="20577"/>
      <pc:docMkLst>
        <pc:docMk/>
      </pc:docMkLst>
      <pc:sldChg chg="modSp del">
        <pc:chgData name="Ashley Harris" userId="d449eba3-08ca-4c1c-af18-989b3b208221" providerId="ADAL" clId="{80753FD5-BAD6-474F-9983-2DD08952B62C}" dt="2019-09-18T16:19:33.772" v="11260" actId="2696"/>
        <pc:sldMkLst>
          <pc:docMk/>
          <pc:sldMk cId="2824286065" sldId="257"/>
        </pc:sldMkLst>
        <pc:spChg chg="mod">
          <ac:chgData name="Ashley Harris" userId="d449eba3-08ca-4c1c-af18-989b3b208221" providerId="ADAL" clId="{80753FD5-BAD6-474F-9983-2DD08952B62C}" dt="2019-09-18T16:19:27.825" v="11259" actId="20577"/>
          <ac:spMkLst>
            <pc:docMk/>
            <pc:sldMk cId="2824286065" sldId="257"/>
            <ac:spMk id="16" creationId="{883E531E-5BB9-1645-BA50-F7A96E68F87B}"/>
          </ac:spMkLst>
        </pc:spChg>
        <pc:spChg chg="mod">
          <ac:chgData name="Ashley Harris" userId="d449eba3-08ca-4c1c-af18-989b3b208221" providerId="ADAL" clId="{80753FD5-BAD6-474F-9983-2DD08952B62C}" dt="2019-09-18T02:10:13.073" v="2252" actId="20577"/>
          <ac:spMkLst>
            <pc:docMk/>
            <pc:sldMk cId="2824286065" sldId="257"/>
            <ac:spMk id="17" creationId="{5E643816-5B11-A641-8D43-B488ECB4EDED}"/>
          </ac:spMkLst>
        </pc:spChg>
      </pc:sldChg>
      <pc:sldChg chg="modSp add del">
        <pc:chgData name="Ashley Harris" userId="d449eba3-08ca-4c1c-af18-989b3b208221" providerId="ADAL" clId="{80753FD5-BAD6-474F-9983-2DD08952B62C}" dt="2019-09-23T17:21:56.882" v="13864" actId="2696"/>
        <pc:sldMkLst>
          <pc:docMk/>
          <pc:sldMk cId="1805901421" sldId="258"/>
        </pc:sldMkLst>
        <pc:spChg chg="mod">
          <ac:chgData name="Ashley Harris" userId="d449eba3-08ca-4c1c-af18-989b3b208221" providerId="ADAL" clId="{80753FD5-BAD6-474F-9983-2DD08952B62C}" dt="2019-09-18T02:10:24.987" v="2267" actId="20577"/>
          <ac:spMkLst>
            <pc:docMk/>
            <pc:sldMk cId="1805901421" sldId="258"/>
            <ac:spMk id="2" creationId="{A70C5DF2-F6C8-44E7-9BCA-33FAE8A603E5}"/>
          </ac:spMkLst>
        </pc:spChg>
        <pc:spChg chg="mod">
          <ac:chgData name="Ashley Harris" userId="d449eba3-08ca-4c1c-af18-989b3b208221" providerId="ADAL" clId="{80753FD5-BAD6-474F-9983-2DD08952B62C}" dt="2019-09-20T15:58:55.728" v="13747" actId="20577"/>
          <ac:spMkLst>
            <pc:docMk/>
            <pc:sldMk cId="1805901421" sldId="258"/>
            <ac:spMk id="3" creationId="{B18B790C-3157-455B-A61A-CA0BC2A0EFEE}"/>
          </ac:spMkLst>
        </pc:spChg>
      </pc:sldChg>
      <pc:sldChg chg="del">
        <pc:chgData name="Ashley Harris" userId="d449eba3-08ca-4c1c-af18-989b3b208221" providerId="ADAL" clId="{80753FD5-BAD6-474F-9983-2DD08952B62C}" dt="2019-09-17T14:19:57.726" v="2" actId="2696"/>
        <pc:sldMkLst>
          <pc:docMk/>
          <pc:sldMk cId="859454781" sldId="259"/>
        </pc:sldMkLst>
      </pc:sldChg>
      <pc:sldChg chg="modSp">
        <pc:chgData name="Ashley Harris" userId="d449eba3-08ca-4c1c-af18-989b3b208221" providerId="ADAL" clId="{80753FD5-BAD6-474F-9983-2DD08952B62C}" dt="2019-09-20T15:58:25.015" v="13743" actId="20577"/>
        <pc:sldMkLst>
          <pc:docMk/>
          <pc:sldMk cId="125130335" sldId="262"/>
        </pc:sldMkLst>
        <pc:spChg chg="mod">
          <ac:chgData name="Ashley Harris" userId="d449eba3-08ca-4c1c-af18-989b3b208221" providerId="ADAL" clId="{80753FD5-BAD6-474F-9983-2DD08952B62C}" dt="2019-09-20T15:58:25.015" v="13743" actId="20577"/>
          <ac:spMkLst>
            <pc:docMk/>
            <pc:sldMk cId="125130335" sldId="262"/>
            <ac:spMk id="2" creationId="{2B9595E1-2206-418B-B217-95F36C6EE7F0}"/>
          </ac:spMkLst>
        </pc:spChg>
      </pc:sldChg>
      <pc:sldChg chg="add del">
        <pc:chgData name="Ashley Harris" userId="d449eba3-08ca-4c1c-af18-989b3b208221" providerId="ADAL" clId="{80753FD5-BAD6-474F-9983-2DD08952B62C}" dt="2019-09-18T03:09:29.965" v="5348" actId="2696"/>
        <pc:sldMkLst>
          <pc:docMk/>
          <pc:sldMk cId="243239145" sldId="267"/>
        </pc:sldMkLst>
      </pc:sldChg>
      <pc:sldChg chg="addSp delSp modSp add del ord modAnim modNotesTx">
        <pc:chgData name="Ashley Harris" userId="d449eba3-08ca-4c1c-af18-989b3b208221" providerId="ADAL" clId="{80753FD5-BAD6-474F-9983-2DD08952B62C}" dt="2019-09-23T17:25:20.303" v="14088" actId="2696"/>
        <pc:sldMkLst>
          <pc:docMk/>
          <pc:sldMk cId="1245773625" sldId="268"/>
        </pc:sldMkLst>
        <pc:spChg chg="add mod">
          <ac:chgData name="Ashley Harris" userId="d449eba3-08ca-4c1c-af18-989b3b208221" providerId="ADAL" clId="{80753FD5-BAD6-474F-9983-2DD08952B62C}" dt="2019-09-20T15:55:36.886" v="13691" actId="1076"/>
          <ac:spMkLst>
            <pc:docMk/>
            <pc:sldMk cId="1245773625" sldId="268"/>
            <ac:spMk id="2" creationId="{6C23D80A-C654-4351-9E90-C3A27D334D1B}"/>
          </ac:spMkLst>
        </pc:spChg>
        <pc:spChg chg="add mod">
          <ac:chgData name="Ashley Harris" userId="d449eba3-08ca-4c1c-af18-989b3b208221" providerId="ADAL" clId="{80753FD5-BAD6-474F-9983-2DD08952B62C}" dt="2019-09-18T16:30:31.015" v="11344" actId="20577"/>
          <ac:spMkLst>
            <pc:docMk/>
            <pc:sldMk cId="1245773625" sldId="268"/>
            <ac:spMk id="3" creationId="{074F2313-CF0C-4F3D-9A92-3756445E8CDE}"/>
          </ac:spMkLst>
        </pc:spChg>
        <pc:spChg chg="add del mod">
          <ac:chgData name="Ashley Harris" userId="d449eba3-08ca-4c1c-af18-989b3b208221" providerId="ADAL" clId="{80753FD5-BAD6-474F-9983-2DD08952B62C}" dt="2019-09-18T16:30:09.468" v="11282" actId="478"/>
          <ac:spMkLst>
            <pc:docMk/>
            <pc:sldMk cId="1245773625" sldId="268"/>
            <ac:spMk id="5" creationId="{68B608C7-DAB2-407F-9841-103E5675A171}"/>
          </ac:spMkLst>
        </pc:spChg>
        <pc:graphicFrameChg chg="mod modGraphic">
          <ac:chgData name="Ashley Harris" userId="d449eba3-08ca-4c1c-af18-989b3b208221" providerId="ADAL" clId="{80753FD5-BAD6-474F-9983-2DD08952B62C}" dt="2019-09-20T15:55:22.774" v="13689" actId="20577"/>
          <ac:graphicFrameMkLst>
            <pc:docMk/>
            <pc:sldMk cId="1245773625" sldId="268"/>
            <ac:graphicFrameMk id="4" creationId="{B340E133-6763-4165-A609-67D11ED77E69}"/>
          </ac:graphicFrameMkLst>
        </pc:graphicFrameChg>
      </pc:sldChg>
      <pc:sldChg chg="modSp add del ord">
        <pc:chgData name="Ashley Harris" userId="d449eba3-08ca-4c1c-af18-989b3b208221" providerId="ADAL" clId="{80753FD5-BAD6-474F-9983-2DD08952B62C}" dt="2019-09-18T02:58:20.667" v="5100" actId="2696"/>
        <pc:sldMkLst>
          <pc:docMk/>
          <pc:sldMk cId="395844754" sldId="269"/>
        </pc:sldMkLst>
        <pc:spChg chg="mod">
          <ac:chgData name="Ashley Harris" userId="d449eba3-08ca-4c1c-af18-989b3b208221" providerId="ADAL" clId="{80753FD5-BAD6-474F-9983-2DD08952B62C}" dt="2019-09-18T01:50:05.061" v="554" actId="20577"/>
          <ac:spMkLst>
            <pc:docMk/>
            <pc:sldMk cId="395844754" sldId="269"/>
            <ac:spMk id="2" creationId="{B9EB724B-0F03-485F-808E-12209DAFB91F}"/>
          </ac:spMkLst>
        </pc:spChg>
        <pc:spChg chg="mod">
          <ac:chgData name="Ashley Harris" userId="d449eba3-08ca-4c1c-af18-989b3b208221" providerId="ADAL" clId="{80753FD5-BAD6-474F-9983-2DD08952B62C}" dt="2019-09-18T01:50:02.454" v="552" actId="14"/>
          <ac:spMkLst>
            <pc:docMk/>
            <pc:sldMk cId="395844754" sldId="269"/>
            <ac:spMk id="3" creationId="{8D77C66E-DA14-4D25-ADFC-DA47C7DB1C37}"/>
          </ac:spMkLst>
        </pc:spChg>
      </pc:sldChg>
      <pc:sldChg chg="add del">
        <pc:chgData name="Ashley Harris" userId="d449eba3-08ca-4c1c-af18-989b3b208221" providerId="ADAL" clId="{80753FD5-BAD6-474F-9983-2DD08952B62C}" dt="2019-09-18T01:33:31.219" v="354" actId="2696"/>
        <pc:sldMkLst>
          <pc:docMk/>
          <pc:sldMk cId="3267903403" sldId="269"/>
        </pc:sldMkLst>
      </pc:sldChg>
      <pc:sldChg chg="del">
        <pc:chgData name="Ashley Harris" userId="d449eba3-08ca-4c1c-af18-989b3b208221" providerId="ADAL" clId="{80753FD5-BAD6-474F-9983-2DD08952B62C}" dt="2019-09-17T14:19:57.700" v="0" actId="2696"/>
        <pc:sldMkLst>
          <pc:docMk/>
          <pc:sldMk cId="3575334298" sldId="269"/>
        </pc:sldMkLst>
      </pc:sldChg>
      <pc:sldChg chg="addSp delSp modSp add del">
        <pc:chgData name="Ashley Harris" userId="d449eba3-08ca-4c1c-af18-989b3b208221" providerId="ADAL" clId="{80753FD5-BAD6-474F-9983-2DD08952B62C}" dt="2019-09-18T03:39:10.211" v="7388" actId="2696"/>
        <pc:sldMkLst>
          <pc:docMk/>
          <pc:sldMk cId="2137008732" sldId="270"/>
        </pc:sldMkLst>
        <pc:spChg chg="mod">
          <ac:chgData name="Ashley Harris" userId="d449eba3-08ca-4c1c-af18-989b3b208221" providerId="ADAL" clId="{80753FD5-BAD6-474F-9983-2DD08952B62C}" dt="2019-09-18T03:37:46.158" v="7354" actId="1076"/>
          <ac:spMkLst>
            <pc:docMk/>
            <pc:sldMk cId="2137008732" sldId="270"/>
            <ac:spMk id="2" creationId="{2083D387-6DAF-4C33-B192-84EAC497FC21}"/>
          </ac:spMkLst>
        </pc:spChg>
        <pc:spChg chg="del">
          <ac:chgData name="Ashley Harris" userId="d449eba3-08ca-4c1c-af18-989b3b208221" providerId="ADAL" clId="{80753FD5-BAD6-474F-9983-2DD08952B62C}" dt="2019-09-18T01:42:16.156" v="484" actId="478"/>
          <ac:spMkLst>
            <pc:docMk/>
            <pc:sldMk cId="2137008732" sldId="270"/>
            <ac:spMk id="3" creationId="{00A34E90-C293-4CDE-9580-E7254F486381}"/>
          </ac:spMkLst>
        </pc:spChg>
        <pc:spChg chg="add mod">
          <ac:chgData name="Ashley Harris" userId="d449eba3-08ca-4c1c-af18-989b3b208221" providerId="ADAL" clId="{80753FD5-BAD6-474F-9983-2DD08952B62C}" dt="2019-09-18T03:38:47.023" v="7379" actId="1036"/>
          <ac:spMkLst>
            <pc:docMk/>
            <pc:sldMk cId="2137008732" sldId="270"/>
            <ac:spMk id="4" creationId="{9C769BC6-7D3C-4B20-95B6-810FFB1FE70A}"/>
          </ac:spMkLst>
        </pc:spChg>
        <pc:spChg chg="add mod">
          <ac:chgData name="Ashley Harris" userId="d449eba3-08ca-4c1c-af18-989b3b208221" providerId="ADAL" clId="{80753FD5-BAD6-474F-9983-2DD08952B62C}" dt="2019-09-18T03:38:47.023" v="7379" actId="1036"/>
          <ac:spMkLst>
            <pc:docMk/>
            <pc:sldMk cId="2137008732" sldId="270"/>
            <ac:spMk id="5" creationId="{815BD21A-21CC-49D9-9074-A717C4A38128}"/>
          </ac:spMkLst>
        </pc:spChg>
        <pc:spChg chg="add mod">
          <ac:chgData name="Ashley Harris" userId="d449eba3-08ca-4c1c-af18-989b3b208221" providerId="ADAL" clId="{80753FD5-BAD6-474F-9983-2DD08952B62C}" dt="2019-09-18T03:38:47.023" v="7379" actId="1036"/>
          <ac:spMkLst>
            <pc:docMk/>
            <pc:sldMk cId="2137008732" sldId="270"/>
            <ac:spMk id="8" creationId="{A49207B2-D490-427E-86D5-4A1871918B78}"/>
          </ac:spMkLst>
        </pc:spChg>
        <pc:spChg chg="add mod">
          <ac:chgData name="Ashley Harris" userId="d449eba3-08ca-4c1c-af18-989b3b208221" providerId="ADAL" clId="{80753FD5-BAD6-474F-9983-2DD08952B62C}" dt="2019-09-18T03:38:47.023" v="7379" actId="1036"/>
          <ac:spMkLst>
            <pc:docMk/>
            <pc:sldMk cId="2137008732" sldId="270"/>
            <ac:spMk id="9" creationId="{258B86A8-890C-4705-8249-8FE6A830E011}"/>
          </ac:spMkLst>
        </pc:spChg>
        <pc:spChg chg="add del">
          <ac:chgData name="Ashley Harris" userId="d449eba3-08ca-4c1c-af18-989b3b208221" providerId="ADAL" clId="{80753FD5-BAD6-474F-9983-2DD08952B62C}" dt="2019-09-18T03:18:07.163" v="6269"/>
          <ac:spMkLst>
            <pc:docMk/>
            <pc:sldMk cId="2137008732" sldId="270"/>
            <ac:spMk id="10" creationId="{A897B7F2-22D3-423E-97E8-8D6A0199FA63}"/>
          </ac:spMkLst>
        </pc:spChg>
        <pc:spChg chg="add mod">
          <ac:chgData name="Ashley Harris" userId="d449eba3-08ca-4c1c-af18-989b3b208221" providerId="ADAL" clId="{80753FD5-BAD6-474F-9983-2DD08952B62C}" dt="2019-09-18T03:38:59.778" v="7387" actId="1037"/>
          <ac:spMkLst>
            <pc:docMk/>
            <pc:sldMk cId="2137008732" sldId="270"/>
            <ac:spMk id="11" creationId="{6122348A-C48C-4A9D-97EE-F4CC937942A7}"/>
          </ac:spMkLst>
        </pc:spChg>
        <pc:spChg chg="add mod">
          <ac:chgData name="Ashley Harris" userId="d449eba3-08ca-4c1c-af18-989b3b208221" providerId="ADAL" clId="{80753FD5-BAD6-474F-9983-2DD08952B62C}" dt="2019-09-18T03:38:47.023" v="7379" actId="1036"/>
          <ac:spMkLst>
            <pc:docMk/>
            <pc:sldMk cId="2137008732" sldId="270"/>
            <ac:spMk id="13" creationId="{86706236-A8D8-4639-9F72-A6DB22E4598A}"/>
          </ac:spMkLst>
        </pc:spChg>
        <pc:spChg chg="add mod">
          <ac:chgData name="Ashley Harris" userId="d449eba3-08ca-4c1c-af18-989b3b208221" providerId="ADAL" clId="{80753FD5-BAD6-474F-9983-2DD08952B62C}" dt="2019-09-18T03:38:47.023" v="7379" actId="1036"/>
          <ac:spMkLst>
            <pc:docMk/>
            <pc:sldMk cId="2137008732" sldId="270"/>
            <ac:spMk id="14" creationId="{60C81857-E865-4C0D-868A-FD189D8B3597}"/>
          </ac:spMkLst>
        </pc:spChg>
        <pc:spChg chg="add mod">
          <ac:chgData name="Ashley Harris" userId="d449eba3-08ca-4c1c-af18-989b3b208221" providerId="ADAL" clId="{80753FD5-BAD6-474F-9983-2DD08952B62C}" dt="2019-09-18T03:38:59.778" v="7387" actId="1037"/>
          <ac:spMkLst>
            <pc:docMk/>
            <pc:sldMk cId="2137008732" sldId="270"/>
            <ac:spMk id="15" creationId="{05648BBA-F34A-4761-A6DC-0961EF52B5C3}"/>
          </ac:spMkLst>
        </pc:spChg>
        <pc:spChg chg="add mod">
          <ac:chgData name="Ashley Harris" userId="d449eba3-08ca-4c1c-af18-989b3b208221" providerId="ADAL" clId="{80753FD5-BAD6-474F-9983-2DD08952B62C}" dt="2019-09-18T03:37:37.666" v="7349" actId="571"/>
          <ac:spMkLst>
            <pc:docMk/>
            <pc:sldMk cId="2137008732" sldId="270"/>
            <ac:spMk id="16" creationId="{0D97A0E6-CA80-478D-B302-168E42840AE7}"/>
          </ac:spMkLst>
        </pc:spChg>
        <pc:spChg chg="add mod">
          <ac:chgData name="Ashley Harris" userId="d449eba3-08ca-4c1c-af18-989b3b208221" providerId="ADAL" clId="{80753FD5-BAD6-474F-9983-2DD08952B62C}" dt="2019-09-18T03:37:37.666" v="7349" actId="571"/>
          <ac:spMkLst>
            <pc:docMk/>
            <pc:sldMk cId="2137008732" sldId="270"/>
            <ac:spMk id="17" creationId="{B5E2A759-7A81-443E-A6A2-E328C4E1B255}"/>
          </ac:spMkLst>
        </pc:spChg>
        <pc:picChg chg="add del">
          <ac:chgData name="Ashley Harris" userId="d449eba3-08ca-4c1c-af18-989b3b208221" providerId="ADAL" clId="{80753FD5-BAD6-474F-9983-2DD08952B62C}" dt="2019-09-18T01:41:31.281" v="477" actId="478"/>
          <ac:picMkLst>
            <pc:docMk/>
            <pc:sldMk cId="2137008732" sldId="270"/>
            <ac:picMk id="1026" creationId="{BB028705-33A6-4621-AA70-B58924948542}"/>
          </ac:picMkLst>
        </pc:picChg>
        <pc:picChg chg="add del mod">
          <ac:chgData name="Ashley Harris" userId="d449eba3-08ca-4c1c-af18-989b3b208221" providerId="ADAL" clId="{80753FD5-BAD6-474F-9983-2DD08952B62C}" dt="2019-09-18T01:42:04.424" v="481"/>
          <ac:picMkLst>
            <pc:docMk/>
            <pc:sldMk cId="2137008732" sldId="270"/>
            <ac:picMk id="1028" creationId="{1EA16DF7-36FD-48AB-9A78-243BF3CC87D1}"/>
          </ac:picMkLst>
        </pc:picChg>
        <pc:picChg chg="add mod">
          <ac:chgData name="Ashley Harris" userId="d449eba3-08ca-4c1c-af18-989b3b208221" providerId="ADAL" clId="{80753FD5-BAD6-474F-9983-2DD08952B62C}" dt="2019-09-18T03:38:55.631" v="7383" actId="1076"/>
          <ac:picMkLst>
            <pc:docMk/>
            <pc:sldMk cId="2137008732" sldId="270"/>
            <ac:picMk id="1030" creationId="{8A4A1748-CCBF-4B4D-9718-15441A56ACB4}"/>
          </ac:picMkLst>
        </pc:picChg>
      </pc:sldChg>
      <pc:sldChg chg="modSp add del ord">
        <pc:chgData name="Ashley Harris" userId="d449eba3-08ca-4c1c-af18-989b3b208221" providerId="ADAL" clId="{80753FD5-BAD6-474F-9983-2DD08952B62C}" dt="2019-09-18T02:36:46.492" v="3651" actId="2696"/>
        <pc:sldMkLst>
          <pc:docMk/>
          <pc:sldMk cId="1348089227" sldId="271"/>
        </pc:sldMkLst>
        <pc:spChg chg="mod">
          <ac:chgData name="Ashley Harris" userId="d449eba3-08ca-4c1c-af18-989b3b208221" providerId="ADAL" clId="{80753FD5-BAD6-474F-9983-2DD08952B62C}" dt="2019-09-18T01:49:58.513" v="550"/>
          <ac:spMkLst>
            <pc:docMk/>
            <pc:sldMk cId="1348089227" sldId="271"/>
            <ac:spMk id="2" creationId="{FC3A4A02-2B22-4F1F-8C70-A00614D4CB72}"/>
          </ac:spMkLst>
        </pc:spChg>
        <pc:spChg chg="mod">
          <ac:chgData name="Ashley Harris" userId="d449eba3-08ca-4c1c-af18-989b3b208221" providerId="ADAL" clId="{80753FD5-BAD6-474F-9983-2DD08952B62C}" dt="2019-09-18T01:50:31.454" v="627" actId="20577"/>
          <ac:spMkLst>
            <pc:docMk/>
            <pc:sldMk cId="1348089227" sldId="271"/>
            <ac:spMk id="3" creationId="{939E6852-3A81-4878-8C68-6E2084946704}"/>
          </ac:spMkLst>
        </pc:spChg>
      </pc:sldChg>
      <pc:sldChg chg="modSp add del ord modNotesTx">
        <pc:chgData name="Ashley Harris" userId="d449eba3-08ca-4c1c-af18-989b3b208221" providerId="ADAL" clId="{80753FD5-BAD6-474F-9983-2DD08952B62C}" dt="2019-09-23T17:22:00.452" v="13869" actId="2696"/>
        <pc:sldMkLst>
          <pc:docMk/>
          <pc:sldMk cId="3857349327" sldId="272"/>
        </pc:sldMkLst>
        <pc:spChg chg="mod">
          <ac:chgData name="Ashley Harris" userId="d449eba3-08ca-4c1c-af18-989b3b208221" providerId="ADAL" clId="{80753FD5-BAD6-474F-9983-2DD08952B62C}" dt="2019-09-18T03:47:31.877" v="8176" actId="20577"/>
          <ac:spMkLst>
            <pc:docMk/>
            <pc:sldMk cId="3857349327" sldId="272"/>
            <ac:spMk id="2" creationId="{5D6B2D62-49E7-4024-8B9A-8928EC1D446A}"/>
          </ac:spMkLst>
        </pc:spChg>
        <pc:spChg chg="mod">
          <ac:chgData name="Ashley Harris" userId="d449eba3-08ca-4c1c-af18-989b3b208221" providerId="ADAL" clId="{80753FD5-BAD6-474F-9983-2DD08952B62C}" dt="2019-09-20T15:47:21.027" v="13410" actId="20577"/>
          <ac:spMkLst>
            <pc:docMk/>
            <pc:sldMk cId="3857349327" sldId="272"/>
            <ac:spMk id="3" creationId="{7F6C6CB0-4CCC-4956-98DA-CC72F5D68AE2}"/>
          </ac:spMkLst>
        </pc:spChg>
      </pc:sldChg>
      <pc:sldChg chg="addSp delSp modSp add del ord modNotesTx">
        <pc:chgData name="Ashley Harris" userId="d449eba3-08ca-4c1c-af18-989b3b208221" providerId="ADAL" clId="{80753FD5-BAD6-474F-9983-2DD08952B62C}" dt="2019-09-18T03:04:17.170" v="5185" actId="2696"/>
        <pc:sldMkLst>
          <pc:docMk/>
          <pc:sldMk cId="447864625" sldId="273"/>
        </pc:sldMkLst>
        <pc:spChg chg="mod">
          <ac:chgData name="Ashley Harris" userId="d449eba3-08ca-4c1c-af18-989b3b208221" providerId="ADAL" clId="{80753FD5-BAD6-474F-9983-2DD08952B62C}" dt="2019-09-18T02:10:06.862" v="2251" actId="20577"/>
          <ac:spMkLst>
            <pc:docMk/>
            <pc:sldMk cId="447864625" sldId="273"/>
            <ac:spMk id="2" creationId="{4DC8A676-60F6-482D-B825-4BB693ADB554}"/>
          </ac:spMkLst>
        </pc:spChg>
        <pc:spChg chg="del">
          <ac:chgData name="Ashley Harris" userId="d449eba3-08ca-4c1c-af18-989b3b208221" providerId="ADAL" clId="{80753FD5-BAD6-474F-9983-2DD08952B62C}" dt="2019-09-18T01:58:06.202" v="1383" actId="478"/>
          <ac:spMkLst>
            <pc:docMk/>
            <pc:sldMk cId="447864625" sldId="273"/>
            <ac:spMk id="3" creationId="{9CF59709-E5CC-41F2-9D88-89DB2A4B22F4}"/>
          </ac:spMkLst>
        </pc:spChg>
        <pc:spChg chg="add mod">
          <ac:chgData name="Ashley Harris" userId="d449eba3-08ca-4c1c-af18-989b3b208221" providerId="ADAL" clId="{80753FD5-BAD6-474F-9983-2DD08952B62C}" dt="2019-09-18T02:12:29.221" v="2395" actId="20577"/>
          <ac:spMkLst>
            <pc:docMk/>
            <pc:sldMk cId="447864625" sldId="273"/>
            <ac:spMk id="4" creationId="{EB64E2DB-6ADF-45AE-B39E-FE4C34B8AB4D}"/>
          </ac:spMkLst>
        </pc:spChg>
      </pc:sldChg>
      <pc:sldChg chg="add del">
        <pc:chgData name="Ashley Harris" userId="d449eba3-08ca-4c1c-af18-989b3b208221" providerId="ADAL" clId="{80753FD5-BAD6-474F-9983-2DD08952B62C}" dt="2019-09-18T02:00:11.609" v="1538"/>
        <pc:sldMkLst>
          <pc:docMk/>
          <pc:sldMk cId="187930362" sldId="274"/>
        </pc:sldMkLst>
      </pc:sldChg>
      <pc:sldChg chg="add del">
        <pc:chgData name="Ashley Harris" userId="d449eba3-08ca-4c1c-af18-989b3b208221" providerId="ADAL" clId="{80753FD5-BAD6-474F-9983-2DD08952B62C}" dt="2019-09-18T03:03:30.644" v="5169" actId="2696"/>
        <pc:sldMkLst>
          <pc:docMk/>
          <pc:sldMk cId="3761357246" sldId="274"/>
        </pc:sldMkLst>
      </pc:sldChg>
      <pc:sldChg chg="del">
        <pc:chgData name="Ashley Harris" userId="d449eba3-08ca-4c1c-af18-989b3b208221" providerId="ADAL" clId="{80753FD5-BAD6-474F-9983-2DD08952B62C}" dt="2019-09-18T01:25:33.098" v="222" actId="2696"/>
        <pc:sldMkLst>
          <pc:docMk/>
          <pc:sldMk cId="614676977" sldId="275"/>
        </pc:sldMkLst>
      </pc:sldChg>
      <pc:sldChg chg="addSp delSp modSp add del ord">
        <pc:chgData name="Ashley Harris" userId="d449eba3-08ca-4c1c-af18-989b3b208221" providerId="ADAL" clId="{80753FD5-BAD6-474F-9983-2DD08952B62C}" dt="2019-09-23T17:22:02.344" v="13872" actId="2696"/>
        <pc:sldMkLst>
          <pc:docMk/>
          <pc:sldMk cId="1037152149" sldId="275"/>
        </pc:sldMkLst>
        <pc:spChg chg="mod">
          <ac:chgData name="Ashley Harris" userId="d449eba3-08ca-4c1c-af18-989b3b208221" providerId="ADAL" clId="{80753FD5-BAD6-474F-9983-2DD08952B62C}" dt="2019-09-18T02:16:24.981" v="2419" actId="20577"/>
          <ac:spMkLst>
            <pc:docMk/>
            <pc:sldMk cId="1037152149" sldId="275"/>
            <ac:spMk id="2" creationId="{71E75850-18CC-4BC2-B892-11AD96F48005}"/>
          </ac:spMkLst>
        </pc:spChg>
        <pc:spChg chg="add del mod">
          <ac:chgData name="Ashley Harris" userId="d449eba3-08ca-4c1c-af18-989b3b208221" providerId="ADAL" clId="{80753FD5-BAD6-474F-9983-2DD08952B62C}" dt="2019-09-18T16:14:23.623" v="11160" actId="207"/>
          <ac:spMkLst>
            <pc:docMk/>
            <pc:sldMk cId="1037152149" sldId="275"/>
            <ac:spMk id="3" creationId="{28456FD4-5CB8-4030-B7AB-097FDC0E9697}"/>
          </ac:spMkLst>
        </pc:spChg>
        <pc:spChg chg="add mod">
          <ac:chgData name="Ashley Harris" userId="d449eba3-08ca-4c1c-af18-989b3b208221" providerId="ADAL" clId="{80753FD5-BAD6-474F-9983-2DD08952B62C}" dt="2019-09-20T15:53:38.325" v="13667" actId="20577"/>
          <ac:spMkLst>
            <pc:docMk/>
            <pc:sldMk cId="1037152149" sldId="275"/>
            <ac:spMk id="4" creationId="{07B08539-0885-451F-979A-6D523B55B2D9}"/>
          </ac:spMkLst>
        </pc:spChg>
        <pc:graphicFrameChg chg="add del">
          <ac:chgData name="Ashley Harris" userId="d449eba3-08ca-4c1c-af18-989b3b208221" providerId="ADAL" clId="{80753FD5-BAD6-474F-9983-2DD08952B62C}" dt="2019-09-18T02:22:02.013" v="2429" actId="3680"/>
          <ac:graphicFrameMkLst>
            <pc:docMk/>
            <pc:sldMk cId="1037152149" sldId="275"/>
            <ac:graphicFrameMk id="4" creationId="{9951E61D-802D-4701-80F3-03F3E814B648}"/>
          </ac:graphicFrameMkLst>
        </pc:graphicFrameChg>
        <pc:picChg chg="add del mod">
          <ac:chgData name="Ashley Harris" userId="d449eba3-08ca-4c1c-af18-989b3b208221" providerId="ADAL" clId="{80753FD5-BAD6-474F-9983-2DD08952B62C}" dt="2019-09-18T02:21:38.057" v="2423" actId="478"/>
          <ac:picMkLst>
            <pc:docMk/>
            <pc:sldMk cId="1037152149" sldId="275"/>
            <ac:picMk id="2050" creationId="{B48D7AC4-D79F-4FB4-903C-2245BF915DFB}"/>
          </ac:picMkLst>
        </pc:picChg>
      </pc:sldChg>
      <pc:sldChg chg="modSp add del">
        <pc:chgData name="Ashley Harris" userId="d449eba3-08ca-4c1c-af18-989b3b208221" providerId="ADAL" clId="{80753FD5-BAD6-474F-9983-2DD08952B62C}" dt="2019-09-23T17:22:04.574" v="13875" actId="2696"/>
        <pc:sldMkLst>
          <pc:docMk/>
          <pc:sldMk cId="1838984044" sldId="276"/>
        </pc:sldMkLst>
        <pc:spChg chg="mod">
          <ac:chgData name="Ashley Harris" userId="d449eba3-08ca-4c1c-af18-989b3b208221" providerId="ADAL" clId="{80753FD5-BAD6-474F-9983-2DD08952B62C}" dt="2019-09-18T02:28:04.807" v="2753" actId="20577"/>
          <ac:spMkLst>
            <pc:docMk/>
            <pc:sldMk cId="1838984044" sldId="276"/>
            <ac:spMk id="2" creationId="{21C0C380-6857-45F6-8797-BC86B7270113}"/>
          </ac:spMkLst>
        </pc:spChg>
        <pc:spChg chg="mod">
          <ac:chgData name="Ashley Harris" userId="d449eba3-08ca-4c1c-af18-989b3b208221" providerId="ADAL" clId="{80753FD5-BAD6-474F-9983-2DD08952B62C}" dt="2019-09-20T15:57:19.807" v="13736" actId="255"/>
          <ac:spMkLst>
            <pc:docMk/>
            <pc:sldMk cId="1838984044" sldId="276"/>
            <ac:spMk id="3" creationId="{2CC85722-1FB4-4E2C-A333-19B9D01C5AAD}"/>
          </ac:spMkLst>
        </pc:spChg>
      </pc:sldChg>
      <pc:sldChg chg="del">
        <pc:chgData name="Ashley Harris" userId="d449eba3-08ca-4c1c-af18-989b3b208221" providerId="ADAL" clId="{80753FD5-BAD6-474F-9983-2DD08952B62C}" dt="2019-09-18T01:25:40.172" v="223" actId="2696"/>
        <pc:sldMkLst>
          <pc:docMk/>
          <pc:sldMk cId="3578116259" sldId="276"/>
        </pc:sldMkLst>
      </pc:sldChg>
      <pc:sldChg chg="del">
        <pc:chgData name="Ashley Harris" userId="d449eba3-08ca-4c1c-af18-989b3b208221" providerId="ADAL" clId="{80753FD5-BAD6-474F-9983-2DD08952B62C}" dt="2019-09-17T14:19:57.711" v="1" actId="2696"/>
        <pc:sldMkLst>
          <pc:docMk/>
          <pc:sldMk cId="674700840" sldId="277"/>
        </pc:sldMkLst>
      </pc:sldChg>
      <pc:sldChg chg="modSp add del ord modNotesTx">
        <pc:chgData name="Ashley Harris" userId="d449eba3-08ca-4c1c-af18-989b3b208221" providerId="ADAL" clId="{80753FD5-BAD6-474F-9983-2DD08952B62C}" dt="2019-09-23T17:22:02.111" v="13871" actId="2696"/>
        <pc:sldMkLst>
          <pc:docMk/>
          <pc:sldMk cId="739965738" sldId="277"/>
        </pc:sldMkLst>
        <pc:spChg chg="mod">
          <ac:chgData name="Ashley Harris" userId="d449eba3-08ca-4c1c-af18-989b3b208221" providerId="ADAL" clId="{80753FD5-BAD6-474F-9983-2DD08952B62C}" dt="2019-09-18T02:30:51.671" v="3119" actId="20577"/>
          <ac:spMkLst>
            <pc:docMk/>
            <pc:sldMk cId="739965738" sldId="277"/>
            <ac:spMk id="2" creationId="{BD6C46B8-7E27-4A5D-983D-B36EBEA2AC40}"/>
          </ac:spMkLst>
        </pc:spChg>
        <pc:spChg chg="mod">
          <ac:chgData name="Ashley Harris" userId="d449eba3-08ca-4c1c-af18-989b3b208221" providerId="ADAL" clId="{80753FD5-BAD6-474F-9983-2DD08952B62C}" dt="2019-09-20T15:51:52.371" v="13574" actId="114"/>
          <ac:spMkLst>
            <pc:docMk/>
            <pc:sldMk cId="739965738" sldId="277"/>
            <ac:spMk id="3" creationId="{166ED269-8E84-48E6-BCE9-4A6FFC4C8C4A}"/>
          </ac:spMkLst>
        </pc:spChg>
      </pc:sldChg>
      <pc:sldChg chg="add del">
        <pc:chgData name="Ashley Harris" userId="d449eba3-08ca-4c1c-af18-989b3b208221" providerId="ADAL" clId="{80753FD5-BAD6-474F-9983-2DD08952B62C}" dt="2019-09-17T14:23:40.355" v="211" actId="2696"/>
        <pc:sldMkLst>
          <pc:docMk/>
          <pc:sldMk cId="2827537938" sldId="277"/>
        </pc:sldMkLst>
      </pc:sldChg>
      <pc:sldChg chg="modSp add del">
        <pc:chgData name="Ashley Harris" userId="d449eba3-08ca-4c1c-af18-989b3b208221" providerId="ADAL" clId="{80753FD5-BAD6-474F-9983-2DD08952B62C}" dt="2019-09-17T14:24:43.715" v="218" actId="2696"/>
        <pc:sldMkLst>
          <pc:docMk/>
          <pc:sldMk cId="3978896846" sldId="277"/>
        </pc:sldMkLst>
        <pc:spChg chg="mod">
          <ac:chgData name="Ashley Harris" userId="d449eba3-08ca-4c1c-af18-989b3b208221" providerId="ADAL" clId="{80753FD5-BAD6-474F-9983-2DD08952B62C}" dt="2019-09-17T14:24:19.684" v="214" actId="27636"/>
          <ac:spMkLst>
            <pc:docMk/>
            <pc:sldMk cId="3978896846" sldId="277"/>
            <ac:spMk id="2" creationId="{3BC7CC70-DDA7-4F20-8F7B-8349DEE215D2}"/>
          </ac:spMkLst>
        </pc:spChg>
        <pc:spChg chg="mod">
          <ac:chgData name="Ashley Harris" userId="d449eba3-08ca-4c1c-af18-989b3b208221" providerId="ADAL" clId="{80753FD5-BAD6-474F-9983-2DD08952B62C}" dt="2019-09-17T14:24:24.866" v="215" actId="14100"/>
          <ac:spMkLst>
            <pc:docMk/>
            <pc:sldMk cId="3978896846" sldId="277"/>
            <ac:spMk id="3" creationId="{CEADF2D9-45F4-4886-8A63-BFB557B7AC35}"/>
          </ac:spMkLst>
        </pc:spChg>
      </pc:sldChg>
      <pc:sldChg chg="addSp delSp modSp add del ord modNotesTx">
        <pc:chgData name="Ashley Harris" userId="d449eba3-08ca-4c1c-af18-989b3b208221" providerId="ADAL" clId="{80753FD5-BAD6-474F-9983-2DD08952B62C}" dt="2019-09-23T17:21:59.721" v="13867" actId="2696"/>
        <pc:sldMkLst>
          <pc:docMk/>
          <pc:sldMk cId="2092348386" sldId="278"/>
        </pc:sldMkLst>
        <pc:spChg chg="mod">
          <ac:chgData name="Ashley Harris" userId="d449eba3-08ca-4c1c-af18-989b3b208221" providerId="ADAL" clId="{80753FD5-BAD6-474F-9983-2DD08952B62C}" dt="2019-09-18T02:42:58.273" v="3938" actId="20577"/>
          <ac:spMkLst>
            <pc:docMk/>
            <pc:sldMk cId="2092348386" sldId="278"/>
            <ac:spMk id="2" creationId="{52B5F518-E4F2-4BE9-B1C3-329DCE64C6E2}"/>
          </ac:spMkLst>
        </pc:spChg>
        <pc:spChg chg="mod">
          <ac:chgData name="Ashley Harris" userId="d449eba3-08ca-4c1c-af18-989b3b208221" providerId="ADAL" clId="{80753FD5-BAD6-474F-9983-2DD08952B62C}" dt="2019-09-20T15:44:22.923" v="13382" actId="20577"/>
          <ac:spMkLst>
            <pc:docMk/>
            <pc:sldMk cId="2092348386" sldId="278"/>
            <ac:spMk id="3" creationId="{85077B9F-15AB-4808-B70E-E6AA8977E5FD}"/>
          </ac:spMkLst>
        </pc:spChg>
        <pc:spChg chg="add del mod">
          <ac:chgData name="Ashley Harris" userId="d449eba3-08ca-4c1c-af18-989b3b208221" providerId="ADAL" clId="{80753FD5-BAD6-474F-9983-2DD08952B62C}" dt="2019-09-18T13:55:14.522" v="8925" actId="478"/>
          <ac:spMkLst>
            <pc:docMk/>
            <pc:sldMk cId="2092348386" sldId="278"/>
            <ac:spMk id="4" creationId="{DE390941-6823-4D11-9168-D4AB5B0C2AB8}"/>
          </ac:spMkLst>
        </pc:spChg>
        <pc:spChg chg="add del mod">
          <ac:chgData name="Ashley Harris" userId="d449eba3-08ca-4c1c-af18-989b3b208221" providerId="ADAL" clId="{80753FD5-BAD6-474F-9983-2DD08952B62C}" dt="2019-09-18T13:55:14.870" v="8926" actId="478"/>
          <ac:spMkLst>
            <pc:docMk/>
            <pc:sldMk cId="2092348386" sldId="278"/>
            <ac:spMk id="5" creationId="{E6452852-0C68-4C02-873E-ED04B5D6312D}"/>
          </ac:spMkLst>
        </pc:spChg>
        <pc:spChg chg="add del">
          <ac:chgData name="Ashley Harris" userId="d449eba3-08ca-4c1c-af18-989b3b208221" providerId="ADAL" clId="{80753FD5-BAD6-474F-9983-2DD08952B62C}" dt="2019-09-18T13:54:20.281" v="8906"/>
          <ac:spMkLst>
            <pc:docMk/>
            <pc:sldMk cId="2092348386" sldId="278"/>
            <ac:spMk id="6" creationId="{09DF097F-6579-4122-9BD4-2D4BDA29D2F3}"/>
          </ac:spMkLst>
        </pc:spChg>
        <pc:spChg chg="add del mod">
          <ac:chgData name="Ashley Harris" userId="d449eba3-08ca-4c1c-af18-989b3b208221" providerId="ADAL" clId="{80753FD5-BAD6-474F-9983-2DD08952B62C}" dt="2019-09-18T13:55:13.516" v="8924" actId="478"/>
          <ac:spMkLst>
            <pc:docMk/>
            <pc:sldMk cId="2092348386" sldId="278"/>
            <ac:spMk id="7" creationId="{81DEC602-50BC-40DE-B600-95FC77F13DDA}"/>
          </ac:spMkLst>
        </pc:spChg>
        <pc:spChg chg="add del mod">
          <ac:chgData name="Ashley Harris" userId="d449eba3-08ca-4c1c-af18-989b3b208221" providerId="ADAL" clId="{80753FD5-BAD6-474F-9983-2DD08952B62C}" dt="2019-09-18T14:01:19.601" v="9019" actId="478"/>
          <ac:spMkLst>
            <pc:docMk/>
            <pc:sldMk cId="2092348386" sldId="278"/>
            <ac:spMk id="8" creationId="{14BD9038-103C-4CB3-9C89-2B6B4875E93A}"/>
          </ac:spMkLst>
        </pc:spChg>
        <pc:spChg chg="add del mod">
          <ac:chgData name="Ashley Harris" userId="d449eba3-08ca-4c1c-af18-989b3b208221" providerId="ADAL" clId="{80753FD5-BAD6-474F-9983-2DD08952B62C}" dt="2019-09-18T14:01:19.601" v="9019" actId="478"/>
          <ac:spMkLst>
            <pc:docMk/>
            <pc:sldMk cId="2092348386" sldId="278"/>
            <ac:spMk id="9" creationId="{8102BF79-8507-4275-A52D-C8168CFD35AB}"/>
          </ac:spMkLst>
        </pc:spChg>
        <pc:spChg chg="add del mod">
          <ac:chgData name="Ashley Harris" userId="d449eba3-08ca-4c1c-af18-989b3b208221" providerId="ADAL" clId="{80753FD5-BAD6-474F-9983-2DD08952B62C}" dt="2019-09-18T14:01:19.601" v="9019" actId="478"/>
          <ac:spMkLst>
            <pc:docMk/>
            <pc:sldMk cId="2092348386" sldId="278"/>
            <ac:spMk id="10" creationId="{DFC998A8-A4D6-4101-933A-B8F996D76C29}"/>
          </ac:spMkLst>
        </pc:spChg>
        <pc:spChg chg="add del mod">
          <ac:chgData name="Ashley Harris" userId="d449eba3-08ca-4c1c-af18-989b3b208221" providerId="ADAL" clId="{80753FD5-BAD6-474F-9983-2DD08952B62C}" dt="2019-09-18T13:59:52.872" v="9016" actId="478"/>
          <ac:spMkLst>
            <pc:docMk/>
            <pc:sldMk cId="2092348386" sldId="278"/>
            <ac:spMk id="11" creationId="{F0DABB82-16EF-409F-B228-50F3C900F4F7}"/>
          </ac:spMkLst>
        </pc:spChg>
      </pc:sldChg>
      <pc:sldChg chg="del">
        <pc:chgData name="Ashley Harris" userId="d449eba3-08ca-4c1c-af18-989b3b208221" providerId="ADAL" clId="{80753FD5-BAD6-474F-9983-2DD08952B62C}" dt="2019-09-17T14:19:57.747" v="4" actId="2696"/>
        <pc:sldMkLst>
          <pc:docMk/>
          <pc:sldMk cId="3730587857" sldId="278"/>
        </pc:sldMkLst>
      </pc:sldChg>
      <pc:sldChg chg="addSp delSp modSp add del mod ord setBg modNotesTx">
        <pc:chgData name="Ashley Harris" userId="d449eba3-08ca-4c1c-af18-989b3b208221" providerId="ADAL" clId="{80753FD5-BAD6-474F-9983-2DD08952B62C}" dt="2019-09-23T17:21:59.383" v="13866" actId="2696"/>
        <pc:sldMkLst>
          <pc:docMk/>
          <pc:sldMk cId="2220323002" sldId="279"/>
        </pc:sldMkLst>
        <pc:spChg chg="mod">
          <ac:chgData name="Ashley Harris" userId="d449eba3-08ca-4c1c-af18-989b3b208221" providerId="ADAL" clId="{80753FD5-BAD6-474F-9983-2DD08952B62C}" dt="2019-09-20T16:04:57.185" v="13752" actId="26606"/>
          <ac:spMkLst>
            <pc:docMk/>
            <pc:sldMk cId="2220323002" sldId="279"/>
            <ac:spMk id="2" creationId="{352082CB-0AB7-4C08-8967-96B964C75091}"/>
          </ac:spMkLst>
        </pc:spChg>
        <pc:spChg chg="add del mod">
          <ac:chgData name="Ashley Harris" userId="d449eba3-08ca-4c1c-af18-989b3b208221" providerId="ADAL" clId="{80753FD5-BAD6-474F-9983-2DD08952B62C}" dt="2019-09-20T16:04:57.185" v="13752" actId="26606"/>
          <ac:spMkLst>
            <pc:docMk/>
            <pc:sldMk cId="2220323002" sldId="279"/>
            <ac:spMk id="3" creationId="{517D2037-A395-4BA7-8880-6E313246E065}"/>
          </ac:spMkLst>
        </pc:spChg>
        <pc:spChg chg="add del">
          <ac:chgData name="Ashley Harris" userId="d449eba3-08ca-4c1c-af18-989b3b208221" providerId="ADAL" clId="{80753FD5-BAD6-474F-9983-2DD08952B62C}" dt="2019-09-20T16:04:57.185" v="13752" actId="26606"/>
          <ac:spMkLst>
            <pc:docMk/>
            <pc:sldMk cId="2220323002" sldId="279"/>
            <ac:spMk id="10" creationId="{BE95D989-81FA-4BAD-9AD5-E46CEDA91B36}"/>
          </ac:spMkLst>
        </pc:spChg>
        <pc:spChg chg="add del">
          <ac:chgData name="Ashley Harris" userId="d449eba3-08ca-4c1c-af18-989b3b208221" providerId="ADAL" clId="{80753FD5-BAD6-474F-9983-2DD08952B62C}" dt="2019-09-20T16:04:57.185" v="13752" actId="26606"/>
          <ac:spMkLst>
            <pc:docMk/>
            <pc:sldMk cId="2220323002" sldId="279"/>
            <ac:spMk id="12" creationId="{156189E5-8A3E-4CFD-B71B-CCD0F8495E56}"/>
          </ac:spMkLst>
        </pc:spChg>
        <pc:graphicFrameChg chg="add del">
          <ac:chgData name="Ashley Harris" userId="d449eba3-08ca-4c1c-af18-989b3b208221" providerId="ADAL" clId="{80753FD5-BAD6-474F-9983-2DD08952B62C}" dt="2019-09-20T16:04:57.185" v="13752" actId="26606"/>
          <ac:graphicFrameMkLst>
            <pc:docMk/>
            <pc:sldMk cId="2220323002" sldId="279"/>
            <ac:graphicFrameMk id="5" creationId="{A377651D-9CD1-4914-8C00-8705E76BF778}"/>
          </ac:graphicFrameMkLst>
        </pc:graphicFrameChg>
      </pc:sldChg>
      <pc:sldChg chg="del">
        <pc:chgData name="Ashley Harris" userId="d449eba3-08ca-4c1c-af18-989b3b208221" providerId="ADAL" clId="{80753FD5-BAD6-474F-9983-2DD08952B62C}" dt="2019-09-17T14:20:02.879" v="5" actId="2696"/>
        <pc:sldMkLst>
          <pc:docMk/>
          <pc:sldMk cId="2937942298" sldId="279"/>
        </pc:sldMkLst>
      </pc:sldChg>
      <pc:sldChg chg="del">
        <pc:chgData name="Ashley Harris" userId="d449eba3-08ca-4c1c-af18-989b3b208221" providerId="ADAL" clId="{80753FD5-BAD6-474F-9983-2DD08952B62C}" dt="2019-09-17T14:20:03.564" v="6" actId="2696"/>
        <pc:sldMkLst>
          <pc:docMk/>
          <pc:sldMk cId="1845935214" sldId="280"/>
        </pc:sldMkLst>
      </pc:sldChg>
      <pc:sldChg chg="modSp add del">
        <pc:chgData name="Ashley Harris" userId="d449eba3-08ca-4c1c-af18-989b3b208221" providerId="ADAL" clId="{80753FD5-BAD6-474F-9983-2DD08952B62C}" dt="2019-09-18T03:39:44.812" v="7391" actId="2696"/>
        <pc:sldMkLst>
          <pc:docMk/>
          <pc:sldMk cId="2115058496" sldId="280"/>
        </pc:sldMkLst>
        <pc:spChg chg="mod">
          <ac:chgData name="Ashley Harris" userId="d449eba3-08ca-4c1c-af18-989b3b208221" providerId="ADAL" clId="{80753FD5-BAD6-474F-9983-2DD08952B62C}" dt="2019-09-18T03:06:41.167" v="5248" actId="20577"/>
          <ac:spMkLst>
            <pc:docMk/>
            <pc:sldMk cId="2115058496" sldId="280"/>
            <ac:spMk id="2" creationId="{A538E3B8-7CAD-4A48-AACA-0D42D89B9481}"/>
          </ac:spMkLst>
        </pc:spChg>
        <pc:spChg chg="mod">
          <ac:chgData name="Ashley Harris" userId="d449eba3-08ca-4c1c-af18-989b3b208221" providerId="ADAL" clId="{80753FD5-BAD6-474F-9983-2DD08952B62C}" dt="2019-09-18T03:09:04.981" v="5346" actId="20577"/>
          <ac:spMkLst>
            <pc:docMk/>
            <pc:sldMk cId="2115058496" sldId="280"/>
            <ac:spMk id="3" creationId="{A20ED520-03BE-4050-AF32-273A7FDBA2A6}"/>
          </ac:spMkLst>
        </pc:spChg>
      </pc:sldChg>
      <pc:sldChg chg="addSp delSp modSp add del ord modNotesTx">
        <pc:chgData name="Ashley Harris" userId="d449eba3-08ca-4c1c-af18-989b3b208221" providerId="ADAL" clId="{80753FD5-BAD6-474F-9983-2DD08952B62C}" dt="2019-09-23T17:22:00.101" v="13868" actId="2696"/>
        <pc:sldMkLst>
          <pc:docMk/>
          <pc:sldMk cId="748681398" sldId="281"/>
        </pc:sldMkLst>
        <pc:spChg chg="mod">
          <ac:chgData name="Ashley Harris" userId="d449eba3-08ca-4c1c-af18-989b3b208221" providerId="ADAL" clId="{80753FD5-BAD6-474F-9983-2DD08952B62C}" dt="2019-09-18T15:59:00.667" v="10450" actId="20577"/>
          <ac:spMkLst>
            <pc:docMk/>
            <pc:sldMk cId="748681398" sldId="281"/>
            <ac:spMk id="2" creationId="{87CC079E-CB00-4E19-B99D-C1A0A442E6F6}"/>
          </ac:spMkLst>
        </pc:spChg>
        <pc:spChg chg="del">
          <ac:chgData name="Ashley Harris" userId="d449eba3-08ca-4c1c-af18-989b3b208221" providerId="ADAL" clId="{80753FD5-BAD6-474F-9983-2DD08952B62C}" dt="2019-09-18T03:23:56.856" v="6455" actId="478"/>
          <ac:spMkLst>
            <pc:docMk/>
            <pc:sldMk cId="748681398" sldId="281"/>
            <ac:spMk id="3" creationId="{CB301A46-07A0-4954-B3F2-6C8A9B1956AE}"/>
          </ac:spMkLst>
        </pc:spChg>
        <pc:spChg chg="add mod">
          <ac:chgData name="Ashley Harris" userId="d449eba3-08ca-4c1c-af18-989b3b208221" providerId="ADAL" clId="{80753FD5-BAD6-474F-9983-2DD08952B62C}" dt="2019-09-20T15:47:05.261" v="13409" actId="20577"/>
          <ac:spMkLst>
            <pc:docMk/>
            <pc:sldMk cId="748681398" sldId="281"/>
            <ac:spMk id="5" creationId="{28A67FCB-7F7D-42D3-AC67-C09F272F7606}"/>
          </ac:spMkLst>
        </pc:spChg>
        <pc:graphicFrameChg chg="add del mod modGraphic">
          <ac:chgData name="Ashley Harris" userId="d449eba3-08ca-4c1c-af18-989b3b208221" providerId="ADAL" clId="{80753FD5-BAD6-474F-9983-2DD08952B62C}" dt="2019-09-18T03:27:47.418" v="6531" actId="478"/>
          <ac:graphicFrameMkLst>
            <pc:docMk/>
            <pc:sldMk cId="748681398" sldId="281"/>
            <ac:graphicFrameMk id="4" creationId="{FF766E3F-16B9-41E1-846F-DB6A35E41586}"/>
          </ac:graphicFrameMkLst>
        </pc:graphicFrameChg>
        <pc:graphicFrameChg chg="add del">
          <ac:chgData name="Ashley Harris" userId="d449eba3-08ca-4c1c-af18-989b3b208221" providerId="ADAL" clId="{80753FD5-BAD6-474F-9983-2DD08952B62C}" dt="2019-09-18T03:29:29.349" v="6687"/>
          <ac:graphicFrameMkLst>
            <pc:docMk/>
            <pc:sldMk cId="748681398" sldId="281"/>
            <ac:graphicFrameMk id="6" creationId="{72C3C215-6F60-453C-8FAB-1EC80311B468}"/>
          </ac:graphicFrameMkLst>
        </pc:graphicFrameChg>
      </pc:sldChg>
      <pc:sldChg chg="del">
        <pc:chgData name="Ashley Harris" userId="d449eba3-08ca-4c1c-af18-989b3b208221" providerId="ADAL" clId="{80753FD5-BAD6-474F-9983-2DD08952B62C}" dt="2019-09-17T14:19:57.737" v="3" actId="2696"/>
        <pc:sldMkLst>
          <pc:docMk/>
          <pc:sldMk cId="3683426123" sldId="281"/>
        </pc:sldMkLst>
      </pc:sldChg>
      <pc:sldChg chg="addSp delSp modSp add del modNotesTx">
        <pc:chgData name="Ashley Harris" userId="d449eba3-08ca-4c1c-af18-989b3b208221" providerId="ADAL" clId="{80753FD5-BAD6-474F-9983-2DD08952B62C}" dt="2019-09-18T16:15:07.093" v="11162" actId="2696"/>
        <pc:sldMkLst>
          <pc:docMk/>
          <pc:sldMk cId="1706460453" sldId="282"/>
        </pc:sldMkLst>
        <pc:spChg chg="mod">
          <ac:chgData name="Ashley Harris" userId="d449eba3-08ca-4c1c-af18-989b3b208221" providerId="ADAL" clId="{80753FD5-BAD6-474F-9983-2DD08952B62C}" dt="2019-09-18T03:31:14.424" v="6753" actId="20577"/>
          <ac:spMkLst>
            <pc:docMk/>
            <pc:sldMk cId="1706460453" sldId="282"/>
            <ac:spMk id="2" creationId="{2695A85B-6AE1-4EBB-A3F6-FD5FAC228F9C}"/>
          </ac:spMkLst>
        </pc:spChg>
        <pc:spChg chg="del">
          <ac:chgData name="Ashley Harris" userId="d449eba3-08ca-4c1c-af18-989b3b208221" providerId="ADAL" clId="{80753FD5-BAD6-474F-9983-2DD08952B62C}" dt="2019-09-18T03:31:17.185" v="6754" actId="478"/>
          <ac:spMkLst>
            <pc:docMk/>
            <pc:sldMk cId="1706460453" sldId="282"/>
            <ac:spMk id="3" creationId="{2F5F130E-0055-4A58-8A25-5FE71FA48123}"/>
          </ac:spMkLst>
        </pc:spChg>
        <pc:graphicFrameChg chg="add mod modGraphic">
          <ac:chgData name="Ashley Harris" userId="d449eba3-08ca-4c1c-af18-989b3b208221" providerId="ADAL" clId="{80753FD5-BAD6-474F-9983-2DD08952B62C}" dt="2019-09-18T03:35:42.636" v="7243" actId="113"/>
          <ac:graphicFrameMkLst>
            <pc:docMk/>
            <pc:sldMk cId="1706460453" sldId="282"/>
            <ac:graphicFrameMk id="4" creationId="{70DB040C-DA4C-412D-B145-E8D1129E3D76}"/>
          </ac:graphicFrameMkLst>
        </pc:graphicFrameChg>
      </pc:sldChg>
      <pc:sldChg chg="modSp add del modNotesTx">
        <pc:chgData name="Ashley Harris" userId="d449eba3-08ca-4c1c-af18-989b3b208221" providerId="ADAL" clId="{80753FD5-BAD6-474F-9983-2DD08952B62C}" dt="2019-09-18T16:07:56.789" v="10963" actId="2696"/>
        <pc:sldMkLst>
          <pc:docMk/>
          <pc:sldMk cId="1148568600" sldId="283"/>
        </pc:sldMkLst>
        <pc:spChg chg="mod">
          <ac:chgData name="Ashley Harris" userId="d449eba3-08ca-4c1c-af18-989b3b208221" providerId="ADAL" clId="{80753FD5-BAD6-474F-9983-2DD08952B62C}" dt="2019-09-18T15:48:28.040" v="9805" actId="20577"/>
          <ac:spMkLst>
            <pc:docMk/>
            <pc:sldMk cId="1148568600" sldId="283"/>
            <ac:spMk id="2" creationId="{67236973-2EFD-4D93-9CDC-2212F7A2AE79}"/>
          </ac:spMkLst>
        </pc:spChg>
        <pc:spChg chg="mod">
          <ac:chgData name="Ashley Harris" userId="d449eba3-08ca-4c1c-af18-989b3b208221" providerId="ADAL" clId="{80753FD5-BAD6-474F-9983-2DD08952B62C}" dt="2019-09-18T15:54:39.418" v="10363" actId="20577"/>
          <ac:spMkLst>
            <pc:docMk/>
            <pc:sldMk cId="1148568600" sldId="283"/>
            <ac:spMk id="3" creationId="{951A457B-5654-4364-A56E-DC49A2BA8F53}"/>
          </ac:spMkLst>
        </pc:spChg>
      </pc:sldChg>
      <pc:sldChg chg="addSp delSp modSp add del modNotesTx">
        <pc:chgData name="Ashley Harris" userId="d449eba3-08ca-4c1c-af18-989b3b208221" providerId="ADAL" clId="{80753FD5-BAD6-474F-9983-2DD08952B62C}" dt="2019-09-23T17:21:59.018" v="13865" actId="2696"/>
        <pc:sldMkLst>
          <pc:docMk/>
          <pc:sldMk cId="2320120312" sldId="284"/>
        </pc:sldMkLst>
        <pc:spChg chg="mod">
          <ac:chgData name="Ashley Harris" userId="d449eba3-08ca-4c1c-af18-989b3b208221" providerId="ADAL" clId="{80753FD5-BAD6-474F-9983-2DD08952B62C}" dt="2019-09-18T15:55:37.154" v="10397" actId="20577"/>
          <ac:spMkLst>
            <pc:docMk/>
            <pc:sldMk cId="2320120312" sldId="284"/>
            <ac:spMk id="2" creationId="{64DA5338-0286-46A9-A19C-C17F26B1CF50}"/>
          </ac:spMkLst>
        </pc:spChg>
        <pc:spChg chg="mod">
          <ac:chgData name="Ashley Harris" userId="d449eba3-08ca-4c1c-af18-989b3b208221" providerId="ADAL" clId="{80753FD5-BAD6-474F-9983-2DD08952B62C}" dt="2019-09-20T15:10:14.074" v="12232" actId="20577"/>
          <ac:spMkLst>
            <pc:docMk/>
            <pc:sldMk cId="2320120312" sldId="284"/>
            <ac:spMk id="3" creationId="{D7D1B6FF-5C52-48D4-84A1-AB60C8A0F8DE}"/>
          </ac:spMkLst>
        </pc:spChg>
        <pc:picChg chg="add del mod">
          <ac:chgData name="Ashley Harris" userId="d449eba3-08ca-4c1c-af18-989b3b208221" providerId="ADAL" clId="{80753FD5-BAD6-474F-9983-2DD08952B62C}" dt="2019-09-18T16:27:36.387" v="11264" actId="478"/>
          <ac:picMkLst>
            <pc:docMk/>
            <pc:sldMk cId="2320120312" sldId="284"/>
            <ac:picMk id="1026" creationId="{32FE98F2-8F8B-495B-81E9-D4C17871695A}"/>
          </ac:picMkLst>
        </pc:picChg>
        <pc:picChg chg="add del mod">
          <ac:chgData name="Ashley Harris" userId="d449eba3-08ca-4c1c-af18-989b3b208221" providerId="ADAL" clId="{80753FD5-BAD6-474F-9983-2DD08952B62C}" dt="2019-09-18T16:29:02.760" v="11272" actId="478"/>
          <ac:picMkLst>
            <pc:docMk/>
            <pc:sldMk cId="2320120312" sldId="284"/>
            <ac:picMk id="1028" creationId="{04EB71E7-0C9F-4692-A31F-6C2B298CFF16}"/>
          </ac:picMkLst>
        </pc:picChg>
        <pc:picChg chg="add mod">
          <ac:chgData name="Ashley Harris" userId="d449eba3-08ca-4c1c-af18-989b3b208221" providerId="ADAL" clId="{80753FD5-BAD6-474F-9983-2DD08952B62C}" dt="2019-09-18T16:29:07.622" v="11276" actId="1076"/>
          <ac:picMkLst>
            <pc:docMk/>
            <pc:sldMk cId="2320120312" sldId="284"/>
            <ac:picMk id="1030" creationId="{18C43A08-E3F2-4EC0-809F-B5C41239B761}"/>
          </ac:picMkLst>
        </pc:picChg>
      </pc:sldChg>
      <pc:sldChg chg="modSp add del ord">
        <pc:chgData name="Ashley Harris" userId="d449eba3-08ca-4c1c-af18-989b3b208221" providerId="ADAL" clId="{80753FD5-BAD6-474F-9983-2DD08952B62C}" dt="2019-09-23T17:22:01.223" v="13870" actId="2696"/>
        <pc:sldMkLst>
          <pc:docMk/>
          <pc:sldMk cId="3523440780" sldId="285"/>
        </pc:sldMkLst>
        <pc:spChg chg="mod">
          <ac:chgData name="Ashley Harris" userId="d449eba3-08ca-4c1c-af18-989b3b208221" providerId="ADAL" clId="{80753FD5-BAD6-474F-9983-2DD08952B62C}" dt="2019-09-18T18:55:10.188" v="11687" actId="20577"/>
          <ac:spMkLst>
            <pc:docMk/>
            <pc:sldMk cId="3523440780" sldId="285"/>
            <ac:spMk id="2" creationId="{108A145A-258D-4F75-8416-128DA6053F72}"/>
          </ac:spMkLst>
        </pc:spChg>
        <pc:spChg chg="mod">
          <ac:chgData name="Ashley Harris" userId="d449eba3-08ca-4c1c-af18-989b3b208221" providerId="ADAL" clId="{80753FD5-BAD6-474F-9983-2DD08952B62C}" dt="2019-09-20T15:48:08.418" v="13437" actId="404"/>
          <ac:spMkLst>
            <pc:docMk/>
            <pc:sldMk cId="3523440780" sldId="285"/>
            <ac:spMk id="3" creationId="{EA81E632-6CC8-4820-99E3-5359DA5139FB}"/>
          </ac:spMkLst>
        </pc:spChg>
      </pc:sldChg>
      <pc:sldChg chg="modSp add del">
        <pc:chgData name="Ashley Harris" userId="d449eba3-08ca-4c1c-af18-989b3b208221" providerId="ADAL" clId="{80753FD5-BAD6-474F-9983-2DD08952B62C}" dt="2019-09-18T15:58:53.650" v="10429" actId="2696"/>
        <pc:sldMkLst>
          <pc:docMk/>
          <pc:sldMk cId="4272525947" sldId="285"/>
        </pc:sldMkLst>
        <pc:spChg chg="mod">
          <ac:chgData name="Ashley Harris" userId="d449eba3-08ca-4c1c-af18-989b3b208221" providerId="ADAL" clId="{80753FD5-BAD6-474F-9983-2DD08952B62C}" dt="2019-09-18T15:58:32.656" v="10427" actId="20577"/>
          <ac:spMkLst>
            <pc:docMk/>
            <pc:sldMk cId="4272525947" sldId="285"/>
            <ac:spMk id="2" creationId="{B1F3063D-E2C9-423A-B33D-218C0130CA57}"/>
          </ac:spMkLst>
        </pc:spChg>
      </pc:sldChg>
      <pc:sldChg chg="addSp modSp add ord modNotesTx">
        <pc:chgData name="Ashley Harris" userId="d449eba3-08ca-4c1c-af18-989b3b208221" providerId="ADAL" clId="{80753FD5-BAD6-474F-9983-2DD08952B62C}" dt="2019-09-24T22:15:13.941" v="14130"/>
        <pc:sldMkLst>
          <pc:docMk/>
          <pc:sldMk cId="3037372980" sldId="286"/>
        </pc:sldMkLst>
        <pc:picChg chg="add mod">
          <ac:chgData name="Ashley Harris" userId="d449eba3-08ca-4c1c-af18-989b3b208221" providerId="ADAL" clId="{80753FD5-BAD6-474F-9983-2DD08952B62C}" dt="2019-09-18T19:22:29.042" v="11880" actId="1076"/>
          <ac:picMkLst>
            <pc:docMk/>
            <pc:sldMk cId="3037372980" sldId="286"/>
            <ac:picMk id="2" creationId="{0A99CFA0-5312-488E-BE43-750D6F38DCC0}"/>
          </ac:picMkLst>
        </pc:picChg>
        <pc:picChg chg="add mod">
          <ac:chgData name="Ashley Harris" userId="d449eba3-08ca-4c1c-af18-989b3b208221" providerId="ADAL" clId="{80753FD5-BAD6-474F-9983-2DD08952B62C}" dt="2019-09-20T16:03:13.261" v="13750" actId="1076"/>
          <ac:picMkLst>
            <pc:docMk/>
            <pc:sldMk cId="3037372980" sldId="286"/>
            <ac:picMk id="3" creationId="{834054CC-019C-4F19-B46E-FADD6B6DC46A}"/>
          </ac:picMkLst>
        </pc:picChg>
      </pc:sldChg>
      <pc:sldChg chg="modSp add">
        <pc:chgData name="Ashley Harris" userId="d449eba3-08ca-4c1c-af18-989b3b208221" providerId="ADAL" clId="{80753FD5-BAD6-474F-9983-2DD08952B62C}" dt="2019-09-25T19:36:27.980" v="14154" actId="20577"/>
        <pc:sldMkLst>
          <pc:docMk/>
          <pc:sldMk cId="3188511449" sldId="287"/>
        </pc:sldMkLst>
        <pc:spChg chg="mod">
          <ac:chgData name="Ashley Harris" userId="d449eba3-08ca-4c1c-af18-989b3b208221" providerId="ADAL" clId="{80753FD5-BAD6-474F-9983-2DD08952B62C}" dt="2019-09-23T17:22:23" v="13913" actId="20577"/>
          <ac:spMkLst>
            <pc:docMk/>
            <pc:sldMk cId="3188511449" sldId="287"/>
            <ac:spMk id="2" creationId="{C24A02F2-C561-4D12-B600-963F428BEC55}"/>
          </ac:spMkLst>
        </pc:spChg>
        <pc:spChg chg="mod">
          <ac:chgData name="Ashley Harris" userId="d449eba3-08ca-4c1c-af18-989b3b208221" providerId="ADAL" clId="{80753FD5-BAD6-474F-9983-2DD08952B62C}" dt="2019-09-25T19:36:27.980" v="14154" actId="20577"/>
          <ac:spMkLst>
            <pc:docMk/>
            <pc:sldMk cId="3188511449" sldId="287"/>
            <ac:spMk id="3" creationId="{2F2A7583-5778-4BB1-95C2-9013861A282A}"/>
          </ac:spMkLst>
        </pc:spChg>
      </pc:sldChg>
      <pc:sldChg chg="modSp add">
        <pc:chgData name="Ashley Harris" userId="d449eba3-08ca-4c1c-af18-989b3b208221" providerId="ADAL" clId="{80753FD5-BAD6-474F-9983-2DD08952B62C}" dt="2019-09-23T17:22:43.665" v="13929" actId="20577"/>
        <pc:sldMkLst>
          <pc:docMk/>
          <pc:sldMk cId="970576164" sldId="288"/>
        </pc:sldMkLst>
        <pc:spChg chg="mod">
          <ac:chgData name="Ashley Harris" userId="d449eba3-08ca-4c1c-af18-989b3b208221" providerId="ADAL" clId="{80753FD5-BAD6-474F-9983-2DD08952B62C}" dt="2019-09-23T17:22:35.984" v="13926" actId="20577"/>
          <ac:spMkLst>
            <pc:docMk/>
            <pc:sldMk cId="970576164" sldId="288"/>
            <ac:spMk id="2" creationId="{494004D4-0CF7-4191-A81E-ECA06F4B58E5}"/>
          </ac:spMkLst>
        </pc:spChg>
        <pc:spChg chg="mod">
          <ac:chgData name="Ashley Harris" userId="d449eba3-08ca-4c1c-af18-989b3b208221" providerId="ADAL" clId="{80753FD5-BAD6-474F-9983-2DD08952B62C}" dt="2019-09-23T17:22:43.665" v="13929" actId="20577"/>
          <ac:spMkLst>
            <pc:docMk/>
            <pc:sldMk cId="970576164" sldId="288"/>
            <ac:spMk id="3" creationId="{ED11722E-0C88-4993-8857-F752CF0F660C}"/>
          </ac:spMkLst>
        </pc:spChg>
      </pc:sldChg>
      <pc:sldChg chg="modSp add">
        <pc:chgData name="Ashley Harris" userId="d449eba3-08ca-4c1c-af18-989b3b208221" providerId="ADAL" clId="{80753FD5-BAD6-474F-9983-2DD08952B62C}" dt="2019-09-23T17:22:55.273" v="13945" actId="20577"/>
        <pc:sldMkLst>
          <pc:docMk/>
          <pc:sldMk cId="2524194041" sldId="289"/>
        </pc:sldMkLst>
        <pc:spChg chg="mod">
          <ac:chgData name="Ashley Harris" userId="d449eba3-08ca-4c1c-af18-989b3b208221" providerId="ADAL" clId="{80753FD5-BAD6-474F-9983-2DD08952B62C}" dt="2019-09-23T17:22:47.407" v="13941" actId="20577"/>
          <ac:spMkLst>
            <pc:docMk/>
            <pc:sldMk cId="2524194041" sldId="289"/>
            <ac:spMk id="2" creationId="{63859879-6069-4ABD-A672-9B2FE8B579B5}"/>
          </ac:spMkLst>
        </pc:spChg>
        <pc:spChg chg="mod">
          <ac:chgData name="Ashley Harris" userId="d449eba3-08ca-4c1c-af18-989b3b208221" providerId="ADAL" clId="{80753FD5-BAD6-474F-9983-2DD08952B62C}" dt="2019-09-23T17:22:55.273" v="13945" actId="20577"/>
          <ac:spMkLst>
            <pc:docMk/>
            <pc:sldMk cId="2524194041" sldId="289"/>
            <ac:spMk id="3" creationId="{611E5477-0D3C-4619-B6CB-C10AED7C49E6}"/>
          </ac:spMkLst>
        </pc:spChg>
      </pc:sldChg>
      <pc:sldChg chg="modSp add">
        <pc:chgData name="Ashley Harris" userId="d449eba3-08ca-4c1c-af18-989b3b208221" providerId="ADAL" clId="{80753FD5-BAD6-474F-9983-2DD08952B62C}" dt="2019-09-23T17:25:17.162" v="14072" actId="5793"/>
        <pc:sldMkLst>
          <pc:docMk/>
          <pc:sldMk cId="3748538653" sldId="290"/>
        </pc:sldMkLst>
        <pc:spChg chg="mod">
          <ac:chgData name="Ashley Harris" userId="d449eba3-08ca-4c1c-af18-989b3b208221" providerId="ADAL" clId="{80753FD5-BAD6-474F-9983-2DD08952B62C}" dt="2019-09-23T17:23:09.168" v="13979" actId="20577"/>
          <ac:spMkLst>
            <pc:docMk/>
            <pc:sldMk cId="3748538653" sldId="290"/>
            <ac:spMk id="2" creationId="{F0763297-0C36-4F01-9892-6EF2E27D994A}"/>
          </ac:spMkLst>
        </pc:spChg>
        <pc:spChg chg="mod">
          <ac:chgData name="Ashley Harris" userId="d449eba3-08ca-4c1c-af18-989b3b208221" providerId="ADAL" clId="{80753FD5-BAD6-474F-9983-2DD08952B62C}" dt="2019-09-23T17:25:17.162" v="14072" actId="5793"/>
          <ac:spMkLst>
            <pc:docMk/>
            <pc:sldMk cId="3748538653" sldId="290"/>
            <ac:spMk id="3" creationId="{00C7CF8F-BC64-44D7-B5C1-BC3A7C28F0BF}"/>
          </ac:spMkLst>
        </pc:spChg>
      </pc:sldChg>
      <pc:sldChg chg="modSp add">
        <pc:chgData name="Ashley Harris" userId="d449eba3-08ca-4c1c-af18-989b3b208221" providerId="ADAL" clId="{80753FD5-BAD6-474F-9983-2DD08952B62C}" dt="2019-09-23T17:25:17.868" v="14076" actId="15"/>
        <pc:sldMkLst>
          <pc:docMk/>
          <pc:sldMk cId="339111213" sldId="291"/>
        </pc:sldMkLst>
        <pc:spChg chg="mod">
          <ac:chgData name="Ashley Harris" userId="d449eba3-08ca-4c1c-af18-989b3b208221" providerId="ADAL" clId="{80753FD5-BAD6-474F-9983-2DD08952B62C}" dt="2019-09-23T17:23:41.300" v="13986"/>
          <ac:spMkLst>
            <pc:docMk/>
            <pc:sldMk cId="339111213" sldId="291"/>
            <ac:spMk id="2" creationId="{153886AC-774B-4B1F-9406-72C86946C824}"/>
          </ac:spMkLst>
        </pc:spChg>
        <pc:spChg chg="mod">
          <ac:chgData name="Ashley Harris" userId="d449eba3-08ca-4c1c-af18-989b3b208221" providerId="ADAL" clId="{80753FD5-BAD6-474F-9983-2DD08952B62C}" dt="2019-09-23T17:25:17.868" v="14076" actId="15"/>
          <ac:spMkLst>
            <pc:docMk/>
            <pc:sldMk cId="339111213" sldId="291"/>
            <ac:spMk id="3" creationId="{8AB3A051-3C6A-4181-B18F-36553190F731}"/>
          </ac:spMkLst>
        </pc:spChg>
      </pc:sldChg>
      <pc:sldChg chg="addSp delSp modSp add del">
        <pc:chgData name="Ashley Harris" userId="d449eba3-08ca-4c1c-af18-989b3b208221" providerId="ADAL" clId="{80753FD5-BAD6-474F-9983-2DD08952B62C}" dt="2019-09-23T17:25:19.162" v="14082" actId="20577"/>
        <pc:sldMkLst>
          <pc:docMk/>
          <pc:sldMk cId="4223514312" sldId="292"/>
        </pc:sldMkLst>
        <pc:spChg chg="mod">
          <ac:chgData name="Ashley Harris" userId="d449eba3-08ca-4c1c-af18-989b3b208221" providerId="ADAL" clId="{80753FD5-BAD6-474F-9983-2DD08952B62C}" dt="2019-09-23T17:25:19.162" v="14082" actId="20577"/>
          <ac:spMkLst>
            <pc:docMk/>
            <pc:sldMk cId="4223514312" sldId="292"/>
            <ac:spMk id="2" creationId="{F47978FE-972A-432F-BE2E-9E3A265876E3}"/>
          </ac:spMkLst>
        </pc:spChg>
        <pc:spChg chg="mod">
          <ac:chgData name="Ashley Harris" userId="d449eba3-08ca-4c1c-af18-989b3b208221" providerId="ADAL" clId="{80753FD5-BAD6-474F-9983-2DD08952B62C}" dt="2019-09-23T17:25:18.592" v="14079" actId="15"/>
          <ac:spMkLst>
            <pc:docMk/>
            <pc:sldMk cId="4223514312" sldId="292"/>
            <ac:spMk id="3" creationId="{72552CA7-4596-49D6-A0EA-50A5A3BD5B3D}"/>
          </ac:spMkLst>
        </pc:spChg>
        <pc:spChg chg="add del">
          <ac:chgData name="Ashley Harris" userId="d449eba3-08ca-4c1c-af18-989b3b208221" providerId="ADAL" clId="{80753FD5-BAD6-474F-9983-2DD08952B62C}" dt="2019-09-23T17:24:31.769" v="13999"/>
          <ac:spMkLst>
            <pc:docMk/>
            <pc:sldMk cId="4223514312" sldId="292"/>
            <ac:spMk id="4" creationId="{27A58FC5-BC3A-4B03-994C-61C9E5A3C22F}"/>
          </ac:spMkLst>
        </pc:spChg>
      </pc:sldChg>
      <pc:sldChg chg="modSp add del">
        <pc:chgData name="Ashley Harris" userId="d449eba3-08ca-4c1c-af18-989b3b208221" providerId="ADAL" clId="{80753FD5-BAD6-474F-9983-2DD08952B62C}" dt="2019-09-23T17:25:20.136" v="14087" actId="20577"/>
        <pc:sldMkLst>
          <pc:docMk/>
          <pc:sldMk cId="659807693" sldId="293"/>
        </pc:sldMkLst>
        <pc:spChg chg="mod">
          <ac:chgData name="Ashley Harris" userId="d449eba3-08ca-4c1c-af18-989b3b208221" providerId="ADAL" clId="{80753FD5-BAD6-474F-9983-2DD08952B62C}" dt="2019-09-23T17:25:19.332" v="14083" actId="20577"/>
          <ac:spMkLst>
            <pc:docMk/>
            <pc:sldMk cId="659807693" sldId="293"/>
            <ac:spMk id="2" creationId="{2C898527-F323-41B2-85CB-344531D36D6C}"/>
          </ac:spMkLst>
        </pc:spChg>
        <pc:spChg chg="mod">
          <ac:chgData name="Ashley Harris" userId="d449eba3-08ca-4c1c-af18-989b3b208221" providerId="ADAL" clId="{80753FD5-BAD6-474F-9983-2DD08952B62C}" dt="2019-09-23T17:25:20.136" v="14087" actId="20577"/>
          <ac:spMkLst>
            <pc:docMk/>
            <pc:sldMk cId="659807693" sldId="293"/>
            <ac:spMk id="3" creationId="{E05E762A-4944-4ABE-B2B8-119B9F0B681E}"/>
          </ac:spMkLst>
        </pc:spChg>
      </pc:sldChg>
      <pc:sldChg chg="addSp modSp add">
        <pc:chgData name="Ashley Harris" userId="d449eba3-08ca-4c1c-af18-989b3b208221" providerId="ADAL" clId="{80753FD5-BAD6-474F-9983-2DD08952B62C}" dt="2019-09-24T22:15:19.944" v="14131" actId="20577"/>
        <pc:sldMkLst>
          <pc:docMk/>
          <pc:sldMk cId="1314310863" sldId="294"/>
        </pc:sldMkLst>
        <pc:spChg chg="add mod">
          <ac:chgData name="Ashley Harris" userId="d449eba3-08ca-4c1c-af18-989b3b208221" providerId="ADAL" clId="{80753FD5-BAD6-474F-9983-2DD08952B62C}" dt="2019-09-23T17:25:35.608" v="14100" actId="20577"/>
          <ac:spMkLst>
            <pc:docMk/>
            <pc:sldMk cId="1314310863" sldId="294"/>
            <ac:spMk id="2" creationId="{249481A8-FDE4-4B0F-B0BD-64B2F1BBA656}"/>
          </ac:spMkLst>
        </pc:spChg>
        <pc:spChg chg="add mod">
          <ac:chgData name="Ashley Harris" userId="d449eba3-08ca-4c1c-af18-989b3b208221" providerId="ADAL" clId="{80753FD5-BAD6-474F-9983-2DD08952B62C}" dt="2019-09-24T22:15:19.944" v="14131" actId="20577"/>
          <ac:spMkLst>
            <pc:docMk/>
            <pc:sldMk cId="1314310863" sldId="294"/>
            <ac:spMk id="3" creationId="{A5FF1836-E126-4441-B279-ED687EA0FD19}"/>
          </ac:spMkLst>
        </pc:spChg>
      </pc:sldChg>
      <pc:sldChg chg="modSp add">
        <pc:chgData name="Ashley Harris" userId="d449eba3-08ca-4c1c-af18-989b3b208221" providerId="ADAL" clId="{80753FD5-BAD6-474F-9983-2DD08952B62C}" dt="2019-09-23T17:26:27.616" v="14128" actId="15"/>
        <pc:sldMkLst>
          <pc:docMk/>
          <pc:sldMk cId="1633603579" sldId="295"/>
        </pc:sldMkLst>
        <pc:spChg chg="mod">
          <ac:chgData name="Ashley Harris" userId="d449eba3-08ca-4c1c-af18-989b3b208221" providerId="ADAL" clId="{80753FD5-BAD6-474F-9983-2DD08952B62C}" dt="2019-09-23T17:26:21.329" v="14120" actId="20577"/>
          <ac:spMkLst>
            <pc:docMk/>
            <pc:sldMk cId="1633603579" sldId="295"/>
            <ac:spMk id="2" creationId="{BAF793A1-6294-46FF-8E85-65E16BD4CAC0}"/>
          </ac:spMkLst>
        </pc:spChg>
        <pc:spChg chg="mod">
          <ac:chgData name="Ashley Harris" userId="d449eba3-08ca-4c1c-af18-989b3b208221" providerId="ADAL" clId="{80753FD5-BAD6-474F-9983-2DD08952B62C}" dt="2019-09-23T17:26:27.616" v="14128" actId="15"/>
          <ac:spMkLst>
            <pc:docMk/>
            <pc:sldMk cId="1633603579" sldId="295"/>
            <ac:spMk id="3" creationId="{C87435B2-686E-416D-A2ED-894F1D51A892}"/>
          </ac:spMkLst>
        </pc:spChg>
      </pc:sldChg>
    </pc:docChg>
  </pc:docChgLst>
  <pc:docChgLst>
    <pc:chgData name="Guest User" userId="S::urn:spo:anon#0f4a37daee60d0b49ae0f2d099830fbd3e1b21c1931e732c5a6ec10e53aabaef::" providerId="AD" clId="Web-{ED4B85C8-2F39-DC44-74C8-8FE24EE07463}"/>
    <pc:docChg chg="modSld">
      <pc:chgData name="Guest User" userId="S::urn:spo:anon#0f4a37daee60d0b49ae0f2d099830fbd3e1b21c1931e732c5a6ec10e53aabaef::" providerId="AD" clId="Web-{ED4B85C8-2F39-DC44-74C8-8FE24EE07463}" dt="2019-09-24T22:01:05.576" v="3" actId="20577"/>
      <pc:docMkLst>
        <pc:docMk/>
      </pc:docMkLst>
      <pc:sldChg chg="modSp">
        <pc:chgData name="Guest User" userId="S::urn:spo:anon#0f4a37daee60d0b49ae0f2d099830fbd3e1b21c1931e732c5a6ec10e53aabaef::" providerId="AD" clId="Web-{ED4B85C8-2F39-DC44-74C8-8FE24EE07463}" dt="2019-09-24T22:01:05.576" v="2" actId="20577"/>
        <pc:sldMkLst>
          <pc:docMk/>
          <pc:sldMk cId="2524194041" sldId="289"/>
        </pc:sldMkLst>
        <pc:spChg chg="mod">
          <ac:chgData name="Guest User" userId="S::urn:spo:anon#0f4a37daee60d0b49ae0f2d099830fbd3e1b21c1931e732c5a6ec10e53aabaef::" providerId="AD" clId="Web-{ED4B85C8-2F39-DC44-74C8-8FE24EE07463}" dt="2019-09-24T22:01:05.576" v="2" actId="20577"/>
          <ac:spMkLst>
            <pc:docMk/>
            <pc:sldMk cId="2524194041" sldId="289"/>
            <ac:spMk id="3" creationId="{611E5477-0D3C-4619-B6CB-C10AED7C49E6}"/>
          </ac:spMkLst>
        </pc:spChg>
      </pc:sldChg>
    </pc:docChg>
  </pc:docChgLst>
  <pc:docChgLst>
    <pc:chgData name="Guest User" userId="S::urn:spo:anon#0f4a37daee60d0b49ae0f2d099830fbd3e1b21c1931e732c5a6ec10e53aabaef::" providerId="AD" clId="Web-{37B7E6A2-1937-649B-8C2C-1DC245915B97}"/>
    <pc:docChg chg="modSld">
      <pc:chgData name="Guest User" userId="S::urn:spo:anon#0f4a37daee60d0b49ae0f2d099830fbd3e1b21c1931e732c5a6ec10e53aabaef::" providerId="AD" clId="Web-{37B7E6A2-1937-649B-8C2C-1DC245915B97}" dt="2019-09-18T17:03:53.450" v="10" actId="20577"/>
      <pc:docMkLst>
        <pc:docMk/>
      </pc:docMkLst>
      <pc:sldChg chg="modSp">
        <pc:chgData name="Guest User" userId="S::urn:spo:anon#0f4a37daee60d0b49ae0f2d099830fbd3e1b21c1931e732c5a6ec10e53aabaef::" providerId="AD" clId="Web-{37B7E6A2-1937-649B-8C2C-1DC245915B97}" dt="2019-09-18T17:03:49.794" v="8" actId="20577"/>
        <pc:sldMkLst>
          <pc:docMk/>
          <pc:sldMk cId="1805901421" sldId="258"/>
        </pc:sldMkLst>
        <pc:spChg chg="mod">
          <ac:chgData name="Guest User" userId="S::urn:spo:anon#0f4a37daee60d0b49ae0f2d099830fbd3e1b21c1931e732c5a6ec10e53aabaef::" providerId="AD" clId="Web-{37B7E6A2-1937-649B-8C2C-1DC245915B97}" dt="2019-09-18T17:03:49.794" v="8" actId="20577"/>
          <ac:spMkLst>
            <pc:docMk/>
            <pc:sldMk cId="1805901421" sldId="258"/>
            <ac:spMk id="3" creationId="{B18B790C-3157-455B-A61A-CA0BC2A0EFE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92BF94-1F5E-4327-9888-FCB3513EA489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2215E-61C2-4452-9698-ADBFDED3C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77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2215E-61C2-4452-9698-ADBFDED3CE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33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0.jp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1B681EA-F2F5-EC42-A472-2D4F4B1AD9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467" y="1122363"/>
            <a:ext cx="7913874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71120813-8E8A-2846-88BB-0D7E94451A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1467" y="3602037"/>
            <a:ext cx="7913874" cy="1826077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Presentation Subtitle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FBB346-413A-8B4B-97B5-CD16A6E0D223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544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8B92D29-0F11-4748-A4C9-E342B9745C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01217" y="6023260"/>
            <a:ext cx="1114124" cy="6105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365126"/>
            <a:ext cx="7886700" cy="13255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350" y="1825625"/>
            <a:ext cx="7886700" cy="419763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3990FAA-95D0-BE45-A3B2-F6460B6308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978C74F-486B-0649-93C4-CAF799583E3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8998B70-64A0-5E47-BA49-654F40DE1B65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C5F8581-88AA-D645-8205-5AFB08877723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E8926B3-5527-A244-8BA7-82E981BCAF0A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15AED92-698B-1545-9829-07F16197F5FA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6F9DF7F-73DC-9F45-87C0-008434323A44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C0B68F-1689-214B-AE14-B1073B4BD33F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43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F24F57B-988E-DF48-95CC-12162DB82D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868"/>
          <a:stretch/>
        </p:blipFill>
        <p:spPr>
          <a:xfrm>
            <a:off x="-682" y="159339"/>
            <a:ext cx="2633046" cy="614674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38BD43-9EF6-9C44-88A5-EC83FE77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8534" y="726832"/>
            <a:ext cx="6543778" cy="1987336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4248480-3C36-FA4E-B4B3-A757688E96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28534" y="2841946"/>
            <a:ext cx="6543778" cy="188737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82055D-B3C4-A94C-BD21-36B1B585D1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8554" y="5919343"/>
            <a:ext cx="1303757" cy="71444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825A828-5FDB-244F-84D5-F4560E19A62F}"/>
              </a:ext>
            </a:extLst>
          </p:cNvPr>
          <p:cNvGrpSpPr/>
          <p:nvPr userDrawn="1"/>
        </p:nvGrpSpPr>
        <p:grpSpPr>
          <a:xfrm>
            <a:off x="0" y="6306081"/>
            <a:ext cx="7315886" cy="45719"/>
            <a:chOff x="667641" y="6313581"/>
            <a:chExt cx="7276741" cy="457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63FE4EB-AE1E-0C4C-8B1B-853CCEABDEBA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0F13653-ADA5-D845-8C68-31ACE86D0C82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638505-5E3C-454A-9E3D-BC0FEF5A0562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8B835C8-34FA-BE4D-B35F-1F02DBDC4DF2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A1143413-3208-B848-8E62-DD6AED7FE731}"/>
              </a:ext>
            </a:extLst>
          </p:cNvPr>
          <p:cNvSpPr txBox="1"/>
          <p:nvPr userDrawn="1"/>
        </p:nvSpPr>
        <p:spPr>
          <a:xfrm>
            <a:off x="62460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02C01A-82DC-194C-ABA2-52F47B7E829F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162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96EF8B3-6F3D-9646-BE7C-BAE01D591E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731"/>
          <a:stretch/>
        </p:blipFill>
        <p:spPr>
          <a:xfrm>
            <a:off x="0" y="1251061"/>
            <a:ext cx="2880897" cy="529261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38BD43-9EF6-9C44-88A5-EC83FE77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8534" y="726832"/>
            <a:ext cx="6543778" cy="1987336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4248480-3C36-FA4E-B4B3-A757688E96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28534" y="2841946"/>
            <a:ext cx="6543778" cy="188737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82055D-B3C4-A94C-BD21-36B1B585D1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8554" y="5919343"/>
            <a:ext cx="1303757" cy="71444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825A828-5FDB-244F-84D5-F4560E19A62F}"/>
              </a:ext>
            </a:extLst>
          </p:cNvPr>
          <p:cNvGrpSpPr/>
          <p:nvPr userDrawn="1"/>
        </p:nvGrpSpPr>
        <p:grpSpPr>
          <a:xfrm>
            <a:off x="0" y="6306081"/>
            <a:ext cx="7315886" cy="45719"/>
            <a:chOff x="667641" y="6313581"/>
            <a:chExt cx="7276741" cy="457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63FE4EB-AE1E-0C4C-8B1B-853CCEABDEBA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0F13653-ADA5-D845-8C68-31ACE86D0C82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638505-5E3C-454A-9E3D-BC0FEF5A0562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8B835C8-34FA-BE4D-B35F-1F02DBDC4DF2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A1143413-3208-B848-8E62-DD6AED7FE731}"/>
              </a:ext>
            </a:extLst>
          </p:cNvPr>
          <p:cNvSpPr txBox="1"/>
          <p:nvPr userDrawn="1"/>
        </p:nvSpPr>
        <p:spPr>
          <a:xfrm>
            <a:off x="62460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CD5767-C7ED-904D-9A7C-E3647CF0BC70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489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5977ABD-0DF5-F147-AD3B-BCC6D27BB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2629"/>
          <a:stretch/>
        </p:blipFill>
        <p:spPr>
          <a:xfrm>
            <a:off x="6787364" y="1399531"/>
            <a:ext cx="2356636" cy="505599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38BD43-9EF6-9C44-88A5-EC83FE77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316" y="726832"/>
            <a:ext cx="6543778" cy="1987336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4248480-3C36-FA4E-B4B3-A757688E96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4316" y="2841946"/>
            <a:ext cx="6543778" cy="188737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82055D-B3C4-A94C-BD21-36B1B585D1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6606" y="5919343"/>
            <a:ext cx="1303757" cy="71444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825A828-5FDB-244F-84D5-F4560E19A62F}"/>
              </a:ext>
            </a:extLst>
          </p:cNvPr>
          <p:cNvGrpSpPr/>
          <p:nvPr userDrawn="1"/>
        </p:nvGrpSpPr>
        <p:grpSpPr>
          <a:xfrm>
            <a:off x="1828114" y="6306081"/>
            <a:ext cx="7315886" cy="45719"/>
            <a:chOff x="667641" y="6313581"/>
            <a:chExt cx="7276741" cy="457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63FE4EB-AE1E-0C4C-8B1B-853CCEABDEBA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0F13653-ADA5-D845-8C68-31ACE86D0C82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638505-5E3C-454A-9E3D-BC0FEF5A0562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8B835C8-34FA-BE4D-B35F-1F02DBDC4DF2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E349129-BD40-B545-8AF5-31B3765D9801}"/>
              </a:ext>
            </a:extLst>
          </p:cNvPr>
          <p:cNvSpPr txBox="1"/>
          <p:nvPr userDrawn="1"/>
        </p:nvSpPr>
        <p:spPr>
          <a:xfrm>
            <a:off x="1732284" y="6354188"/>
            <a:ext cx="8555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3DB8CF"/>
                </a:solidFill>
                <a:latin typeface="Arial Black" panose="020B0A04020102020204" pitchFamily="34" charset="0"/>
              </a:rPr>
              <a:t>Educating Georgia's Future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by graduating students who are ready to learn, ready to live, and ready to lead.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B40844-53CE-184C-92E1-6D245A9F7C37}"/>
              </a:ext>
            </a:extLst>
          </p:cNvPr>
          <p:cNvSpPr txBox="1"/>
          <p:nvPr userDrawn="1"/>
        </p:nvSpPr>
        <p:spPr>
          <a:xfrm>
            <a:off x="8475878" y="6335499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70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9970F26-56FE-6A4E-9A8A-0363CCFBCD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0961"/>
          <a:stretch/>
        </p:blipFill>
        <p:spPr>
          <a:xfrm>
            <a:off x="5956300" y="1236379"/>
            <a:ext cx="3187701" cy="509256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38BD43-9EF6-9C44-88A5-EC83FE77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316" y="726832"/>
            <a:ext cx="6119984" cy="1987336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4248480-3C36-FA4E-B4B3-A757688E96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4316" y="2841946"/>
            <a:ext cx="6119984" cy="188737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82055D-B3C4-A94C-BD21-36B1B585D1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6606" y="5919343"/>
            <a:ext cx="1303757" cy="71444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825A828-5FDB-244F-84D5-F4560E19A62F}"/>
              </a:ext>
            </a:extLst>
          </p:cNvPr>
          <p:cNvGrpSpPr/>
          <p:nvPr userDrawn="1"/>
        </p:nvGrpSpPr>
        <p:grpSpPr>
          <a:xfrm>
            <a:off x="1828114" y="6306081"/>
            <a:ext cx="7315886" cy="45719"/>
            <a:chOff x="667641" y="6313581"/>
            <a:chExt cx="7276741" cy="457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63FE4EB-AE1E-0C4C-8B1B-853CCEABDEBA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0F13653-ADA5-D845-8C68-31ACE86D0C82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638505-5E3C-454A-9E3D-BC0FEF5A0562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8B835C8-34FA-BE4D-B35F-1F02DBDC4DF2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E349129-BD40-B545-8AF5-31B3765D9801}"/>
              </a:ext>
            </a:extLst>
          </p:cNvPr>
          <p:cNvSpPr txBox="1"/>
          <p:nvPr userDrawn="1"/>
        </p:nvSpPr>
        <p:spPr>
          <a:xfrm>
            <a:off x="1732284" y="6354188"/>
            <a:ext cx="8555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3DB8CF"/>
                </a:solidFill>
                <a:latin typeface="Arial Black" panose="020B0A04020102020204" pitchFamily="34" charset="0"/>
              </a:rPr>
              <a:t>Educating Georgia's Future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by graduating students who are ready to learn, ready to live, and ready to lead.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E7D86C-F160-6E4B-A848-3ADF852D12C9}"/>
              </a:ext>
            </a:extLst>
          </p:cNvPr>
          <p:cNvSpPr txBox="1"/>
          <p:nvPr userDrawn="1"/>
        </p:nvSpPr>
        <p:spPr>
          <a:xfrm>
            <a:off x="8475878" y="6335499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07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12C5B11-206E-A94B-9F51-FB5C3DAE1C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34" b="13764"/>
          <a:stretch/>
        </p:blipFill>
        <p:spPr>
          <a:xfrm>
            <a:off x="213993" y="2537127"/>
            <a:ext cx="4472307" cy="377645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38BD43-9EF6-9C44-88A5-EC83FE77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111" y="0"/>
            <a:ext cx="6543778" cy="1778000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4248480-3C36-FA4E-B4B3-A757688E96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0111" y="1884545"/>
            <a:ext cx="6543778" cy="1300617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82055D-B3C4-A94C-BD21-36B1B585D1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8554" y="5919343"/>
            <a:ext cx="1303757" cy="71444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825A828-5FDB-244F-84D5-F4560E19A62F}"/>
              </a:ext>
            </a:extLst>
          </p:cNvPr>
          <p:cNvGrpSpPr/>
          <p:nvPr userDrawn="1"/>
        </p:nvGrpSpPr>
        <p:grpSpPr>
          <a:xfrm>
            <a:off x="0" y="6306081"/>
            <a:ext cx="7315886" cy="45719"/>
            <a:chOff x="667641" y="6313581"/>
            <a:chExt cx="7276741" cy="457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63FE4EB-AE1E-0C4C-8B1B-853CCEABDEBA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0F13653-ADA5-D845-8C68-31ACE86D0C82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638505-5E3C-454A-9E3D-BC0FEF5A0562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8B835C8-34FA-BE4D-B35F-1F02DBDC4DF2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AEF3D64-B4A9-F448-94C2-B2BAD28044CD}"/>
              </a:ext>
            </a:extLst>
          </p:cNvPr>
          <p:cNvSpPr txBox="1"/>
          <p:nvPr userDrawn="1"/>
        </p:nvSpPr>
        <p:spPr>
          <a:xfrm>
            <a:off x="664472" y="6351739"/>
            <a:ext cx="6243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>
                <a:solidFill>
                  <a:schemeClr val="bg2">
                    <a:lumMod val="50000"/>
                  </a:schemeClr>
                </a:solidFill>
              </a:rPr>
              <a:t>Offering a holistic education to </a:t>
            </a:r>
            <a:r>
              <a:rPr lang="en-US" sz="1400">
                <a:solidFill>
                  <a:srgbClr val="3DB8CF"/>
                </a:solidFill>
                <a:latin typeface="Arial Black" panose="020B0A04020102020204" pitchFamily="34" charset="0"/>
              </a:rPr>
              <a:t>each and every child </a:t>
            </a:r>
            <a:r>
              <a:rPr lang="en-US" sz="1400" b="1" i="1">
                <a:solidFill>
                  <a:schemeClr val="bg2">
                    <a:lumMod val="50000"/>
                  </a:schemeClr>
                </a:solidFill>
              </a:rPr>
              <a:t>in our state.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C810C3-C9FF-0D40-A303-BCEFE197F8AE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464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1B681EA-F2F5-EC42-A472-2D4F4B1AD9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467" y="1122363"/>
            <a:ext cx="7913874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71120813-8E8A-2846-88BB-0D7E94451A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1467" y="3602037"/>
            <a:ext cx="7913874" cy="1826077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Presentation Subtitle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335C2F-4DC0-BD47-85DE-833972DEE160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538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5A6D3C-BA49-7C43-904D-DF8DA9A6AE0E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980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1145EA-2137-994B-BBB4-AEF651F0E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950" y="365126"/>
            <a:ext cx="7886700" cy="13255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A273F2C-B56E-1448-A968-1AE943C717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99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7E7C3349-83FE-1F4E-9A67-A833CAD4A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04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5A8D13-8CF4-FE44-A790-A9300D530843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48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B1D425C-28A2-F246-9D2C-6FF1CABE9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1" y="365126"/>
            <a:ext cx="7886700" cy="13255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8797758-712C-CA47-9AAD-8D87A079E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24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5DA051F1-16CB-594F-896E-279C2F338A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24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5C91733-E4B6-3044-B559-580D870D4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517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968E3110-1878-B24C-B8C9-BD0E1DE69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517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701CF6-4F20-2743-BA3D-948D067386A2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072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B1D425C-28A2-F246-9D2C-6FF1CABE9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1" y="365126"/>
            <a:ext cx="7886700" cy="13255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868BD0-137B-A94C-A7F1-23CD1DB065EA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173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F2E79BC-81AF-9144-BDB5-D54993A90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903" y="457200"/>
            <a:ext cx="2949178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1AD19F5-871C-A44B-A284-188DD7CED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453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1ADF3A92-409A-2A48-AF1B-D30F181FD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8903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CEE46F-F5FE-074B-9A69-523A4FAA0325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16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9853109-6E4B-7F4B-A6E7-D8968A8F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841" y="457200"/>
            <a:ext cx="2949178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0C58DC6A-D81D-E840-835B-24F9F38C0F6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141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B9887510-8376-764D-A87A-29793D98E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3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93A169-2A2C-7C48-BA0C-F013C613A7F7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676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33C7E1F-5681-4D44-9301-B3D9F3F6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550" y="365126"/>
            <a:ext cx="7886700" cy="13255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Vertical Text Placeholder 2">
            <a:extLst>
              <a:ext uri="{FF2B5EF4-FFF2-40B4-BE49-F238E27FC236}">
                <a16:creationId xmlns:a16="http://schemas.microsoft.com/office/drawing/2014/main" id="{2C382DC9-1021-B345-AEB1-6804033EBC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4550" y="1825625"/>
            <a:ext cx="7886700" cy="409371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B90068-B03F-724C-96BF-AF8FA4C98CD1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715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/>
          </a:p>
        </p:txBody>
      </p:sp>
      <p:sp>
        <p:nvSpPr>
          <p:cNvPr id="12" name="Vertical Title 1">
            <a:extLst>
              <a:ext uri="{FF2B5EF4-FFF2-40B4-BE49-F238E27FC236}">
                <a16:creationId xmlns:a16="http://schemas.microsoft.com/office/drawing/2014/main" id="{B04BA713-2669-AC4A-BD2F-89DB64E615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34175" y="2889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Vertical Text Placeholder 2">
            <a:extLst>
              <a:ext uri="{FF2B5EF4-FFF2-40B4-BE49-F238E27FC236}">
                <a16:creationId xmlns:a16="http://schemas.microsoft.com/office/drawing/2014/main" id="{F6267AEC-654B-0447-B66B-919ABFA90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19150" y="2889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DFD6B7-9C5B-B54E-971C-D3A8353E5012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0298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0452308-E201-CE44-A275-57BDEC443B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552" r="15488" b="24702"/>
          <a:stretch/>
        </p:blipFill>
        <p:spPr>
          <a:xfrm>
            <a:off x="2836269" y="190501"/>
            <a:ext cx="6307732" cy="66674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6014B7D-9BAD-464F-A2A6-2BAA8F556D93}"/>
              </a:ext>
            </a:extLst>
          </p:cNvPr>
          <p:cNvSpPr txBox="1"/>
          <p:nvPr userDrawn="1"/>
        </p:nvSpPr>
        <p:spPr>
          <a:xfrm>
            <a:off x="4237953" y="5575565"/>
            <a:ext cx="5184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0">
                <a:solidFill>
                  <a:srgbClr val="44883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EDUCATING </a:t>
            </a:r>
          </a:p>
          <a:p>
            <a:pPr algn="ctr"/>
            <a:r>
              <a:rPr lang="en-US" sz="2800" b="1" i="0">
                <a:solidFill>
                  <a:srgbClr val="44883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GEORGIA’S FUTURE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2DE396-28AF-274A-901E-75484B2FB745}"/>
              </a:ext>
            </a:extLst>
          </p:cNvPr>
          <p:cNvSpPr txBox="1"/>
          <p:nvPr userDrawn="1"/>
        </p:nvSpPr>
        <p:spPr>
          <a:xfrm>
            <a:off x="4221749" y="5559362"/>
            <a:ext cx="5184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EDUCATING </a:t>
            </a:r>
          </a:p>
          <a:p>
            <a:pPr algn="ctr"/>
            <a:r>
              <a:rPr lang="en-US" sz="28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GEORGIA’S FUTURE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9A2BD35-1C57-AC4F-9009-98E82D1603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855" y="5056094"/>
            <a:ext cx="2239047" cy="122697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17B9F69-B309-884D-9A4E-D6AD0142F244}"/>
              </a:ext>
            </a:extLst>
          </p:cNvPr>
          <p:cNvGrpSpPr/>
          <p:nvPr userDrawn="1"/>
        </p:nvGrpSpPr>
        <p:grpSpPr>
          <a:xfrm>
            <a:off x="619755" y="1890558"/>
            <a:ext cx="3513560" cy="1633692"/>
            <a:chOff x="708212" y="1084109"/>
            <a:chExt cx="3782370" cy="175868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A30DBF-0C8A-2D44-8A37-0A09AA9FD3AE}"/>
                </a:ext>
              </a:extLst>
            </p:cNvPr>
            <p:cNvSpPr txBox="1"/>
            <p:nvPr userDrawn="1"/>
          </p:nvSpPr>
          <p:spPr>
            <a:xfrm>
              <a:off x="708212" y="1084109"/>
              <a:ext cx="2887655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500" b="1" i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www.gadoe.org</a:t>
              </a:r>
              <a:endParaRPr lang="en-US" sz="2500" b="1" i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AD746F-1530-3646-B73F-8DBEAC23F7E9}"/>
                </a:ext>
              </a:extLst>
            </p:cNvPr>
            <p:cNvSpPr txBox="1"/>
            <p:nvPr userDrawn="1"/>
          </p:nvSpPr>
          <p:spPr>
            <a:xfrm>
              <a:off x="2294734" y="1727466"/>
              <a:ext cx="2195848" cy="381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</a:t>
              </a:r>
              <a:r>
                <a:rPr lang="en-US" sz="170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georgiadeptofed</a:t>
              </a:r>
              <a:endParaRPr lang="en-US" sz="17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97F6BA5-55B7-1745-B77D-059B90621DA6}"/>
                </a:ext>
              </a:extLst>
            </p:cNvPr>
            <p:cNvSpPr txBox="1"/>
            <p:nvPr userDrawn="1"/>
          </p:nvSpPr>
          <p:spPr>
            <a:xfrm>
              <a:off x="956939" y="2354493"/>
              <a:ext cx="3533643" cy="381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youtube.com</a:t>
              </a:r>
              <a:r>
                <a:rPr lang="en-US" sz="1700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70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georgiadeptofed</a:t>
              </a:r>
              <a:endParaRPr lang="en-US" sz="17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73ACDC7-5966-444E-9D1D-9FFD722279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71105" y="1649807"/>
              <a:ext cx="1648437" cy="57615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FBD2396-6528-9F48-94FE-1633047449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68813" y="2287976"/>
              <a:ext cx="538810" cy="554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42305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 Sl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E1A602B-DFBD-884B-9FE7-E714CE763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560" b="10499"/>
          <a:stretch/>
        </p:blipFill>
        <p:spPr>
          <a:xfrm>
            <a:off x="1" y="100457"/>
            <a:ext cx="4025470" cy="67575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9A2BD35-1C57-AC4F-9009-98E82D1603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2429" y="5352784"/>
            <a:ext cx="1906209" cy="104457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17B9F69-B309-884D-9A4E-D6AD0142F244}"/>
              </a:ext>
            </a:extLst>
          </p:cNvPr>
          <p:cNvGrpSpPr/>
          <p:nvPr userDrawn="1"/>
        </p:nvGrpSpPr>
        <p:grpSpPr>
          <a:xfrm>
            <a:off x="5053978" y="3515892"/>
            <a:ext cx="3513560" cy="1633692"/>
            <a:chOff x="708212" y="1084109"/>
            <a:chExt cx="3782370" cy="175868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A30DBF-0C8A-2D44-8A37-0A09AA9FD3AE}"/>
                </a:ext>
              </a:extLst>
            </p:cNvPr>
            <p:cNvSpPr txBox="1"/>
            <p:nvPr userDrawn="1"/>
          </p:nvSpPr>
          <p:spPr>
            <a:xfrm>
              <a:off x="708212" y="1084109"/>
              <a:ext cx="2887655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500" b="1" i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www.gadoe.org</a:t>
              </a:r>
              <a:endParaRPr lang="en-US" sz="2500" b="1" i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AD746F-1530-3646-B73F-8DBEAC23F7E9}"/>
                </a:ext>
              </a:extLst>
            </p:cNvPr>
            <p:cNvSpPr txBox="1"/>
            <p:nvPr userDrawn="1"/>
          </p:nvSpPr>
          <p:spPr>
            <a:xfrm>
              <a:off x="2294734" y="1727466"/>
              <a:ext cx="2195848" cy="381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</a:t>
              </a:r>
              <a:r>
                <a:rPr lang="en-US" sz="170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georgiadeptofed</a:t>
              </a:r>
              <a:endParaRPr lang="en-US" sz="17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97F6BA5-55B7-1745-B77D-059B90621DA6}"/>
                </a:ext>
              </a:extLst>
            </p:cNvPr>
            <p:cNvSpPr txBox="1"/>
            <p:nvPr userDrawn="1"/>
          </p:nvSpPr>
          <p:spPr>
            <a:xfrm>
              <a:off x="956939" y="2354493"/>
              <a:ext cx="3533643" cy="381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youtube.com</a:t>
              </a:r>
              <a:r>
                <a:rPr lang="en-US" sz="1700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70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georgiadeptofed</a:t>
              </a:r>
              <a:endParaRPr lang="en-US" sz="17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73ACDC7-5966-444E-9D1D-9FFD722279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71105" y="1649807"/>
              <a:ext cx="1648437" cy="57615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FBD2396-6528-9F48-94FE-1633047449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68813" y="2287976"/>
              <a:ext cx="538810" cy="55481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78CFFA2-5DC0-0641-A4FC-09095DE1B02F}"/>
              </a:ext>
            </a:extLst>
          </p:cNvPr>
          <p:cNvSpPr txBox="1"/>
          <p:nvPr userDrawn="1"/>
        </p:nvSpPr>
        <p:spPr>
          <a:xfrm>
            <a:off x="3241307" y="1056805"/>
            <a:ext cx="513095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Offering a holistic education to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3DB8CF"/>
                </a:solidFill>
                <a:latin typeface="Arial Black" panose="020B0A04020102020204" pitchFamily="34" charset="0"/>
              </a:rPr>
              <a:t>each and every child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in our state.</a:t>
            </a:r>
          </a:p>
          <a:p>
            <a:pPr algn="l"/>
            <a:endParaRPr lang="en-US" sz="1800">
              <a:solidFill>
                <a:srgbClr val="4488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608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 Sli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9A2BD35-1C57-AC4F-9009-98E82D1603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3129" y="5352784"/>
            <a:ext cx="1906209" cy="104457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17B9F69-B309-884D-9A4E-D6AD0142F244}"/>
              </a:ext>
            </a:extLst>
          </p:cNvPr>
          <p:cNvGrpSpPr/>
          <p:nvPr userDrawn="1"/>
        </p:nvGrpSpPr>
        <p:grpSpPr>
          <a:xfrm>
            <a:off x="679629" y="3327400"/>
            <a:ext cx="3513560" cy="1633692"/>
            <a:chOff x="708212" y="1084109"/>
            <a:chExt cx="3782370" cy="175868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A30DBF-0C8A-2D44-8A37-0A09AA9FD3AE}"/>
                </a:ext>
              </a:extLst>
            </p:cNvPr>
            <p:cNvSpPr txBox="1"/>
            <p:nvPr userDrawn="1"/>
          </p:nvSpPr>
          <p:spPr>
            <a:xfrm>
              <a:off x="708212" y="1084109"/>
              <a:ext cx="2887655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500" b="1" i="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www.gadoe.org</a:t>
              </a:r>
              <a:endParaRPr lang="en-US" sz="2500" b="1" i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AD746F-1530-3646-B73F-8DBEAC23F7E9}"/>
                </a:ext>
              </a:extLst>
            </p:cNvPr>
            <p:cNvSpPr txBox="1"/>
            <p:nvPr userDrawn="1"/>
          </p:nvSpPr>
          <p:spPr>
            <a:xfrm>
              <a:off x="2294734" y="1727466"/>
              <a:ext cx="2195848" cy="381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</a:t>
              </a:r>
              <a:r>
                <a:rPr lang="en-US" sz="170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georgiadeptofed</a:t>
              </a:r>
              <a:endParaRPr lang="en-US" sz="17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97F6BA5-55B7-1745-B77D-059B90621DA6}"/>
                </a:ext>
              </a:extLst>
            </p:cNvPr>
            <p:cNvSpPr txBox="1"/>
            <p:nvPr userDrawn="1"/>
          </p:nvSpPr>
          <p:spPr>
            <a:xfrm>
              <a:off x="956939" y="2354493"/>
              <a:ext cx="3533643" cy="381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youtube.com</a:t>
              </a:r>
              <a:r>
                <a:rPr lang="en-US" sz="1700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700" err="1">
                  <a:solidFill>
                    <a:srgbClr val="44883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georgiadeptofed</a:t>
              </a:r>
              <a:endParaRPr lang="en-US" sz="17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73ACDC7-5966-444E-9D1D-9FFD722279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71105" y="1649807"/>
              <a:ext cx="1648437" cy="57615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FBD2396-6528-9F48-94FE-1633047449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68813" y="2287976"/>
              <a:ext cx="538810" cy="554814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35847DE-6313-664A-86A5-1E114CC90FF8}"/>
              </a:ext>
            </a:extLst>
          </p:cNvPr>
          <p:cNvSpPr txBox="1"/>
          <p:nvPr userDrawn="1"/>
        </p:nvSpPr>
        <p:spPr>
          <a:xfrm>
            <a:off x="633447" y="800985"/>
            <a:ext cx="623387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Preparing students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>
                <a:solidFill>
                  <a:srgbClr val="3DB8CF"/>
                </a:solidFill>
                <a:latin typeface="Arial Black" panose="020B0A04020102020204" pitchFamily="34" charset="0"/>
              </a:rPr>
              <a:t>for life</a:t>
            </a:r>
            <a:r>
              <a:rPr lang="en-US" sz="4400">
                <a:solidFill>
                  <a:srgbClr val="3DB8CF"/>
                </a:solidFill>
                <a:latin typeface="Arial Black" panose="020B0A04020102020204" pitchFamily="34" charset="0"/>
              </a:rPr>
              <a:t>.</a:t>
            </a:r>
            <a:endParaRPr lang="en-US" sz="7200">
              <a:solidFill>
                <a:srgbClr val="3DB8CF"/>
              </a:solidFill>
              <a:latin typeface="Arial Black" panose="020B0A040201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C1CAB2-25CA-0B41-9D45-E0DE935F9D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288" r="637" b="2344"/>
          <a:stretch/>
        </p:blipFill>
        <p:spPr>
          <a:xfrm>
            <a:off x="5458771" y="342900"/>
            <a:ext cx="3546891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9207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F381B7D-7BB0-1C43-99EF-977C439C1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0" y="0"/>
            <a:ext cx="667638" cy="68580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1B681EA-F2F5-EC42-A472-2D4F4B1AD9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467" y="1122363"/>
            <a:ext cx="7913874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71120813-8E8A-2846-88BB-0D7E94451A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1467" y="3602037"/>
            <a:ext cx="7913874" cy="1826077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Presentation Subtitle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15DE0A7-3C94-754A-A558-C07D05034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11584" y="5919343"/>
            <a:ext cx="1303757" cy="714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9FD8B-DA12-E54A-BD8E-BC52C8B51FC3}"/>
              </a:ext>
            </a:extLst>
          </p:cNvPr>
          <p:cNvGrpSpPr/>
          <p:nvPr userDrawn="1"/>
        </p:nvGrpSpPr>
        <p:grpSpPr>
          <a:xfrm>
            <a:off x="667638" y="6306081"/>
            <a:ext cx="6691278" cy="53219"/>
            <a:chOff x="667641" y="6313581"/>
            <a:chExt cx="7276741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DED09-A0A2-FC44-B487-ECAA83EE6387}"/>
                </a:ext>
              </a:extLst>
            </p:cNvPr>
            <p:cNvSpPr/>
            <p:nvPr userDrawn="1"/>
          </p:nvSpPr>
          <p:spPr>
            <a:xfrm flipV="1">
              <a:off x="667641" y="6313581"/>
              <a:ext cx="3326484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6DEAB3-2BC9-3741-A7AA-C0F6B71970EA}"/>
                </a:ext>
              </a:extLst>
            </p:cNvPr>
            <p:cNvSpPr/>
            <p:nvPr userDrawn="1"/>
          </p:nvSpPr>
          <p:spPr>
            <a:xfrm flipV="1">
              <a:off x="3994122" y="6313582"/>
              <a:ext cx="1899841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DC810D-2656-A647-B3C3-4D97FA7B5065}"/>
                </a:ext>
              </a:extLst>
            </p:cNvPr>
            <p:cNvSpPr/>
            <p:nvPr userDrawn="1"/>
          </p:nvSpPr>
          <p:spPr>
            <a:xfrm flipV="1">
              <a:off x="5893963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035FB4-D83C-974F-9212-F7662A073634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A3722A-6D40-1241-BC75-3DC8893F50CF}"/>
              </a:ext>
            </a:extLst>
          </p:cNvPr>
          <p:cNvSpPr txBox="1"/>
          <p:nvPr userDrawn="1"/>
        </p:nvSpPr>
        <p:spPr>
          <a:xfrm>
            <a:off x="667638" y="6399856"/>
            <a:ext cx="861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100" b="1">
                <a:solidFill>
                  <a:srgbClr val="1186CA"/>
                </a:solidFill>
              </a:rPr>
              <a:t>|</a:t>
            </a:r>
            <a:r>
              <a:rPr lang="en-US" sz="11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100" b="1" i="1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l"/>
            <a:endParaRPr lang="en-US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FBB346-413A-8B4B-97B5-CD16A6E0D223}"/>
              </a:ext>
            </a:extLst>
          </p:cNvPr>
          <p:cNvSpPr txBox="1"/>
          <p:nvPr userDrawn="1"/>
        </p:nvSpPr>
        <p:spPr>
          <a:xfrm>
            <a:off x="1" y="6360565"/>
            <a:ext cx="6676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5C24A24-6544-0B45-B7A4-3B500436EB52}" type="slidenum">
              <a:rPr lang="en-US" sz="13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3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81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436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72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rgbClr val="44883E"/>
          </a:solidFill>
          <a:latin typeface="Arial" panose="020B0604020202020204" pitchFamily="34" charset="0"/>
          <a:ea typeface="Helvetica Neue Medium" panose="02000503000000020004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asharri@doe.k12.ga.us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C5DF2-F6C8-44E7-9BCA-33FAE8A60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467" y="1429886"/>
            <a:ext cx="7913874" cy="2387600"/>
          </a:xfrm>
        </p:spPr>
        <p:txBody>
          <a:bodyPr>
            <a:noAutofit/>
          </a:bodyPr>
          <a:lstStyle/>
          <a:p>
            <a:r>
              <a:rPr lang="en-US" sz="5600"/>
              <a:t>Georgia’s </a:t>
            </a:r>
            <a:br>
              <a:rPr lang="en-US" sz="5600"/>
            </a:br>
            <a:r>
              <a:rPr lang="en-US" sz="5600"/>
              <a:t>Community School Certification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8B790C-3157-455B-A61A-CA0BC2A0EF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endParaRPr lang="en-US" sz="1600"/>
          </a:p>
          <a:p>
            <a:endParaRPr lang="en-US" sz="1600"/>
          </a:p>
          <a:p>
            <a:endParaRPr lang="en-US" sz="3100"/>
          </a:p>
          <a:p>
            <a:r>
              <a:rPr lang="en-US" sz="3100">
                <a:latin typeface="Arial"/>
                <a:cs typeface="Arial"/>
              </a:rPr>
              <a:t>Ashley Harris, MS</a:t>
            </a:r>
            <a:endParaRPr lang="en-US" sz="3100"/>
          </a:p>
          <a:p>
            <a:r>
              <a:rPr lang="en-US" sz="3100"/>
              <a:t>Director of Whole Child Supports and Strategic Partnerships</a:t>
            </a:r>
          </a:p>
          <a:p>
            <a:r>
              <a:rPr lang="en-US" sz="3100"/>
              <a:t>Georgia Department of Education</a:t>
            </a:r>
          </a:p>
        </p:txBody>
      </p:sp>
    </p:spTree>
    <p:extLst>
      <p:ext uri="{BB962C8B-B14F-4D97-AF65-F5344CB8AC3E}">
        <p14:creationId xmlns:p14="http://schemas.microsoft.com/office/powerpoint/2010/main" val="1805901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A02F2-C561-4D12-B600-963F428BE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Works in Georgia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A7583-5778-4BB1-95C2-9013861A2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Driving performance through recognition</a:t>
            </a:r>
            <a:r>
              <a:rPr lang="en-US" dirty="0"/>
              <a:t> and roadmaps rather than requirements</a:t>
            </a:r>
          </a:p>
          <a:p>
            <a:pPr lvl="0"/>
            <a:r>
              <a:rPr lang="en-US" b="1" dirty="0"/>
              <a:t>Setting state-level expectations</a:t>
            </a:r>
            <a:r>
              <a:rPr lang="en-US" dirty="0"/>
              <a:t> but giving local districts </a:t>
            </a:r>
            <a:r>
              <a:rPr lang="en-US"/>
              <a:t>and schools flexibility on how to meet them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511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004D4-0CF7-4191-A81E-ECA06F4B5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1722E-0C88-4993-8857-F752CF0F6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/>
              <a:t>State recognized, school-level “Community Schools” certification</a:t>
            </a:r>
            <a:endParaRPr lang="en-US"/>
          </a:p>
          <a:p>
            <a:pPr lvl="1"/>
            <a:r>
              <a:rPr lang="en-US"/>
              <a:t>Past success: STEM/STEAM certification</a:t>
            </a:r>
          </a:p>
          <a:p>
            <a:pPr lvl="1"/>
            <a:r>
              <a:rPr lang="en-US"/>
              <a:t>Clearly defines and sets expectations for the common elements of a </a:t>
            </a:r>
            <a:r>
              <a:rPr lang="en-US" i="1"/>
              <a:t>Community School </a:t>
            </a:r>
            <a:r>
              <a:rPr lang="en-US"/>
              <a:t>(i.e. rubrics, evaluators, etc.)</a:t>
            </a:r>
          </a:p>
          <a:p>
            <a:pPr lvl="1"/>
            <a:r>
              <a:rPr lang="en-US"/>
              <a:t>Multiple pathways to earn </a:t>
            </a:r>
            <a:r>
              <a:rPr lang="en-US" i="1"/>
              <a:t>Community School</a:t>
            </a:r>
            <a:r>
              <a:rPr lang="en-US"/>
              <a:t> certification</a:t>
            </a:r>
          </a:p>
          <a:p>
            <a:pPr lvl="2"/>
            <a:r>
              <a:rPr lang="en-US"/>
              <a:t>Ex: Communities in Schools; Wraparound Centers</a:t>
            </a:r>
          </a:p>
        </p:txBody>
      </p:sp>
    </p:spTree>
    <p:extLst>
      <p:ext uri="{BB962C8B-B14F-4D97-AF65-F5344CB8AC3E}">
        <p14:creationId xmlns:p14="http://schemas.microsoft.com/office/powerpoint/2010/main" val="970576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59879-6069-4ABD-A672-9B2FE8B57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E5477-0D3C-4619-B6CB-C10AED7C4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pPr lvl="0"/>
            <a:r>
              <a:rPr lang="en-US" b="1"/>
              <a:t>Characteristics of a </a:t>
            </a:r>
            <a:r>
              <a:rPr lang="en-US" b="1" i="1"/>
              <a:t>Community School</a:t>
            </a:r>
            <a:endParaRPr lang="en-US"/>
          </a:p>
          <a:p>
            <a:r>
              <a:rPr lang="en-US" i="1"/>
              <a:t>Working with partners and districts, the Georgia Department of Education is developing a roadmap for schools that:</a:t>
            </a:r>
            <a:endParaRPr lang="en-US"/>
          </a:p>
          <a:p>
            <a:pPr lvl="1"/>
            <a:r>
              <a:rPr lang="en-US" b="1">
                <a:latin typeface="Arial"/>
                <a:cs typeface="Arial"/>
              </a:rPr>
              <a:t>Engages the community</a:t>
            </a:r>
            <a:r>
              <a:rPr lang="en-US">
                <a:latin typeface="Arial"/>
                <a:cs typeface="Arial"/>
              </a:rPr>
              <a:t> (business and industry, parents, faith based/civic organizations, nonprofits) in a meaningful way</a:t>
            </a:r>
          </a:p>
          <a:p>
            <a:pPr lvl="1"/>
            <a:r>
              <a:rPr lang="en-US" b="1"/>
              <a:t>Aligns the goals</a:t>
            </a:r>
            <a:r>
              <a:rPr lang="en-US"/>
              <a:t> of both the community and the school with a community-school needs assessment and asset map</a:t>
            </a:r>
          </a:p>
          <a:p>
            <a:pPr lvl="1"/>
            <a:r>
              <a:rPr lang="en-US" b="1"/>
              <a:t>Brings together the voices</a:t>
            </a:r>
            <a:r>
              <a:rPr lang="en-US"/>
              <a:t> of students, parents, and educators to drive the direction of the school</a:t>
            </a:r>
          </a:p>
          <a:p>
            <a:pPr lvl="1"/>
            <a:r>
              <a:rPr lang="en-US" b="1"/>
              <a:t>Coordinates academic and non-academic supports</a:t>
            </a:r>
            <a:r>
              <a:rPr lang="en-US"/>
              <a:t> around the individual needs of students</a:t>
            </a:r>
          </a:p>
          <a:p>
            <a:pPr lvl="1"/>
            <a:r>
              <a:rPr lang="en-US" b="1"/>
              <a:t>Expands access to academic opportunities</a:t>
            </a:r>
            <a:r>
              <a:rPr lang="en-US"/>
              <a:t> (AP, IB, STEM/STEAM, fine arts, computer science, etc.) </a:t>
            </a:r>
            <a:r>
              <a:rPr lang="en-US" b="1"/>
              <a:t>and non-academic supports</a:t>
            </a:r>
            <a:r>
              <a:rPr lang="en-US"/>
              <a:t> (nutritional, physical, mental/behavioral health)</a:t>
            </a:r>
          </a:p>
          <a:p>
            <a:pPr lvl="1"/>
            <a:r>
              <a:rPr lang="en-US" b="1"/>
              <a:t>Transforms schools into community hubs </a:t>
            </a:r>
            <a:r>
              <a:rPr lang="en-US"/>
              <a:t>where facilities, resources, and services are harnessed throughout and outside of a traditional school day</a:t>
            </a:r>
          </a:p>
        </p:txBody>
      </p:sp>
    </p:spTree>
    <p:extLst>
      <p:ext uri="{BB962C8B-B14F-4D97-AF65-F5344CB8AC3E}">
        <p14:creationId xmlns:p14="http://schemas.microsoft.com/office/powerpoint/2010/main" val="2524194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63297-0C36-4F01-9892-6EF2E27D9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Commitment to the Whole Child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7CF8F-BC64-44D7-B5C1-BC3A7C28F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/>
              <a:t>Created position at </a:t>
            </a:r>
            <a:r>
              <a:rPr lang="en-US" b="1" err="1"/>
              <a:t>GaDOE</a:t>
            </a:r>
            <a:r>
              <a:rPr lang="en-US" b="1"/>
              <a:t> focused on Whole Child efforts:</a:t>
            </a:r>
            <a:endParaRPr lang="en-US"/>
          </a:p>
          <a:p>
            <a:pPr lvl="1"/>
            <a:r>
              <a:rPr lang="en-US"/>
              <a:t>Engaging state-level agencies, organizations, and non-profits</a:t>
            </a:r>
          </a:p>
          <a:p>
            <a:pPr lvl="1"/>
            <a:r>
              <a:rPr lang="en-US"/>
              <a:t>Coordinating efforts, supports, and services across our agency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538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886AC-774B-4B1F-9406-72C86946C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Commitment to the Whole Child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3A051-3C6A-4181-B18F-36553190F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/>
              <a:t>Adopted an agency-wide school improvement framework:</a:t>
            </a:r>
            <a:endParaRPr lang="en-US"/>
          </a:p>
          <a:p>
            <a:pPr lvl="1"/>
            <a:r>
              <a:rPr lang="en-US"/>
              <a:t>Centering on meeting the needs of the Whole Child</a:t>
            </a:r>
          </a:p>
          <a:p>
            <a:pPr lvl="1"/>
            <a:r>
              <a:rPr lang="en-US"/>
              <a:t>Organizing tools, resources, best practices, plans, etc. across our agency around one framework</a:t>
            </a:r>
          </a:p>
          <a:p>
            <a:pPr lvl="1"/>
            <a:r>
              <a:rPr lang="en-US"/>
              <a:t>Aligning to the </a:t>
            </a:r>
            <a:r>
              <a:rPr lang="en-US" i="1"/>
              <a:t>Whole School Whole Community, Whole Child (WSCC)</a:t>
            </a:r>
            <a:r>
              <a:rPr lang="en-US"/>
              <a:t> model so schools have access to supports and services from national organizations</a:t>
            </a:r>
          </a:p>
          <a:p>
            <a:pPr lvl="2"/>
            <a:r>
              <a:rPr lang="en-US" b="1"/>
              <a:t>Healthy</a:t>
            </a:r>
            <a:endParaRPr lang="en-US"/>
          </a:p>
          <a:p>
            <a:pPr lvl="2"/>
            <a:r>
              <a:rPr lang="en-US" b="1"/>
              <a:t>Safe</a:t>
            </a:r>
            <a:endParaRPr lang="en-US"/>
          </a:p>
          <a:p>
            <a:pPr lvl="2"/>
            <a:r>
              <a:rPr lang="en-US" b="1"/>
              <a:t>Supported</a:t>
            </a:r>
            <a:endParaRPr lang="en-US"/>
          </a:p>
          <a:p>
            <a:pPr lvl="2"/>
            <a:r>
              <a:rPr lang="en-US" b="1"/>
              <a:t>Challenged</a:t>
            </a:r>
            <a:endParaRPr lang="en-US"/>
          </a:p>
          <a:p>
            <a:pPr lvl="2"/>
            <a:r>
              <a:rPr lang="en-US" b="1"/>
              <a:t>Engaged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11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978FE-972A-432F-BE2E-9E3A26587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Commitment to the Whole Child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52CA7-4596-49D6-A0EA-50A5A3BD5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Developed an online toolkit for school leaders and partners</a:t>
            </a:r>
            <a:endParaRPr lang="en-US"/>
          </a:p>
          <a:p>
            <a:pPr lvl="1"/>
            <a:r>
              <a:rPr lang="en-US"/>
              <a:t>Guiding districts on how to leverage different federal funds to support the Whole Child</a:t>
            </a:r>
          </a:p>
          <a:p>
            <a:pPr lvl="1"/>
            <a:r>
              <a:rPr lang="en-US"/>
              <a:t>Organizes professional learning, best practices, data, program/initiatives, and partners all in the same place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14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99CFA0-5312-488E-BE43-750D6F38D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972" y="160773"/>
            <a:ext cx="4854032" cy="61395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4054CC-019C-4F19-B46E-FADD6B6DC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0937" y="0"/>
            <a:ext cx="5134102" cy="630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372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98527-F323-41B2-85CB-344531D36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E762A-4944-4ABE-B2B8-119B9F0B6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/>
              <a:t>Defined </a:t>
            </a:r>
            <a:r>
              <a:rPr lang="en-US" i="1"/>
              <a:t>Community School</a:t>
            </a:r>
            <a:endParaRPr lang="en-US"/>
          </a:p>
          <a:p>
            <a:pPr lvl="0"/>
            <a:r>
              <a:rPr lang="en-US"/>
              <a:t>Developed a roadmap, evaluation rubrics, community asset mapping, and manual</a:t>
            </a:r>
          </a:p>
          <a:p>
            <a:pPr lvl="0"/>
            <a:r>
              <a:rPr lang="en-US"/>
              <a:t>Meetings with state agencies and organizations</a:t>
            </a:r>
          </a:p>
          <a:p>
            <a:pPr lvl="0"/>
            <a:r>
              <a:rPr lang="en-US"/>
              <a:t>Alignment to national work but ensuring a Georgia grown concept</a:t>
            </a:r>
          </a:p>
          <a:p>
            <a:pPr lvl="0"/>
            <a:r>
              <a:rPr lang="en-US"/>
              <a:t>Toolkit that organizes resources, partners, best practices, and guides </a:t>
            </a:r>
          </a:p>
        </p:txBody>
      </p:sp>
    </p:spTree>
    <p:extLst>
      <p:ext uri="{BB962C8B-B14F-4D97-AF65-F5344CB8AC3E}">
        <p14:creationId xmlns:p14="http://schemas.microsoft.com/office/powerpoint/2010/main" val="659807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481A8-FDE4-4B0F-B0BD-64B2F1BBA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F1836-E126-4441-B279-ED687EA0F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/>
              <a:t>Convene focus groups (districts, community organizations, state agencies, etc.) to review and approve materials/guidance</a:t>
            </a:r>
          </a:p>
          <a:p>
            <a:pPr lvl="0"/>
            <a:r>
              <a:rPr lang="en-US"/>
              <a:t>Launch pilot</a:t>
            </a:r>
          </a:p>
          <a:p>
            <a:pPr lvl="0"/>
            <a:r>
              <a:rPr lang="en-US"/>
              <a:t>Identify model schools</a:t>
            </a:r>
          </a:p>
          <a:p>
            <a:pPr lvl="0"/>
            <a:r>
              <a:rPr lang="en-US"/>
              <a:t>Continue integration of state initiatives/priorities (school-based health centers, PBIS, mental health counseling, advisory councils, school governance teams, etc.) into the </a:t>
            </a:r>
            <a:r>
              <a:rPr lang="en-US" i="1"/>
              <a:t>Community Schools</a:t>
            </a:r>
            <a:r>
              <a:rPr lang="en-US"/>
              <a:t> roadmap</a:t>
            </a:r>
          </a:p>
        </p:txBody>
      </p:sp>
    </p:spTree>
    <p:extLst>
      <p:ext uri="{BB962C8B-B14F-4D97-AF65-F5344CB8AC3E}">
        <p14:creationId xmlns:p14="http://schemas.microsoft.com/office/powerpoint/2010/main" val="1314310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793A1-6294-46FF-8E85-65E16BD4C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435B2-686E-416D-A2ED-894F1D51A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0188" lvl="1"/>
            <a:r>
              <a:rPr lang="en-US"/>
              <a:t>Needs:</a:t>
            </a:r>
          </a:p>
          <a:p>
            <a:pPr marL="687388" lvl="2"/>
            <a:r>
              <a:rPr lang="en-US"/>
              <a:t>Increase the capacity at </a:t>
            </a:r>
            <a:r>
              <a:rPr lang="en-US" err="1"/>
              <a:t>GaDOE</a:t>
            </a:r>
            <a:r>
              <a:rPr lang="en-US"/>
              <a:t> (currently, army of one)</a:t>
            </a:r>
          </a:p>
          <a:p>
            <a:pPr marL="687388" lvl="2"/>
            <a:r>
              <a:rPr lang="en-US"/>
              <a:t>Grants for schools to support the certification process or fill gaps that are identified through the improvement process</a:t>
            </a:r>
          </a:p>
          <a:p>
            <a:pPr marL="687388" lvl="2"/>
            <a:r>
              <a:rPr lang="en-US"/>
              <a:t>State funds needed to support schools not federally identified (250 federal identified schools out of 2200 schools; can’t use federal funds to support the work if not federally identified)</a:t>
            </a:r>
          </a:p>
        </p:txBody>
      </p:sp>
    </p:spTree>
    <p:extLst>
      <p:ext uri="{BB962C8B-B14F-4D97-AF65-F5344CB8AC3E}">
        <p14:creationId xmlns:p14="http://schemas.microsoft.com/office/powerpoint/2010/main" val="1633603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9595E1-2206-418B-B217-95F36C6EE7F0}"/>
              </a:ext>
            </a:extLst>
          </p:cNvPr>
          <p:cNvSpPr/>
          <p:nvPr/>
        </p:nvSpPr>
        <p:spPr>
          <a:xfrm>
            <a:off x="692814" y="3713023"/>
            <a:ext cx="40564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/>
              <a:t>Ashley Harris, M.S. </a:t>
            </a:r>
            <a:endParaRPr lang="en-US"/>
          </a:p>
          <a:p>
            <a:r>
              <a:rPr lang="en-US"/>
              <a:t>Email:  </a:t>
            </a:r>
            <a:r>
              <a:rPr lang="en-US" u="sng">
                <a:hlinkClick r:id="rId2"/>
              </a:rPr>
              <a:t>asharris@doe.k12.ga.us</a:t>
            </a:r>
            <a:r>
              <a:rPr lang="en-US" u="sng"/>
              <a:t> </a:t>
            </a:r>
            <a:endParaRPr lang="en-US"/>
          </a:p>
          <a:p>
            <a:r>
              <a:rPr lang="en-US"/>
              <a:t>Office:  404.463.1646</a:t>
            </a:r>
          </a:p>
          <a:p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03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052F2F-0DEE-4A4F-A5C9-FA8F2BDF3BE5}"/>
</file>

<file path=customXml/itemProps2.xml><?xml version="1.0" encoding="utf-8"?>
<ds:datastoreItem xmlns:ds="http://schemas.openxmlformats.org/officeDocument/2006/customXml" ds:itemID="{71255FFB-99D1-40E8-8077-1D516A3953EE}"/>
</file>

<file path=customXml/itemProps3.xml><?xml version="1.0" encoding="utf-8"?>
<ds:datastoreItem xmlns:ds="http://schemas.openxmlformats.org/officeDocument/2006/customXml" ds:itemID="{A0452ACC-DE88-46CD-970B-53920CD2D14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588</Words>
  <Application>Microsoft Office PowerPoint</Application>
  <PresentationFormat>On-screen Show (4:3)</PresentationFormat>
  <Paragraphs>64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Arial Black</vt:lpstr>
      <vt:lpstr>Calibri</vt:lpstr>
      <vt:lpstr>1_Office Theme</vt:lpstr>
      <vt:lpstr>Georgia’s  Community School Certification</vt:lpstr>
      <vt:lpstr>What Works in Georgia</vt:lpstr>
      <vt:lpstr>Our Approach</vt:lpstr>
      <vt:lpstr>Our Approach</vt:lpstr>
      <vt:lpstr>Our Commitment to the Whole Child</vt:lpstr>
      <vt:lpstr>Our Commitment to the Whole Child</vt:lpstr>
      <vt:lpstr>Our Commitment to the Whole Child</vt:lpstr>
      <vt:lpstr>PowerPoint Presentation</vt:lpstr>
      <vt:lpstr>Progress</vt:lpstr>
      <vt:lpstr>Next Steps</vt:lpstr>
      <vt:lpstr>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Georgia DOE Whole Child Supports</dc:title>
  <dc:creator>Jason Clay</dc:creator>
  <cp:lastModifiedBy>Ashley Harris</cp:lastModifiedBy>
  <cp:revision>1</cp:revision>
  <cp:lastPrinted>2019-09-17T14:16:21Z</cp:lastPrinted>
  <dcterms:created xsi:type="dcterms:W3CDTF">2019-04-12T17:52:43Z</dcterms:created>
  <dcterms:modified xsi:type="dcterms:W3CDTF">2019-09-25T19:36:34Z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