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3" r:id="rId2"/>
    <p:sldId id="34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021D-9461-47B0-B68E-A5CFE4E7E3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F95B0-BFBA-4003-952C-F2A6867E7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48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159;g525cb3c45f_0_0:notes">
            <a:extLst>
              <a:ext uri="{FF2B5EF4-FFF2-40B4-BE49-F238E27FC236}">
                <a16:creationId xmlns:a16="http://schemas.microsoft.com/office/drawing/2014/main" id="{08F3B6FD-512F-40F0-95D1-31558D07C5F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606425" y="1144588"/>
            <a:ext cx="5495925" cy="3092450"/>
          </a:xfrm>
          <a:custGeom>
            <a:avLst/>
            <a:gdLst>
              <a:gd name="T0" fmla="*/ 0 w 120000"/>
              <a:gd name="T1" fmla="*/ 0 h 120000"/>
              <a:gd name="T2" fmla="*/ 141532311 w 120000"/>
              <a:gd name="T3" fmla="*/ 0 h 120000"/>
              <a:gd name="T4" fmla="*/ 141532311 w 120000"/>
              <a:gd name="T5" fmla="*/ 79693725 h 120000"/>
              <a:gd name="T6" fmla="*/ 0 w 120000"/>
              <a:gd name="T7" fmla="*/ 7969372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Google Shape;160;g525cb3c45f_0_0:notes">
            <a:extLst>
              <a:ext uri="{FF2B5EF4-FFF2-40B4-BE49-F238E27FC236}">
                <a16:creationId xmlns:a16="http://schemas.microsoft.com/office/drawing/2014/main" id="{0543C3CA-4627-4AED-BC4C-A3AF73582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4408488"/>
            <a:ext cx="5365750" cy="3608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Google Shape;161;g525cb3c45f_0_0:notes">
            <a:extLst>
              <a:ext uri="{FF2B5EF4-FFF2-40B4-BE49-F238E27FC236}">
                <a16:creationId xmlns:a16="http://schemas.microsoft.com/office/drawing/2014/main" id="{C3CBE207-4E54-4D77-9EAC-A607AF965F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0475" y="8701088"/>
            <a:ext cx="2906713" cy="460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fld id="{E1581417-FC49-44F0-8F35-CE2B9E5A5164}" type="slidenum">
              <a:rPr lang="en-US" altLang="en-US" smtClean="0">
                <a:latin typeface="Calibri" panose="020F0502020204030204" pitchFamily="34" charset="0"/>
              </a:rPr>
              <a:pPr>
                <a:buClr>
                  <a:srgbClr val="000000"/>
                </a:buClr>
                <a:buSzPts val="1200"/>
                <a:buFont typeface="Arial" panose="020B0604020202020204" pitchFamily="34" charset="0"/>
                <a:buNone/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5583-7C56-4198-9BA2-0410C8C4A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79EC7-BCD4-4DD3-BDCF-39A8FD606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7085F-A8FE-462C-A3C6-87F482A13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B540A-6DEE-4656-9DCB-BC3D7374C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FEE48-D80C-496C-A7A0-B3D189716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0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FACB-CC26-48CA-BFB4-24775D7E1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AA869-A231-4EEF-AA26-D5D41700D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7C4D9-9B3F-4A62-9CFB-4D73B076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D738B-A88C-4E72-A08D-40918912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CCDCB-5E17-4A09-93BB-394E2C887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1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FD86F-9EBD-456E-8F99-28CCB5D69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862BA-CB4C-4A4E-A882-E3F34DE70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E7502-69B3-4A6E-B358-683BED565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C6DFC-7445-40AE-8084-7E65DC889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F0BC3-3F4E-4861-B68B-4191922FB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8FE2-4027-4125-9E91-6A0568506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66E0A-F6CD-4AB6-8E59-C8AE35CBA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5B2F2-AEA3-444C-AED7-07C135F70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3EC56-A9F5-42C7-A69C-B491CBD23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EEE2C-C997-446F-8F59-7275CCD0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D577B-5DE6-45A3-9552-6FCFE5D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479C-580A-41B5-BDF7-4D6E5AB4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B9C5C-66E9-4903-B6BD-8B50EBDDD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6C0E9-D8C6-44E2-9712-BC0E7F306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62880-6616-45FC-8EA0-233EA5952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37E56A-DCB3-4C31-8256-D4ACB1D1B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C52DD-8A5A-4EDF-B436-9DCAB69A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3C26D7-FA09-423A-A98D-E1C279E3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03B0A1-CB84-4E57-B06C-E330D470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0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B5F6-0803-4DE0-98F5-354E5203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E77BA1-A273-433B-A385-F04969C9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B50453-5C8D-42EC-9B27-86CF46DE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CBADED-6DB9-4E8A-8A75-F517156A8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04A28-65CB-4959-884F-4B738963A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112067-B4D0-40F1-916F-C813A98A8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675C6-C580-490B-AA8C-4EB0F72F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4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04FD3-F1B4-4EEA-8D00-1D88742F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D33CD-787D-4BD2-ADD1-A29A1487B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12321-CDE0-4228-8C2B-7DC038507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FEE58-6FEE-41D4-82CF-3D09446D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E38BD-3F4C-4170-AC63-70D3BA03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291D8-036B-44BF-AC81-2CFED4C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33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B105-B3D5-4879-B6BE-32DE9B5C2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FEED0-C8F9-4089-84A9-94F904023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B4EBD-E31D-425A-9898-659C2C068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FEF5B-EDAE-4B33-B33A-AB5E8F176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00DD4-490E-4DE7-83A2-6E2259C2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7E6D0-5F05-4FD8-879A-565A71D2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4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7B591-6B93-465A-8D9A-88F09CD0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67CEDE-CAEA-469E-B5F8-20293186B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78FC0-0EFF-4468-89BC-923273AF2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426A0-35EF-44A2-956C-FC5BE816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7EF5D-4196-4185-BE92-433A0CB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91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545011-FF35-46B5-8592-5934E7138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208CF-65BA-4B1D-859E-94808627C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C5A7A-F66C-4D82-B3F1-F9C0DD226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6031E-37D7-4B07-AE86-956F43317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33A4D-5954-4150-BB32-33AC8B4DB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4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42B865-8991-4FD7-BFC1-2E6DEC30C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4E5DF-D79E-4209-A39C-969A84A75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D7A71-C9B8-43BF-A069-9CC9AE560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1DC95-F821-46EF-A3D6-B25788BA8C83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501CA-A344-44FA-BEBB-6A13E57FB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BEA6D-34EA-4F9D-80C5-31BB3F68E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6C0E4-817D-492F-A05E-47EE22AD6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9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>
            <a:extLst>
              <a:ext uri="{FF2B5EF4-FFF2-40B4-BE49-F238E27FC236}">
                <a16:creationId xmlns:a16="http://schemas.microsoft.com/office/drawing/2014/main" id="{DD88D6E2-1456-4645-9C9D-4FA6641A9844}"/>
              </a:ext>
            </a:extLst>
          </p:cNvPr>
          <p:cNvSpPr/>
          <p:nvPr/>
        </p:nvSpPr>
        <p:spPr>
          <a:xfrm>
            <a:off x="1524000" y="862014"/>
            <a:ext cx="9144000" cy="1277937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txBody>
          <a:bodyPr spcFirstLastPara="1" lIns="51427" tIns="25692" rIns="51427" bIns="25692" anchor="ctr"/>
          <a:lstStyle/>
          <a:p>
            <a:pPr algn="ctr" eaLnBrk="1" hangingPunct="1">
              <a:buSzPts val="1800"/>
              <a:defRPr/>
            </a:pPr>
            <a:endParaRPr sz="1013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315" name="Google Shape;164;p19">
            <a:extLst>
              <a:ext uri="{FF2B5EF4-FFF2-40B4-BE49-F238E27FC236}">
                <a16:creationId xmlns:a16="http://schemas.microsoft.com/office/drawing/2014/main" id="{3CAB3560-F21F-40EE-B2B2-27F264D68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25" y="1128714"/>
            <a:ext cx="8243888" cy="744537"/>
          </a:xfrm>
        </p:spPr>
        <p:txBody>
          <a:bodyPr vert="horz" lIns="51427" tIns="25706" rIns="51427" bIns="25706" rtlCol="0" anchor="ctr">
            <a:normAutofit/>
          </a:bodyPr>
          <a:lstStyle/>
          <a:p>
            <a:pPr>
              <a:buSzPts val="3600"/>
            </a:pPr>
            <a:r>
              <a:rPr lang="en-US" altLang="en-US" sz="2400" b="1">
                <a:solidFill>
                  <a:srgbClr val="58595B"/>
                </a:solidFill>
                <a:latin typeface="Proxima Nova A"/>
                <a:ea typeface="Proxima Nova A"/>
                <a:cs typeface="Proxima Nova A"/>
              </a:rPr>
              <a:t>A multigenerational approach works best</a:t>
            </a:r>
            <a:endParaRPr lang="en-US" altLang="en-US" sz="6000" b="1">
              <a:latin typeface="Proxima Nova A"/>
              <a:ea typeface="Proxima Nova A"/>
              <a:cs typeface="Proxima Nova A"/>
            </a:endParaRPr>
          </a:p>
        </p:txBody>
      </p:sp>
      <p:sp>
        <p:nvSpPr>
          <p:cNvPr id="13316" name="Google Shape;165;p19">
            <a:extLst>
              <a:ext uri="{FF2B5EF4-FFF2-40B4-BE49-F238E27FC236}">
                <a16:creationId xmlns:a16="http://schemas.microsoft.com/office/drawing/2014/main" id="{73DE1E2A-8582-4103-B341-D38799CEEB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510463" y="5075239"/>
            <a:ext cx="1543050" cy="206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51427" tIns="25706" rIns="51427" bIns="25706" rtlCol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A92A6F-2D28-4661-B1C6-933EFE6E38FE}" type="slidenum">
              <a:rPr lang="en-US" altLang="en-US" smtClean="0">
                <a:solidFill>
                  <a:srgbClr val="58595B"/>
                </a:solidFill>
              </a:rPr>
              <a:pPr/>
              <a:t>1</a:t>
            </a:fld>
            <a:endParaRPr lang="en-US" altLang="en-US">
              <a:solidFill>
                <a:srgbClr val="58595B"/>
              </a:solidFill>
            </a:endParaRPr>
          </a:p>
        </p:txBody>
      </p:sp>
      <p:pic>
        <p:nvPicPr>
          <p:cNvPr id="13317" name="Picture 1">
            <a:extLst>
              <a:ext uri="{FF2B5EF4-FFF2-40B4-BE49-F238E27FC236}">
                <a16:creationId xmlns:a16="http://schemas.microsoft.com/office/drawing/2014/main" id="{5D4387FD-3DFE-45B4-A1DB-6BA8E2ED7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2500314"/>
            <a:ext cx="68532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5ABB7725-0E12-434D-AE91-38075F91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Forces effecting children, adults and families</a:t>
            </a: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E3B145FF-A7F9-4C2C-8508-872E70BC58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46A381-8BD2-4F13-ABBE-DB311DBAB4F9}" type="slidenum">
              <a:rPr lang="en-US" altLang="en-US" smtClean="0">
                <a:solidFill>
                  <a:srgbClr val="58595B"/>
                </a:solidFill>
              </a:rPr>
              <a:pPr/>
              <a:t>2</a:t>
            </a:fld>
            <a:endParaRPr lang="en-US" altLang="en-US">
              <a:solidFill>
                <a:srgbClr val="58595B"/>
              </a:solidFill>
            </a:endParaRPr>
          </a:p>
        </p:txBody>
      </p:sp>
      <p:pic>
        <p:nvPicPr>
          <p:cNvPr id="51204" name="Content Placeholder 4">
            <a:extLst>
              <a:ext uri="{FF2B5EF4-FFF2-40B4-BE49-F238E27FC236}">
                <a16:creationId xmlns:a16="http://schemas.microsoft.com/office/drawing/2014/main" id="{5A3E2AC3-086C-4B8B-A552-91CA8713C0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9525" y="1327150"/>
            <a:ext cx="4546600" cy="1708150"/>
          </a:xfr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5702C3B-D31A-4D31-94A4-796F81E8FB11}"/>
              </a:ext>
            </a:extLst>
          </p:cNvPr>
          <p:cNvGraphicFramePr>
            <a:graphicFrameLocks noGrp="1"/>
          </p:cNvGraphicFramePr>
          <p:nvPr/>
        </p:nvGraphicFramePr>
        <p:xfrm>
          <a:off x="3048000" y="3127375"/>
          <a:ext cx="6096000" cy="3376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5808722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7513758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77461491"/>
                    </a:ext>
                  </a:extLst>
                </a:gridCol>
              </a:tblGrid>
              <a:tr h="823118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Language Nutrition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Health 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Transit/Access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3819584906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Developmental activities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Housing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Employment</a:t>
                      </a:r>
                    </a:p>
                    <a:p>
                      <a:pPr algn="l"/>
                      <a:endParaRPr lang="en-US" sz="1800" dirty="0"/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2978765100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Healthy relationships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Food/Nutrition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Financial 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946632800"/>
                  </a:ext>
                </a:extLst>
              </a:tr>
              <a:tr h="636544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Support System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Education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Relationships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47861357"/>
                  </a:ext>
                </a:extLst>
              </a:tr>
              <a:tr h="636544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Other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Other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Other</a:t>
                      </a:r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219592412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BBBE931-F5A9-4C73-9481-7A03398DA67C}"/>
</file>

<file path=customXml/itemProps2.xml><?xml version="1.0" encoding="utf-8"?>
<ds:datastoreItem xmlns:ds="http://schemas.openxmlformats.org/officeDocument/2006/customXml" ds:itemID="{D46849F9-0B6F-44D3-AF20-6E72BB8955BB}"/>
</file>

<file path=customXml/itemProps3.xml><?xml version="1.0" encoding="utf-8"?>
<ds:datastoreItem xmlns:ds="http://schemas.openxmlformats.org/officeDocument/2006/customXml" ds:itemID="{277B342D-8C27-4874-8167-6C43C327791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</Words>
  <Application>Microsoft Office PowerPoint</Application>
  <PresentationFormat>Widescreen</PresentationFormat>
  <Paragraphs>20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Proxima Nova</vt:lpstr>
      <vt:lpstr>Proxima Nova A</vt:lpstr>
      <vt:lpstr>Office Theme</vt:lpstr>
      <vt:lpstr>A multigenerational approach works best</vt:lpstr>
      <vt:lpstr>Forces effecting children, adults and families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multigenerational approach works best</dc:title>
  <dc:creator>d peterson</dc:creator>
  <cp:lastModifiedBy>d peterson</cp:lastModifiedBy>
  <cp:revision>1</cp:revision>
  <dcterms:created xsi:type="dcterms:W3CDTF">2020-01-20T21:35:07Z</dcterms:created>
  <dcterms:modified xsi:type="dcterms:W3CDTF">2020-01-20T21:37:07Z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