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emf" ContentType="image/x-emf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88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56754-9CAB-4322-96D3-BA028F9185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3EEB41-62F2-4696-AD0C-4D3A7D9089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4311AA-8BF6-4C3D-8E55-540E80F0A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25A63-C466-4D65-9847-808D3D9E584B}" type="datetimeFigureOut">
              <a:rPr lang="en-US" smtClean="0"/>
              <a:t>7/11/2019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858738-5DF4-40A8-B2CB-A5A293E1F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DCA025-5C4A-48E1-A056-46C510A76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6FFED-6E37-4058-AEE8-FDC426CB6A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311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53FA9-CBE5-4CBF-BE7A-6C8388BCD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309C25-94F4-4700-8BD9-A4357F9710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92B62E-5EE0-4F75-B1B5-582E9EA98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25A63-C466-4D65-9847-808D3D9E584B}" type="datetimeFigureOut">
              <a:rPr lang="en-US" smtClean="0"/>
              <a:t>7/11/2019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D6A78C-4151-47C6-9912-6924577C0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F67A27-813B-4872-A664-B22183383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6FFED-6E37-4058-AEE8-FDC426CB6A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583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32A66-E835-43BA-BDF3-AFE6469C8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BD225E-B7D2-4F4E-AE2E-579DFBAC1A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C580C3-9AE6-40E7-A0C5-035FE03EC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25A63-C466-4D65-9847-808D3D9E584B}" type="datetimeFigureOut">
              <a:rPr lang="en-US" smtClean="0"/>
              <a:t>7/11/2019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30521A-C00C-4379-AB21-FA53743A3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4A2E96-3B17-4847-8825-8454778E5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6FFED-6E37-4058-AEE8-FDC426CB6A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839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5484A-0403-48B1-A40B-B1B8B59BC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EA4CDF-9147-4048-9C37-166D20C3FE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9B17FB-62B2-4730-A179-8EEDADCAB4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9F2126-76EF-4EC7-992A-DFFC4A064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25A63-C466-4D65-9847-808D3D9E584B}" type="datetimeFigureOut">
              <a:rPr lang="en-US" smtClean="0"/>
              <a:t>7/11/2019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8AC9B7-3554-47A8-9B86-223914EF1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6B7EF-C3B2-4092-B0F6-F21BED678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6FFED-6E37-4058-AEE8-FDC426CB6A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596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6D75B-E907-4E03-A707-8F7245229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3D3F13-B283-4EBD-9462-1D3FE3399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CD247E-EE78-4B18-B865-1BD64782AB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DABD8E-6B9C-41AF-BA6B-422FE71C93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AF1870-9E30-4437-A4D5-D48E79682E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5C431B-7232-423A-86C4-0BBC1CDA5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25A63-C466-4D65-9847-808D3D9E584B}" type="datetimeFigureOut">
              <a:rPr lang="en-US" smtClean="0"/>
              <a:t>7/11/2019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C65DA3-4538-4C28-9574-40233623E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9C1C90-CFB4-4011-9110-0A636C9C0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6FFED-6E37-4058-AEE8-FDC426CB6A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375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EDFE5-1BE8-43E7-AE26-5AC8501D5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ABB310-B94E-41CF-B4A8-BEE5E572D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25A63-C466-4D65-9847-808D3D9E584B}" type="datetimeFigureOut">
              <a:rPr lang="en-US" smtClean="0"/>
              <a:t>7/11/2019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A2CE8B-F557-4AC9-83B5-E6888730C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82700B-6395-453C-8A3D-0BAFC6166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6FFED-6E37-4058-AEE8-FDC426CB6A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960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D48F33-D0C1-4449-88A2-B942B5A33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25A63-C466-4D65-9847-808D3D9E584B}" type="datetimeFigureOut">
              <a:rPr lang="en-US" smtClean="0"/>
              <a:t>7/11/2019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7FC504-C204-4FC3-81DE-19300C2C2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38AF18-EA01-44C3-B22B-559F734F5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6FFED-6E37-4058-AEE8-FDC426CB6A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45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019F6-CC7A-48D8-A0A1-16A7DB80C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506D6F-3A82-402A-8483-6DD08750EE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0ABA69-A6B6-4D99-955E-5BFA30D3C1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6A956D-7600-45A1-A3B0-F69409A84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25A63-C466-4D65-9847-808D3D9E584B}" type="datetimeFigureOut">
              <a:rPr lang="en-US" smtClean="0"/>
              <a:t>7/11/2019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253433-C5E2-44D2-8B06-7A6FA1F46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205AD8-8646-48A9-8B66-131B10021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6FFED-6E37-4058-AEE8-FDC426CB6A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280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8D553-FB46-4678-82B7-049B3D685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C557BF-86F5-4A14-99AC-151DD03733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F94438-5133-4AFF-AD08-AC31AC10A2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8041B3-5CF5-4259-A0F1-A724806BC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25A63-C466-4D65-9847-808D3D9E584B}" type="datetimeFigureOut">
              <a:rPr lang="en-US" smtClean="0"/>
              <a:t>7/11/2019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745EE2-089A-4167-A9E4-50818D853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A3F979-1E6D-4B9E-A79B-08192997E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6FFED-6E37-4058-AEE8-FDC426CB6A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339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B747E-F06D-4FAC-BA75-2FABED5FA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CB1E9D-4CA0-4ECE-9A01-7F65354576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5A0EF-155C-42BC-B21C-7180F9357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25A63-C466-4D65-9847-808D3D9E584B}" type="datetimeFigureOut">
              <a:rPr lang="en-US" smtClean="0"/>
              <a:t>7/11/2019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0058FA-3E0C-4F51-9FEC-801A22EC4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F51562-B2A1-4CCA-8AF6-BCF7D88DF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6FFED-6E37-4058-AEE8-FDC426CB6A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321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65DBF0-7D9D-4A48-9613-E680D1CF05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CBA24E-93A7-4E4C-BA9C-5D919B8CB4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C158F6-461F-43E3-B86C-5298FCE51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25A63-C466-4D65-9847-808D3D9E584B}" type="datetimeFigureOut">
              <a:rPr lang="en-US" smtClean="0"/>
              <a:t>7/11/2019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DCD3AD-FE91-4F2E-8C79-2DAD19250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5616C6-0890-49D7-AF46-7AC069456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6FFED-6E37-4058-AEE8-FDC426CB6A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485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D8EEDC-58DD-42E5-9FF7-5A6963B3F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F5860F-1F73-4E88-A037-E462510742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4C262F-F557-4680-AC7D-495DE49426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25A63-C466-4D65-9847-808D3D9E584B}" type="datetimeFigureOut">
              <a:rPr lang="en-US" smtClean="0"/>
              <a:t>7/11/2019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D65A00-CA41-431B-8C29-2FE4BE4276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5FA101-7161-48F2-854C-EF767A17BC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76FFED-6E37-4058-AEE8-FDC426CB6A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500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98CF9-6F46-49AD-B223-5C7E35F9AB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B9572C-D5E1-4AA1-841C-7D25EAD4EE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1BAA09-3CB6-4996-A93C-958544088D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026" y="0"/>
            <a:ext cx="97299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1499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Presentations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A267EC4A-0E63-4E1D-A9D5-183EEE64F5F2}"/>
</file>

<file path=customXml/itemProps2.xml><?xml version="1.0" encoding="utf-8"?>
<ds:datastoreItem xmlns:ds="http://schemas.openxmlformats.org/officeDocument/2006/customXml" ds:itemID="{520C012F-B607-4B31-B283-0AA90B590885}"/>
</file>

<file path=customXml/itemProps3.xml><?xml version="1.0" encoding="utf-8"?>
<ds:datastoreItem xmlns:ds="http://schemas.openxmlformats.org/officeDocument/2006/customXml" ds:itemID="{CD96F26D-AD24-4E48-A914-FF2D15A90F41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 peterson</dc:creator>
  <cp:lastModifiedBy>d peterson</cp:lastModifiedBy>
  <cp:revision>1</cp:revision>
  <dcterms:created xsi:type="dcterms:W3CDTF">2019-07-11T21:09:43Z</dcterms:created>
  <dcterms:modified xsi:type="dcterms:W3CDTF">2019-07-11T21:10:22Z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0x0101001FD4480C948BFE43BEB99D9404D53592</vt:lpwstr>
  </property>
</Properties>
</file>