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emf" ContentType="image/x-emf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94" r:id="rId2"/>
    <p:sldId id="292" r:id="rId3"/>
    <p:sldId id="291" r:id="rId4"/>
    <p:sldId id="293" r:id="rId5"/>
    <p:sldId id="259" r:id="rId6"/>
    <p:sldId id="260" r:id="rId7"/>
    <p:sldId id="261" r:id="rId8"/>
    <p:sldId id="262" r:id="rId9"/>
    <p:sldId id="263" r:id="rId10"/>
    <p:sldId id="264" r:id="rId11"/>
  </p:sldIdLst>
  <p:sldSz cx="10058400" cy="10058400"/>
  <p:notesSz cx="10058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2395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68D38-A7FA-4CB6-A412-D50679B9B99A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1257300"/>
            <a:ext cx="339407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4840288"/>
            <a:ext cx="80454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43592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9553575"/>
            <a:ext cx="43592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259A8-915D-41FD-BBF8-C7F34810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57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259A8-915D-41FD-BBF8-C7F34810FC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83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87368-F418-4A4A-A37C-155DE0A9F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5" y="670560"/>
            <a:ext cx="3244096" cy="2346960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77055B-CEBE-481E-8C95-22047ED8CF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6130" y="1448224"/>
            <a:ext cx="5092065" cy="7147983"/>
          </a:xfrm>
        </p:spPr>
        <p:txBody>
          <a:bodyPr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A2FCF-11AC-4814-93F8-8E28A21D1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825" y="3017520"/>
            <a:ext cx="3244096" cy="5590329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243931-3D05-45E8-B8C6-D5D229AB8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32CA-9AFF-4D35-AC34-1AD8DF4DAA9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DC5BC-420D-4722-B6BC-C747F2DBB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35EE1-54A4-40F1-8651-C476C14CE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0B4-22F7-4997-997E-1B100CA45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44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9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W:\website\Logo\WACHP-Logo-Color-hir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4481513"/>
            <a:ext cx="5205413" cy="109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845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45CC7C-876C-45AB-A06D-069D223CB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72462"/>
            <a:ext cx="7162800" cy="882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89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5BDF7-0AAC-4B6D-ABDD-35ADD7DF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2B2DEB-089D-4DF4-879A-2D199F70BEC5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FCAD5-1BFA-438D-8E2E-B53152095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8B4345-6846-4B53-8F83-C02DCB4C3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1143000"/>
            <a:ext cx="9725025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86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5DB923-B39D-4AF9-AFA9-88F164C3F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197"/>
            <a:ext cx="8458200" cy="973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80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676400"/>
            <a:ext cx="9144000" cy="784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C60D62-2A45-402E-A126-A3AE35FA1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615553"/>
          </a:xfrm>
        </p:spPr>
        <p:txBody>
          <a:bodyPr/>
          <a:lstStyle/>
          <a:p>
            <a:pPr algn="ctr"/>
            <a:r>
              <a:rPr lang="en-US" sz="4000" dirty="0"/>
              <a:t>$124,000 in medical expenses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F64E4BA-7BC9-484A-AC98-5F234382E5A8}"/>
              </a:ext>
            </a:extLst>
          </p:cNvPr>
          <p:cNvSpPr/>
          <p:nvPr/>
        </p:nvSpPr>
        <p:spPr>
          <a:xfrm>
            <a:off x="4114800" y="4800600"/>
            <a:ext cx="27432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434AB1-B6A8-4738-B56E-5DE793FC6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78" y="1981200"/>
            <a:ext cx="9031044" cy="77724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4787F39E-24F5-49BB-87C5-B90506B07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10896"/>
            <a:ext cx="9052560" cy="615553"/>
          </a:xfrm>
        </p:spPr>
        <p:txBody>
          <a:bodyPr/>
          <a:lstStyle/>
          <a:p>
            <a:pPr algn="ctr"/>
            <a:r>
              <a:rPr lang="en-US" sz="4000" dirty="0"/>
              <a:t>$162,000 medical expenses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B87EFB-DCFD-471B-8961-B1F07C2A026D}"/>
              </a:ext>
            </a:extLst>
          </p:cNvPr>
          <p:cNvSpPr/>
          <p:nvPr/>
        </p:nvSpPr>
        <p:spPr>
          <a:xfrm rot="3935235">
            <a:off x="6924486" y="4961266"/>
            <a:ext cx="894875" cy="16204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76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1E041-76A3-4148-BA56-4616A8A92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615553"/>
          </a:xfrm>
        </p:spPr>
        <p:txBody>
          <a:bodyPr/>
          <a:lstStyle/>
          <a:p>
            <a:pPr algn="ctr"/>
            <a:r>
              <a:rPr lang="en-US" sz="4000" dirty="0"/>
              <a:t>$566,000 in medical expenses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797CD5-51ED-4B01-B8CF-04B3872AD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03" y="2057400"/>
            <a:ext cx="8700778" cy="66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81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BA2D7-F683-4A93-B4AC-C3551540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0"/>
            <a:ext cx="8945880" cy="1231106"/>
          </a:xfrm>
        </p:spPr>
        <p:txBody>
          <a:bodyPr/>
          <a:lstStyle/>
          <a:p>
            <a:pPr algn="ctr"/>
            <a:r>
              <a:rPr lang="en-US" sz="4000" dirty="0"/>
              <a:t>$245,000 in past medical expense + $286,000 in future medical expenses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494948-BB62-4211-AE60-944B0AFF2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9509"/>
            <a:ext cx="10058400" cy="753938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24E372D-9641-46C7-9CD7-FEEE160C6F17}"/>
              </a:ext>
            </a:extLst>
          </p:cNvPr>
          <p:cNvSpPr/>
          <p:nvPr/>
        </p:nvSpPr>
        <p:spPr>
          <a:xfrm flipH="1" flipV="1">
            <a:off x="7924800" y="4876800"/>
            <a:ext cx="10668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30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F1F65-525C-45FA-BF92-38C848B18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615553"/>
          </a:xfrm>
        </p:spPr>
        <p:txBody>
          <a:bodyPr/>
          <a:lstStyle/>
          <a:p>
            <a:pPr algn="ctr"/>
            <a:r>
              <a:rPr lang="en-US" sz="4000" dirty="0"/>
              <a:t>$144,000 in medical expenses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278E7-F123-4B9A-91B4-274A74BBF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274" y="2750000"/>
            <a:ext cx="8117851" cy="45584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7260983-2792-4AC7-BE38-EEDBE18EB6BE}"/>
              </a:ext>
            </a:extLst>
          </p:cNvPr>
          <p:cNvSpPr/>
          <p:nvPr/>
        </p:nvSpPr>
        <p:spPr>
          <a:xfrm>
            <a:off x="4724400" y="5029200"/>
            <a:ext cx="9144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2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68589-EAB9-4688-B40C-2AC42532E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31106"/>
          </a:xfrm>
        </p:spPr>
        <p:txBody>
          <a:bodyPr/>
          <a:lstStyle/>
          <a:p>
            <a:pPr algn="ctr"/>
            <a:r>
              <a:rPr lang="en-US" sz="4000" dirty="0"/>
              <a:t>$320,000 in past medical expenses and $150,286 in future medical expenses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BDF247-B4E7-4507-940A-B7FBC5F91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674" y="2122800"/>
            <a:ext cx="7759051" cy="58128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24A71E2-AFCD-4A80-BDE8-2D03DA40CD72}"/>
              </a:ext>
            </a:extLst>
          </p:cNvPr>
          <p:cNvSpPr/>
          <p:nvPr/>
        </p:nvSpPr>
        <p:spPr>
          <a:xfrm>
            <a:off x="4114800" y="4267200"/>
            <a:ext cx="1524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38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96A2C30-0E35-4004-B6A6-8403D18C4FBC}"/>
</file>

<file path=customXml/itemProps2.xml><?xml version="1.0" encoding="utf-8"?>
<ds:datastoreItem xmlns:ds="http://schemas.openxmlformats.org/officeDocument/2006/customXml" ds:itemID="{E5A7F35B-4784-4EEC-9830-BDD747D97013}"/>
</file>

<file path=customXml/itemProps3.xml><?xml version="1.0" encoding="utf-8"?>
<ds:datastoreItem xmlns:ds="http://schemas.openxmlformats.org/officeDocument/2006/customXml" ds:itemID="{D0EFA322-42F0-4475-BDB6-3AB8842DDA3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</TotalTime>
  <Words>46</Words>
  <Application>Microsoft Office PowerPoint</Application>
  <PresentationFormat>Custom</PresentationFormat>
  <Paragraphs>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$124,000 in medical expenses</vt:lpstr>
      <vt:lpstr>$162,000 medical expenses</vt:lpstr>
      <vt:lpstr>$566,000 in medical expenses</vt:lpstr>
      <vt:lpstr>$245,000 in past medical expense + $286,000 in future medical expenses</vt:lpstr>
      <vt:lpstr>$144,000 in medical expenses</vt:lpstr>
      <vt:lpstr>$320,000 in past medical expenses and $150,286 in future medical expenses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Adelman presentation</dc:title>
  <dc:creator>Jonathan Adelman</dc:creator>
  <cp:lastModifiedBy>McFall, Macy</cp:lastModifiedBy>
  <cp:revision>17</cp:revision>
  <dcterms:created xsi:type="dcterms:W3CDTF">2019-11-15T01:02:22Z</dcterms:created>
  <dcterms:modified xsi:type="dcterms:W3CDTF">2019-11-20T15:09:38Z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2019-01-07T00:00:00Z</vt:filetime>
  </property>
  <property fmtid="{D5CDD505-2E9C-101B-9397-08002B2CF9AE}" pid="3" name="Creator">
    <vt:lpwstr>BIRT Report Engine /opt/was/profiles/base/installedApps/ws29pes00001juxNode01Cell/PAI87A00.ear/org.eclipse.birt.runtime.jar.</vt:lpwstr>
  </property>
  <property fmtid="{D5CDD505-2E9C-101B-9397-08002B2CF9AE}" pid="4" name="LastSaved">
    <vt:lpwstr>2019-11-14T19:00:00Z</vt:lpwstr>
  </property>
  <property fmtid="{D5CDD505-2E9C-101B-9397-08002B2CF9AE}" pid="5" name="ContentTypeId">
    <vt:lpwstr>0x0101001FD4480C948BFE43BEB99D9404D53592</vt:lpwstr>
  </property>
</Properties>
</file>