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89" r:id="rId5"/>
    <p:sldMasterId id="2147483664" r:id="rId6"/>
    <p:sldMasterId id="2147483674" r:id="rId7"/>
  </p:sldMasterIdLst>
  <p:notesMasterIdLst>
    <p:notesMasterId r:id="rId23"/>
  </p:notesMasterIdLst>
  <p:sldIdLst>
    <p:sldId id="256" r:id="rId8"/>
    <p:sldId id="262" r:id="rId9"/>
    <p:sldId id="312" r:id="rId10"/>
    <p:sldId id="308" r:id="rId11"/>
    <p:sldId id="313" r:id="rId12"/>
    <p:sldId id="301" r:id="rId13"/>
    <p:sldId id="279" r:id="rId14"/>
    <p:sldId id="297" r:id="rId15"/>
    <p:sldId id="316" r:id="rId16"/>
    <p:sldId id="319" r:id="rId17"/>
    <p:sldId id="293" r:id="rId18"/>
    <p:sldId id="311" r:id="rId19"/>
    <p:sldId id="304" r:id="rId20"/>
    <p:sldId id="270" r:id="rId21"/>
    <p:sldId id="31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65AE33B-0119-A743-9822-909B4C474E85}">
          <p14:sldIdLst>
            <p14:sldId id="256"/>
            <p14:sldId id="262"/>
            <p14:sldId id="312"/>
            <p14:sldId id="308"/>
            <p14:sldId id="313"/>
            <p14:sldId id="301"/>
            <p14:sldId id="279"/>
            <p14:sldId id="297"/>
            <p14:sldId id="316"/>
            <p14:sldId id="319"/>
            <p14:sldId id="293"/>
            <p14:sldId id="311"/>
            <p14:sldId id="304"/>
            <p14:sldId id="270"/>
            <p14:sldId id="315"/>
          </p14:sldIdLst>
        </p14:section>
      </p14:sectionLst>
    </p:ext>
    <p:ext uri="{EFAFB233-063F-42B5-8137-9DF3F51BA10A}">
      <p15:sldGuideLst xmlns:p15="http://schemas.microsoft.com/office/powerpoint/2012/main">
        <p15:guide id="1" pos="7128" userDrawn="1">
          <p15:clr>
            <a:srgbClr val="A4A3A4"/>
          </p15:clr>
        </p15:guide>
        <p15:guide id="2" orient="horz" pos="187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cobsen, Amy VOXGLOBAL" initials="JAV" lastIdx="1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D3D3"/>
    <a:srgbClr val="979BBF"/>
    <a:srgbClr val="D0D8E0"/>
    <a:srgbClr val="659B41"/>
    <a:srgbClr val="27428D"/>
    <a:srgbClr val="E8BD5E"/>
    <a:srgbClr val="2742A6"/>
    <a:srgbClr val="6686B0"/>
    <a:srgbClr val="C3DD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/>
    <p:restoredTop sz="94079" autoAdjust="0"/>
  </p:normalViewPr>
  <p:slideViewPr>
    <p:cSldViewPr snapToGrid="0" snapToObjects="1">
      <p:cViewPr varScale="1">
        <p:scale>
          <a:sx n="105" d="100"/>
          <a:sy n="105" d="100"/>
        </p:scale>
        <p:origin x="2700" y="144"/>
      </p:cViewPr>
      <p:guideLst>
        <p:guide pos="7128"/>
        <p:guide orient="horz" pos="18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AAF56B-3D6E-DE41-9897-700D7F3F9CCC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C771C-5ED3-5046-B70D-D1C65A3E8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618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C771C-5ED3-5046-B70D-D1C65A3E80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86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C771C-5ED3-5046-B70D-D1C65A3E806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21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C771C-5ED3-5046-B70D-D1C65A3E806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26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6c12888762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6c12888762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5539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C771C-5ED3-5046-B70D-D1C65A3E80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589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C771C-5ED3-5046-B70D-D1C65A3E80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31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C771C-5ED3-5046-B70D-D1C65A3E806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057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C771C-5ED3-5046-B70D-D1C65A3E806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530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C771C-5ED3-5046-B70D-D1C65A3E806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99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C771C-5ED3-5046-B70D-D1C65A3E806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382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C771C-5ED3-5046-B70D-D1C65A3E806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3420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AC771C-5ED3-5046-B70D-D1C65A3E806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4870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8C40225-777A-764C-83FB-FFAEBD3C23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A1632D-A843-A84F-A2C1-C682840A2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81120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F8A4E-5616-6847-A60C-96643C8D2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682" y="1825625"/>
            <a:ext cx="10733692" cy="4039145"/>
          </a:xfrm>
        </p:spPr>
        <p:txBody>
          <a:bodyPr/>
          <a:lstStyle>
            <a:lvl1pPr>
              <a:defRPr>
                <a:solidFill>
                  <a:srgbClr val="2742A6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A52029A-AB24-EB4B-AEDF-8A5961B19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603" y="187325"/>
            <a:ext cx="10717048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3509E-FE8F-0E46-8920-72A6FA513C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319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05273-4765-8848-A78C-F3BF40B13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CB9D1-C435-B648-951E-EE2571ED1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DEB4B-B4B8-2D40-94E5-1E9F984D0C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488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2C367-2309-F64D-B9FB-ECB0D2FBE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198" y="199754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83CA1-6D6A-EB43-96C0-DF163928A1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0920" y="1825625"/>
            <a:ext cx="5181600" cy="37456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53D803-A99F-B54C-8659-9A8040421C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456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F88AE-5C62-8F40-8697-FF7AF345CC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812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BFA81C8-E1C8-964F-BE95-A68C9D4E94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23900" y="1867161"/>
            <a:ext cx="4703618" cy="3276077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lnSpc>
                <a:spcPct val="110000"/>
              </a:lnSpc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145DAAF0-AB96-E64D-B6CA-0242C9A0C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900" y="153630"/>
            <a:ext cx="69342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0" i="0">
                <a:latin typeface="Avenir Medium" panose="02000503020000020003" pitchFamily="2" charset="0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074E82-0C7D-7346-879D-80A15531A3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8AB88B4-8C64-0749-94D4-6011CDE693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51418" y="-6927272"/>
            <a:ext cx="12173327" cy="12436694"/>
          </a:xfrm>
          <a:prstGeom prst="pie">
            <a:avLst>
              <a:gd name="adj1" fmla="val 16357781"/>
              <a:gd name="adj2" fmla="val 16356803"/>
            </a:avLst>
          </a:prstGeo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70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08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0">
          <p15:clr>
            <a:srgbClr val="FBAE40"/>
          </p15:clr>
        </p15:guide>
        <p15:guide id="4" pos="528">
          <p15:clr>
            <a:srgbClr val="FBAE40"/>
          </p15:clr>
        </p15:guide>
        <p15:guide id="5" pos="7224">
          <p15:clr>
            <a:srgbClr val="FBAE40"/>
          </p15:clr>
        </p15:guide>
        <p15:guide id="6" pos="4824">
          <p15:clr>
            <a:srgbClr val="FBAE40"/>
          </p15:clr>
        </p15:guide>
        <p15:guide id="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BFA81C8-E1C8-964F-BE95-A68C9D4E94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23900" y="1867161"/>
            <a:ext cx="4703618" cy="3276077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lnSpc>
                <a:spcPct val="110000"/>
              </a:lnSpc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145DAAF0-AB96-E64D-B6CA-0242C9A0C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900" y="272019"/>
            <a:ext cx="69342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0" i="0">
                <a:latin typeface="Avenir Medium" panose="02000503020000020003" pitchFamily="2" charset="0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074E82-0C7D-7346-879D-80A15531A3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8AB88B4-8C64-0749-94D4-6011CDE693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51418" y="-6927272"/>
            <a:ext cx="12173327" cy="12436694"/>
          </a:xfrm>
          <a:prstGeom prst="pie">
            <a:avLst>
              <a:gd name="adj1" fmla="val 16357781"/>
              <a:gd name="adj2" fmla="val 16356803"/>
            </a:avLst>
          </a:prstGeo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2DF4790-06E7-724E-8E21-71C01B93E48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91300" y="3505200"/>
            <a:ext cx="2133600" cy="1638300"/>
          </a:xfrm>
        </p:spPr>
        <p:txBody>
          <a:bodyPr/>
          <a:lstStyle>
            <a:lvl1pPr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defRPr sz="3200" b="1" i="0">
                <a:solidFill>
                  <a:schemeClr val="bg1"/>
                </a:solidFill>
                <a:latin typeface="Avenir Black" panose="02000503020000020003" pitchFamily="2" charset="0"/>
              </a:defRPr>
            </a:lvl1pPr>
            <a:lvl2pPr>
              <a:spcBef>
                <a:spcPts val="200"/>
              </a:spcBef>
              <a:spcAft>
                <a:spcPts val="200"/>
              </a:spcAft>
              <a:defRPr sz="2000" b="0" i="0">
                <a:solidFill>
                  <a:schemeClr val="bg1"/>
                </a:solidFill>
                <a:latin typeface="Avenir Book" panose="02000503020000020003" pitchFamily="2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12160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08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0">
          <p15:clr>
            <a:srgbClr val="FBAE40"/>
          </p15:clr>
        </p15:guide>
        <p15:guide id="4" pos="528">
          <p15:clr>
            <a:srgbClr val="FBAE40"/>
          </p15:clr>
        </p15:guide>
        <p15:guide id="5" pos="7224">
          <p15:clr>
            <a:srgbClr val="FBAE40"/>
          </p15:clr>
        </p15:guide>
        <p15:guide id="6" pos="4824">
          <p15:clr>
            <a:srgbClr val="FBAE40"/>
          </p15:clr>
        </p15:guide>
        <p15:guide id="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BFA81C8-E1C8-964F-BE95-A68C9D4E94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00800" y="1867161"/>
            <a:ext cx="4703618" cy="3276077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lnSpc>
                <a:spcPct val="110000"/>
              </a:lnSpc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074E82-0C7D-7346-879D-80A15531A3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8AB88B4-8C64-0749-94D4-6011CDE693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6123165" y="-6927272"/>
            <a:ext cx="12173327" cy="12436694"/>
          </a:xfrm>
          <a:prstGeom prst="pie">
            <a:avLst>
              <a:gd name="adj1" fmla="val 16357781"/>
              <a:gd name="adj2" fmla="val 16356803"/>
            </a:avLst>
          </a:prstGeo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2DF4790-06E7-724E-8E21-71C01B93E48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53731" y="3505200"/>
            <a:ext cx="2133600" cy="1638300"/>
          </a:xfrm>
        </p:spPr>
        <p:txBody>
          <a:bodyPr/>
          <a:lstStyle>
            <a:lvl1pPr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defRPr sz="3200" b="1" i="0">
                <a:solidFill>
                  <a:schemeClr val="bg1"/>
                </a:solidFill>
                <a:latin typeface="Avenir Black" panose="02000503020000020003" pitchFamily="2" charset="0"/>
              </a:defRPr>
            </a:lvl1pPr>
            <a:lvl2pPr>
              <a:spcBef>
                <a:spcPts val="200"/>
              </a:spcBef>
              <a:spcAft>
                <a:spcPts val="200"/>
              </a:spcAft>
              <a:defRPr sz="2000" b="0" i="0">
                <a:solidFill>
                  <a:schemeClr val="bg1"/>
                </a:solidFill>
                <a:latin typeface="Avenir Book" panose="02000503020000020003" pitchFamily="2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9C0E137-D856-5949-A0F1-501D4FF38388}"/>
              </a:ext>
            </a:extLst>
          </p:cNvPr>
          <p:cNvGrpSpPr/>
          <p:nvPr userDrawn="1"/>
        </p:nvGrpSpPr>
        <p:grpSpPr>
          <a:xfrm rot="10800000">
            <a:off x="9024635" y="-12357"/>
            <a:ext cx="3167365" cy="1199351"/>
            <a:chOff x="-8549" y="-34184"/>
            <a:chExt cx="3167365" cy="1199351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6AF4A56-E41E-5D43-84D2-2699B2574AB4}"/>
                </a:ext>
              </a:extLst>
            </p:cNvPr>
            <p:cNvSpPr/>
            <p:nvPr userDrawn="1"/>
          </p:nvSpPr>
          <p:spPr>
            <a:xfrm>
              <a:off x="2854748" y="-14903"/>
              <a:ext cx="300488" cy="300488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BCC8FFA-7BA5-064F-AC02-5D736A7EE9DE}"/>
                </a:ext>
              </a:extLst>
            </p:cNvPr>
            <p:cNvSpPr/>
            <p:nvPr userDrawn="1"/>
          </p:nvSpPr>
          <p:spPr>
            <a:xfrm>
              <a:off x="1012854" y="-29844"/>
              <a:ext cx="300488" cy="300488"/>
            </a:xfrm>
            <a:prstGeom prst="rect">
              <a:avLst/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6D642EE-73ED-7A48-ADDD-4D74EDE668DA}"/>
                </a:ext>
              </a:extLst>
            </p:cNvPr>
            <p:cNvSpPr/>
            <p:nvPr userDrawn="1"/>
          </p:nvSpPr>
          <p:spPr>
            <a:xfrm>
              <a:off x="1933801" y="-34184"/>
              <a:ext cx="300488" cy="30048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9F796E3-90E3-294E-BEA7-807027168F84}"/>
                </a:ext>
              </a:extLst>
            </p:cNvPr>
            <p:cNvSpPr/>
            <p:nvPr userDrawn="1"/>
          </p:nvSpPr>
          <p:spPr>
            <a:xfrm>
              <a:off x="514042" y="414998"/>
              <a:ext cx="300488" cy="300488"/>
            </a:xfrm>
            <a:prstGeom prst="rect">
              <a:avLst/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A710603-E04A-A746-A20A-4A45541BB8AF}"/>
                </a:ext>
              </a:extLst>
            </p:cNvPr>
            <p:cNvSpPr/>
            <p:nvPr userDrawn="1"/>
          </p:nvSpPr>
          <p:spPr>
            <a:xfrm>
              <a:off x="2865492" y="871841"/>
              <a:ext cx="293324" cy="293324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8E0F6B7-F7F5-414E-A581-CDE4A1B8BD9A}"/>
                </a:ext>
              </a:extLst>
            </p:cNvPr>
            <p:cNvSpPr/>
            <p:nvPr userDrawn="1"/>
          </p:nvSpPr>
          <p:spPr>
            <a:xfrm>
              <a:off x="-8549" y="-3331"/>
              <a:ext cx="300488" cy="300488"/>
            </a:xfrm>
            <a:prstGeom prst="rect">
              <a:avLst/>
            </a:prstGeom>
            <a:solidFill>
              <a:schemeClr val="accent4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C4951E5-CCF5-604F-9AD6-F110976ECF93}"/>
                </a:ext>
              </a:extLst>
            </p:cNvPr>
            <p:cNvSpPr/>
            <p:nvPr userDrawn="1"/>
          </p:nvSpPr>
          <p:spPr>
            <a:xfrm>
              <a:off x="-8549" y="846775"/>
              <a:ext cx="300488" cy="300488"/>
            </a:xfrm>
            <a:prstGeom prst="rect">
              <a:avLst/>
            </a:prstGeom>
            <a:solidFill>
              <a:schemeClr val="accent4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B33906C-5497-6341-87CB-07CFFEB749BC}"/>
                </a:ext>
              </a:extLst>
            </p:cNvPr>
            <p:cNvSpPr/>
            <p:nvPr userDrawn="1"/>
          </p:nvSpPr>
          <p:spPr>
            <a:xfrm>
              <a:off x="2420663" y="412144"/>
              <a:ext cx="300488" cy="30048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E1E8B9D-C0C8-664E-B2E5-88E2DD7381AD}"/>
                </a:ext>
              </a:extLst>
            </p:cNvPr>
            <p:cNvSpPr/>
            <p:nvPr userDrawn="1"/>
          </p:nvSpPr>
          <p:spPr>
            <a:xfrm>
              <a:off x="1940963" y="871841"/>
              <a:ext cx="293326" cy="293326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16579C91-8636-C44E-8CDE-1478A19E93DA}"/>
                </a:ext>
              </a:extLst>
            </p:cNvPr>
            <p:cNvSpPr/>
            <p:nvPr userDrawn="1"/>
          </p:nvSpPr>
          <p:spPr>
            <a:xfrm>
              <a:off x="1016436" y="871841"/>
              <a:ext cx="293324" cy="293324"/>
            </a:xfrm>
            <a:prstGeom prst="rect">
              <a:avLst/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8223666B-5524-6441-91A5-F62F059105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30000"/>
            </a:blip>
            <a:stretch>
              <a:fillRect/>
            </a:stretch>
          </p:blipFill>
          <p:spPr>
            <a:xfrm>
              <a:off x="1467352" y="412144"/>
              <a:ext cx="300488" cy="3004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5685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2" userDrawn="1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0">
          <p15:clr>
            <a:srgbClr val="FBAE40"/>
          </p15:clr>
        </p15:guide>
        <p15:guide id="4" pos="528">
          <p15:clr>
            <a:srgbClr val="FBAE40"/>
          </p15:clr>
        </p15:guide>
        <p15:guide id="5" pos="7224">
          <p15:clr>
            <a:srgbClr val="FBAE40"/>
          </p15:clr>
        </p15:guide>
        <p15:guide id="6" pos="4824">
          <p15:clr>
            <a:srgbClr val="FBAE40"/>
          </p15:clr>
        </p15:guide>
        <p15:guide id="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074E82-0C7D-7346-879D-80A15531A3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262ABA-AB3C-BA4E-9168-F0D72E611F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3606800"/>
              <a:gd name="connsiteY0" fmla="*/ 3865551 h 5730875"/>
              <a:gd name="connsiteX1" fmla="*/ 3606800 w 3606800"/>
              <a:gd name="connsiteY1" fmla="*/ 3865551 h 5730875"/>
              <a:gd name="connsiteX2" fmla="*/ 3606800 w 3606800"/>
              <a:gd name="connsiteY2" fmla="*/ 5730875 h 5730875"/>
              <a:gd name="connsiteX3" fmla="*/ 0 w 3606800"/>
              <a:gd name="connsiteY3" fmla="*/ 5730875 h 5730875"/>
              <a:gd name="connsiteX4" fmla="*/ 0 w 3606800"/>
              <a:gd name="connsiteY4" fmla="*/ 0 h 5730875"/>
              <a:gd name="connsiteX5" fmla="*/ 3606800 w 3606800"/>
              <a:gd name="connsiteY5" fmla="*/ 0 h 5730875"/>
              <a:gd name="connsiteX6" fmla="*/ 3606800 w 3606800"/>
              <a:gd name="connsiteY6" fmla="*/ 3819832 h 5730875"/>
              <a:gd name="connsiteX7" fmla="*/ 0 w 3606800"/>
              <a:gd name="connsiteY7" fmla="*/ 3819832 h 5730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06800" h="5730875">
                <a:moveTo>
                  <a:pt x="0" y="3865551"/>
                </a:moveTo>
                <a:lnTo>
                  <a:pt x="3606800" y="3865551"/>
                </a:lnTo>
                <a:lnTo>
                  <a:pt x="3606800" y="5730875"/>
                </a:lnTo>
                <a:lnTo>
                  <a:pt x="0" y="5730875"/>
                </a:lnTo>
                <a:close/>
                <a:moveTo>
                  <a:pt x="0" y="0"/>
                </a:moveTo>
                <a:lnTo>
                  <a:pt x="3606800" y="0"/>
                </a:lnTo>
                <a:lnTo>
                  <a:pt x="3606800" y="3819832"/>
                </a:lnTo>
                <a:lnTo>
                  <a:pt x="0" y="3819832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91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08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0">
          <p15:clr>
            <a:srgbClr val="FBAE40"/>
          </p15:clr>
        </p15:guide>
        <p15:guide id="4" pos="528">
          <p15:clr>
            <a:srgbClr val="FBAE40"/>
          </p15:clr>
        </p15:guide>
        <p15:guide id="5" pos="7224">
          <p15:clr>
            <a:srgbClr val="FBAE40"/>
          </p15:clr>
        </p15:guide>
        <p15:guide id="6" pos="4824">
          <p15:clr>
            <a:srgbClr val="FBAE40"/>
          </p15:clr>
        </p15:guide>
        <p15:guide id="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D378FC5-EEED-FA4D-8D43-410D54BD98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9F03F61-4063-AA44-A479-3183B114B3B7}"/>
              </a:ext>
            </a:extLst>
          </p:cNvPr>
          <p:cNvGrpSpPr/>
          <p:nvPr userDrawn="1"/>
        </p:nvGrpSpPr>
        <p:grpSpPr>
          <a:xfrm rot="10800000">
            <a:off x="9024635" y="0"/>
            <a:ext cx="3167365" cy="1199351"/>
            <a:chOff x="-8549" y="-34184"/>
            <a:chExt cx="3167365" cy="119935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925A582-1A28-AF4A-BBA0-E83BDA74F49B}"/>
                </a:ext>
              </a:extLst>
            </p:cNvPr>
            <p:cNvSpPr/>
            <p:nvPr userDrawn="1"/>
          </p:nvSpPr>
          <p:spPr>
            <a:xfrm>
              <a:off x="2854748" y="-14903"/>
              <a:ext cx="300488" cy="300488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5A8A4BB-0882-1348-8AA9-6A64389BBE7E}"/>
                </a:ext>
              </a:extLst>
            </p:cNvPr>
            <p:cNvSpPr/>
            <p:nvPr userDrawn="1"/>
          </p:nvSpPr>
          <p:spPr>
            <a:xfrm>
              <a:off x="1012854" y="-29844"/>
              <a:ext cx="300488" cy="300488"/>
            </a:xfrm>
            <a:prstGeom prst="rect">
              <a:avLst/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208AB46-47DB-264F-97EC-6828EAD3974A}"/>
                </a:ext>
              </a:extLst>
            </p:cNvPr>
            <p:cNvSpPr/>
            <p:nvPr userDrawn="1"/>
          </p:nvSpPr>
          <p:spPr>
            <a:xfrm>
              <a:off x="1933801" y="-34184"/>
              <a:ext cx="300488" cy="30048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64D61E3-3FAF-9C41-B819-8DB9E2990D93}"/>
                </a:ext>
              </a:extLst>
            </p:cNvPr>
            <p:cNvSpPr/>
            <p:nvPr userDrawn="1"/>
          </p:nvSpPr>
          <p:spPr>
            <a:xfrm>
              <a:off x="514042" y="414998"/>
              <a:ext cx="300488" cy="300488"/>
            </a:xfrm>
            <a:prstGeom prst="rect">
              <a:avLst/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36CC13-2336-814D-8473-57E14A1C291E}"/>
                </a:ext>
              </a:extLst>
            </p:cNvPr>
            <p:cNvSpPr/>
            <p:nvPr userDrawn="1"/>
          </p:nvSpPr>
          <p:spPr>
            <a:xfrm>
              <a:off x="2865492" y="871841"/>
              <a:ext cx="293324" cy="293324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5087116-40EA-5F43-A181-847061B30F5F}"/>
                </a:ext>
              </a:extLst>
            </p:cNvPr>
            <p:cNvSpPr/>
            <p:nvPr userDrawn="1"/>
          </p:nvSpPr>
          <p:spPr>
            <a:xfrm>
              <a:off x="-8549" y="-3331"/>
              <a:ext cx="300488" cy="300488"/>
            </a:xfrm>
            <a:prstGeom prst="rect">
              <a:avLst/>
            </a:prstGeom>
            <a:solidFill>
              <a:schemeClr val="accent4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3CBF53C-69C4-DA48-A323-AB7567BBC66F}"/>
                </a:ext>
              </a:extLst>
            </p:cNvPr>
            <p:cNvSpPr/>
            <p:nvPr userDrawn="1"/>
          </p:nvSpPr>
          <p:spPr>
            <a:xfrm>
              <a:off x="-8549" y="846775"/>
              <a:ext cx="300488" cy="300488"/>
            </a:xfrm>
            <a:prstGeom prst="rect">
              <a:avLst/>
            </a:prstGeom>
            <a:solidFill>
              <a:schemeClr val="accent4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5F0EB0C-8C79-2948-8D8C-A4EC20F3CAD0}"/>
                </a:ext>
              </a:extLst>
            </p:cNvPr>
            <p:cNvSpPr/>
            <p:nvPr userDrawn="1"/>
          </p:nvSpPr>
          <p:spPr>
            <a:xfrm>
              <a:off x="2420663" y="412144"/>
              <a:ext cx="300488" cy="30048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3501217-AC50-AF49-9DFB-BF397BBE721E}"/>
                </a:ext>
              </a:extLst>
            </p:cNvPr>
            <p:cNvSpPr/>
            <p:nvPr userDrawn="1"/>
          </p:nvSpPr>
          <p:spPr>
            <a:xfrm>
              <a:off x="1940963" y="871841"/>
              <a:ext cx="293326" cy="293326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C5EC780-9300-7349-B390-541582FD2F47}"/>
                </a:ext>
              </a:extLst>
            </p:cNvPr>
            <p:cNvSpPr/>
            <p:nvPr userDrawn="1"/>
          </p:nvSpPr>
          <p:spPr>
            <a:xfrm>
              <a:off x="1016436" y="871841"/>
              <a:ext cx="293324" cy="293324"/>
            </a:xfrm>
            <a:prstGeom prst="rect">
              <a:avLst/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82CD967-3278-4849-A6E7-795F26D3B3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30000"/>
            </a:blip>
            <a:stretch>
              <a:fillRect/>
            </a:stretch>
          </p:blipFill>
          <p:spPr>
            <a:xfrm>
              <a:off x="1467352" y="412144"/>
              <a:ext cx="300488" cy="3004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385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11945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62BCBAE-ADB3-0C4D-A3D7-717046E6F2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3606800"/>
              <a:gd name="connsiteY0" fmla="*/ 3865551 h 5730875"/>
              <a:gd name="connsiteX1" fmla="*/ 3606800 w 3606800"/>
              <a:gd name="connsiteY1" fmla="*/ 3865551 h 5730875"/>
              <a:gd name="connsiteX2" fmla="*/ 3606800 w 3606800"/>
              <a:gd name="connsiteY2" fmla="*/ 5730875 h 5730875"/>
              <a:gd name="connsiteX3" fmla="*/ 0 w 3606800"/>
              <a:gd name="connsiteY3" fmla="*/ 5730875 h 5730875"/>
              <a:gd name="connsiteX4" fmla="*/ 0 w 3606800"/>
              <a:gd name="connsiteY4" fmla="*/ 0 h 5730875"/>
              <a:gd name="connsiteX5" fmla="*/ 3606800 w 3606800"/>
              <a:gd name="connsiteY5" fmla="*/ 0 h 5730875"/>
              <a:gd name="connsiteX6" fmla="*/ 3606800 w 3606800"/>
              <a:gd name="connsiteY6" fmla="*/ 3819832 h 5730875"/>
              <a:gd name="connsiteX7" fmla="*/ 0 w 3606800"/>
              <a:gd name="connsiteY7" fmla="*/ 3819832 h 5730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06800" h="5730875">
                <a:moveTo>
                  <a:pt x="0" y="3865551"/>
                </a:moveTo>
                <a:lnTo>
                  <a:pt x="3606800" y="3865551"/>
                </a:lnTo>
                <a:lnTo>
                  <a:pt x="3606800" y="5730875"/>
                </a:lnTo>
                <a:lnTo>
                  <a:pt x="0" y="5730875"/>
                </a:lnTo>
                <a:close/>
                <a:moveTo>
                  <a:pt x="0" y="0"/>
                </a:moveTo>
                <a:lnTo>
                  <a:pt x="3606800" y="0"/>
                </a:lnTo>
                <a:lnTo>
                  <a:pt x="3606800" y="3819832"/>
                </a:lnTo>
                <a:lnTo>
                  <a:pt x="0" y="3819832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701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8C40225-777A-764C-83FB-FFAEBD3C23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A1632D-A843-A84F-A2C1-C682840A2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187325"/>
            <a:ext cx="10717048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3858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F8A4E-5616-6847-A60C-96643C8D2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682" y="1825625"/>
            <a:ext cx="10733692" cy="40391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A52029A-AB24-EB4B-AEDF-8A5961B19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603" y="187325"/>
            <a:ext cx="10717048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3509E-FE8F-0E46-8920-72A6FA513C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3184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05273-4765-8848-A78C-F3BF40B13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CB9D1-C435-B648-951E-EE2571ED1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DEB4B-B4B8-2D40-94E5-1E9F984D0C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4541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2C367-2309-F64D-B9FB-ECB0D2FBE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198" y="199754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83CA1-6D6A-EB43-96C0-DF163928A1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0920" y="1825625"/>
            <a:ext cx="5181600" cy="37456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53D803-A99F-B54C-8659-9A8040421C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456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F88AE-5C62-8F40-8697-FF7AF345CC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195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BFA81C8-E1C8-964F-BE95-A68C9D4E94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23900" y="1867161"/>
            <a:ext cx="4703618" cy="3276077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lnSpc>
                <a:spcPct val="110000"/>
              </a:lnSpc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145DAAF0-AB96-E64D-B6CA-0242C9A0C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900" y="153630"/>
            <a:ext cx="69342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0" i="0">
                <a:latin typeface="Avenir Medium" panose="02000503020000020003" pitchFamily="2" charset="0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074E82-0C7D-7346-879D-80A15531A3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8AB88B4-8C64-0749-94D4-6011CDE693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51418" y="-6927272"/>
            <a:ext cx="12173327" cy="12436694"/>
          </a:xfrm>
          <a:prstGeom prst="pie">
            <a:avLst>
              <a:gd name="adj1" fmla="val 16357781"/>
              <a:gd name="adj2" fmla="val 16356803"/>
            </a:avLst>
          </a:prstGeo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64E27A-38DD-F841-9136-8B6315332720}"/>
              </a:ext>
            </a:extLst>
          </p:cNvPr>
          <p:cNvSpPr/>
          <p:nvPr userDrawn="1"/>
        </p:nvSpPr>
        <p:spPr>
          <a:xfrm>
            <a:off x="838200" y="2406318"/>
            <a:ext cx="306399" cy="6192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517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08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0">
          <p15:clr>
            <a:srgbClr val="FBAE40"/>
          </p15:clr>
        </p15:guide>
        <p15:guide id="4" pos="528">
          <p15:clr>
            <a:srgbClr val="FBAE40"/>
          </p15:clr>
        </p15:guide>
        <p15:guide id="5" pos="7224">
          <p15:clr>
            <a:srgbClr val="FBAE40"/>
          </p15:clr>
        </p15:guide>
        <p15:guide id="6" pos="4824">
          <p15:clr>
            <a:srgbClr val="FBAE40"/>
          </p15:clr>
        </p15:guide>
        <p15:guide id="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BFA81C8-E1C8-964F-BE95-A68C9D4E94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23900" y="1867161"/>
            <a:ext cx="4703618" cy="3276077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lnSpc>
                <a:spcPct val="110000"/>
              </a:lnSpc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145DAAF0-AB96-E64D-B6CA-0242C9A0C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900" y="153630"/>
            <a:ext cx="69342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0" i="0">
                <a:latin typeface="Avenir Medium" panose="02000503020000020003" pitchFamily="2" charset="0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074E82-0C7D-7346-879D-80A15531A3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8AB88B4-8C64-0749-94D4-6011CDE693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51418" y="-6927272"/>
            <a:ext cx="12173327" cy="12436694"/>
          </a:xfrm>
          <a:prstGeom prst="pie">
            <a:avLst>
              <a:gd name="adj1" fmla="val 16357781"/>
              <a:gd name="adj2" fmla="val 16356803"/>
            </a:avLst>
          </a:prstGeo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64E27A-38DD-F841-9136-8B6315332720}"/>
              </a:ext>
            </a:extLst>
          </p:cNvPr>
          <p:cNvSpPr/>
          <p:nvPr userDrawn="1"/>
        </p:nvSpPr>
        <p:spPr>
          <a:xfrm>
            <a:off x="838200" y="2406318"/>
            <a:ext cx="306399" cy="6192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2DF4790-06E7-724E-8E21-71C01B93E48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91300" y="3505200"/>
            <a:ext cx="2133600" cy="1638300"/>
          </a:xfrm>
        </p:spPr>
        <p:txBody>
          <a:bodyPr/>
          <a:lstStyle>
            <a:lvl1pPr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defRPr sz="3200" b="1" i="0">
                <a:solidFill>
                  <a:schemeClr val="bg1"/>
                </a:solidFill>
                <a:latin typeface="Avenir Black" panose="02000503020000020003" pitchFamily="2" charset="0"/>
              </a:defRPr>
            </a:lvl1pPr>
            <a:lvl2pPr>
              <a:spcBef>
                <a:spcPts val="200"/>
              </a:spcBef>
              <a:spcAft>
                <a:spcPts val="200"/>
              </a:spcAft>
              <a:defRPr sz="2000" b="0" i="0">
                <a:solidFill>
                  <a:schemeClr val="bg1"/>
                </a:solidFill>
                <a:latin typeface="Avenir Book" panose="02000503020000020003" pitchFamily="2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76009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08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0">
          <p15:clr>
            <a:srgbClr val="FBAE40"/>
          </p15:clr>
        </p15:guide>
        <p15:guide id="4" pos="528">
          <p15:clr>
            <a:srgbClr val="FBAE40"/>
          </p15:clr>
        </p15:guide>
        <p15:guide id="5" pos="7224">
          <p15:clr>
            <a:srgbClr val="FBAE40"/>
          </p15:clr>
        </p15:guide>
        <p15:guide id="6" pos="4824">
          <p15:clr>
            <a:srgbClr val="FBAE40"/>
          </p15:clr>
        </p15:guide>
        <p15:guide id="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BFA81C8-E1C8-964F-BE95-A68C9D4E94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00800" y="1867161"/>
            <a:ext cx="4703618" cy="3276077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lnSpc>
                <a:spcPct val="110000"/>
              </a:lnSpc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145DAAF0-AB96-E64D-B6CA-0242C9A0C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53630"/>
            <a:ext cx="69342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0" i="0">
                <a:latin typeface="Avenir Medium" panose="02000503020000020003" pitchFamily="2" charset="0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074E82-0C7D-7346-879D-80A15531A3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8AB88B4-8C64-0749-94D4-6011CDE693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6123165" y="-6927272"/>
            <a:ext cx="12173327" cy="12436694"/>
          </a:xfrm>
          <a:prstGeom prst="pie">
            <a:avLst>
              <a:gd name="adj1" fmla="val 16357781"/>
              <a:gd name="adj2" fmla="val 16356803"/>
            </a:avLst>
          </a:prstGeo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64E27A-38DD-F841-9136-8B6315332720}"/>
              </a:ext>
            </a:extLst>
          </p:cNvPr>
          <p:cNvSpPr/>
          <p:nvPr userDrawn="1"/>
        </p:nvSpPr>
        <p:spPr>
          <a:xfrm>
            <a:off x="6441431" y="2406318"/>
            <a:ext cx="306399" cy="6192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2DF4790-06E7-724E-8E21-71C01B93E48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53731" y="3505200"/>
            <a:ext cx="2133600" cy="1638300"/>
          </a:xfrm>
        </p:spPr>
        <p:txBody>
          <a:bodyPr/>
          <a:lstStyle>
            <a:lvl1pPr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defRPr sz="3200" b="1" i="0">
                <a:solidFill>
                  <a:schemeClr val="bg1"/>
                </a:solidFill>
                <a:latin typeface="Avenir Black" panose="02000503020000020003" pitchFamily="2" charset="0"/>
              </a:defRPr>
            </a:lvl1pPr>
            <a:lvl2pPr>
              <a:spcBef>
                <a:spcPts val="200"/>
              </a:spcBef>
              <a:spcAft>
                <a:spcPts val="200"/>
              </a:spcAft>
              <a:defRPr sz="2000" b="0" i="0">
                <a:solidFill>
                  <a:schemeClr val="bg1"/>
                </a:solidFill>
                <a:latin typeface="Avenir Book" panose="02000503020000020003" pitchFamily="2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74B0D01-8065-E749-B802-9A425B3541FF}"/>
              </a:ext>
            </a:extLst>
          </p:cNvPr>
          <p:cNvGrpSpPr/>
          <p:nvPr userDrawn="1"/>
        </p:nvGrpSpPr>
        <p:grpSpPr>
          <a:xfrm flipH="1">
            <a:off x="9030511" y="-26513"/>
            <a:ext cx="3161489" cy="1437497"/>
            <a:chOff x="0" y="-26513"/>
            <a:chExt cx="3161489" cy="1437497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770232F-25FC-E94E-B26C-D8223457112C}"/>
                </a:ext>
              </a:extLst>
            </p:cNvPr>
            <p:cNvSpPr/>
            <p:nvPr userDrawn="1"/>
          </p:nvSpPr>
          <p:spPr>
            <a:xfrm>
              <a:off x="2947480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71C954F-120E-3946-9508-3DB2091FCB82}"/>
                </a:ext>
              </a:extLst>
            </p:cNvPr>
            <p:cNvSpPr/>
            <p:nvPr userDrawn="1"/>
          </p:nvSpPr>
          <p:spPr>
            <a:xfrm>
              <a:off x="1021403" y="-26513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B58484E-E3DF-B743-BA0C-1B7906851F96}"/>
                </a:ext>
              </a:extLst>
            </p:cNvPr>
            <p:cNvSpPr/>
            <p:nvPr userDrawn="1"/>
          </p:nvSpPr>
          <p:spPr>
            <a:xfrm>
              <a:off x="1926076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CE62D17-4E8A-814B-B5F4-1D33ACEF6FE6}"/>
                </a:ext>
              </a:extLst>
            </p:cNvPr>
            <p:cNvSpPr/>
            <p:nvPr userDrawn="1"/>
          </p:nvSpPr>
          <p:spPr>
            <a:xfrm>
              <a:off x="522591" y="431261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5BB1922-FD10-9647-A8C2-B902AFF3773C}"/>
                </a:ext>
              </a:extLst>
            </p:cNvPr>
            <p:cNvSpPr/>
            <p:nvPr userDrawn="1"/>
          </p:nvSpPr>
          <p:spPr>
            <a:xfrm>
              <a:off x="2215203" y="1191874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7D2FCD9-93A7-1243-A1AB-E00B63813ECF}"/>
                </a:ext>
              </a:extLst>
            </p:cNvPr>
            <p:cNvSpPr/>
            <p:nvPr userDrawn="1"/>
          </p:nvSpPr>
          <p:spPr>
            <a:xfrm>
              <a:off x="0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94D15D8-39EE-F649-BEDD-1F6AC5CBD897}"/>
                </a:ext>
              </a:extLst>
            </p:cNvPr>
            <p:cNvSpPr/>
            <p:nvPr userDrawn="1"/>
          </p:nvSpPr>
          <p:spPr>
            <a:xfrm>
              <a:off x="0" y="850106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A3623CD-A9F1-9F48-9F4A-B4EEC5E0C462}"/>
                </a:ext>
              </a:extLst>
            </p:cNvPr>
            <p:cNvSpPr/>
            <p:nvPr userDrawn="1"/>
          </p:nvSpPr>
          <p:spPr>
            <a:xfrm>
              <a:off x="2429212" y="324256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67704D2-354A-634A-A603-B317CF754EB3}"/>
                </a:ext>
              </a:extLst>
            </p:cNvPr>
            <p:cNvSpPr/>
            <p:nvPr userDrawn="1"/>
          </p:nvSpPr>
          <p:spPr>
            <a:xfrm>
              <a:off x="1310531" y="1191874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861349C-8057-2442-9106-F1F8BA4F0B68}"/>
                </a:ext>
              </a:extLst>
            </p:cNvPr>
            <p:cNvSpPr/>
            <p:nvPr userDrawn="1"/>
          </p:nvSpPr>
          <p:spPr>
            <a:xfrm>
              <a:off x="522591" y="1196975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491473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0">
          <p15:clr>
            <a:srgbClr val="FBAE40"/>
          </p15:clr>
        </p15:guide>
        <p15:guide id="4" pos="528">
          <p15:clr>
            <a:srgbClr val="FBAE40"/>
          </p15:clr>
        </p15:guide>
        <p15:guide id="5" pos="7224">
          <p15:clr>
            <a:srgbClr val="FBAE40"/>
          </p15:clr>
        </p15:guide>
        <p15:guide id="6" pos="4824">
          <p15:clr>
            <a:srgbClr val="FBAE40"/>
          </p15:clr>
        </p15:guide>
        <p15:guide id="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074E82-0C7D-7346-879D-80A15531A3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262ABA-AB3C-BA4E-9168-F0D72E611F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3606800"/>
              <a:gd name="connsiteY0" fmla="*/ 3865551 h 5730875"/>
              <a:gd name="connsiteX1" fmla="*/ 3606800 w 3606800"/>
              <a:gd name="connsiteY1" fmla="*/ 3865551 h 5730875"/>
              <a:gd name="connsiteX2" fmla="*/ 3606800 w 3606800"/>
              <a:gd name="connsiteY2" fmla="*/ 5730875 h 5730875"/>
              <a:gd name="connsiteX3" fmla="*/ 0 w 3606800"/>
              <a:gd name="connsiteY3" fmla="*/ 5730875 h 5730875"/>
              <a:gd name="connsiteX4" fmla="*/ 0 w 3606800"/>
              <a:gd name="connsiteY4" fmla="*/ 0 h 5730875"/>
              <a:gd name="connsiteX5" fmla="*/ 3606800 w 3606800"/>
              <a:gd name="connsiteY5" fmla="*/ 0 h 5730875"/>
              <a:gd name="connsiteX6" fmla="*/ 3606800 w 3606800"/>
              <a:gd name="connsiteY6" fmla="*/ 3819832 h 5730875"/>
              <a:gd name="connsiteX7" fmla="*/ 0 w 3606800"/>
              <a:gd name="connsiteY7" fmla="*/ 3819832 h 5730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06800" h="5730875">
                <a:moveTo>
                  <a:pt x="0" y="3865551"/>
                </a:moveTo>
                <a:lnTo>
                  <a:pt x="3606800" y="3865551"/>
                </a:lnTo>
                <a:lnTo>
                  <a:pt x="3606800" y="5730875"/>
                </a:lnTo>
                <a:lnTo>
                  <a:pt x="0" y="5730875"/>
                </a:lnTo>
                <a:close/>
                <a:moveTo>
                  <a:pt x="0" y="0"/>
                </a:moveTo>
                <a:lnTo>
                  <a:pt x="3606800" y="0"/>
                </a:lnTo>
                <a:lnTo>
                  <a:pt x="3606800" y="3819832"/>
                </a:lnTo>
                <a:lnTo>
                  <a:pt x="0" y="3819832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64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08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0">
          <p15:clr>
            <a:srgbClr val="FBAE40"/>
          </p15:clr>
        </p15:guide>
        <p15:guide id="4" pos="528">
          <p15:clr>
            <a:srgbClr val="FBAE40"/>
          </p15:clr>
        </p15:guide>
        <p15:guide id="5" pos="7224">
          <p15:clr>
            <a:srgbClr val="FBAE40"/>
          </p15:clr>
        </p15:guide>
        <p15:guide id="6" pos="4824">
          <p15:clr>
            <a:srgbClr val="FBAE40"/>
          </p15:clr>
        </p15:guide>
        <p15:guide id="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49CB712-73C3-B74E-9C3B-7C051427934D}"/>
              </a:ext>
            </a:extLst>
          </p:cNvPr>
          <p:cNvGrpSpPr/>
          <p:nvPr userDrawn="1"/>
        </p:nvGrpSpPr>
        <p:grpSpPr>
          <a:xfrm>
            <a:off x="0" y="-26513"/>
            <a:ext cx="3161489" cy="1437497"/>
            <a:chOff x="0" y="-26513"/>
            <a:chExt cx="3161489" cy="143749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D88C8DC-11E8-7F48-9635-58EED0351A67}"/>
                </a:ext>
              </a:extLst>
            </p:cNvPr>
            <p:cNvSpPr/>
            <p:nvPr userDrawn="1"/>
          </p:nvSpPr>
          <p:spPr>
            <a:xfrm>
              <a:off x="2947480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22A1CE1-9085-9C45-A8AF-ABBDBEFA1C87}"/>
                </a:ext>
              </a:extLst>
            </p:cNvPr>
            <p:cNvSpPr/>
            <p:nvPr userDrawn="1"/>
          </p:nvSpPr>
          <p:spPr>
            <a:xfrm>
              <a:off x="1021403" y="-26513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672D814-F678-3948-81C9-05952DB2103D}"/>
                </a:ext>
              </a:extLst>
            </p:cNvPr>
            <p:cNvSpPr/>
            <p:nvPr userDrawn="1"/>
          </p:nvSpPr>
          <p:spPr>
            <a:xfrm>
              <a:off x="1926076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B6C9C83-63D9-F74D-9ACF-B1122FADE94B}"/>
                </a:ext>
              </a:extLst>
            </p:cNvPr>
            <p:cNvSpPr/>
            <p:nvPr userDrawn="1"/>
          </p:nvSpPr>
          <p:spPr>
            <a:xfrm>
              <a:off x="1479954" y="431261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28D6D6-00E4-7948-9E15-C927DA569650}"/>
                </a:ext>
              </a:extLst>
            </p:cNvPr>
            <p:cNvSpPr/>
            <p:nvPr userDrawn="1"/>
          </p:nvSpPr>
          <p:spPr>
            <a:xfrm>
              <a:off x="2215203" y="1191874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186D63C-B1AF-FF42-8FC1-3CAB6E44F083}"/>
                </a:ext>
              </a:extLst>
            </p:cNvPr>
            <p:cNvSpPr/>
            <p:nvPr userDrawn="1"/>
          </p:nvSpPr>
          <p:spPr>
            <a:xfrm>
              <a:off x="0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3C00C17-5E5D-E449-ACDC-011897204543}"/>
                </a:ext>
              </a:extLst>
            </p:cNvPr>
            <p:cNvSpPr/>
            <p:nvPr userDrawn="1"/>
          </p:nvSpPr>
          <p:spPr>
            <a:xfrm>
              <a:off x="1991465" y="850106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D254D90-D812-534C-B06E-5657B9ED5872}"/>
                </a:ext>
              </a:extLst>
            </p:cNvPr>
            <p:cNvSpPr/>
            <p:nvPr userDrawn="1"/>
          </p:nvSpPr>
          <p:spPr>
            <a:xfrm>
              <a:off x="2429212" y="324256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69DDC12-C699-1843-B4F3-04BD2CA8779B}"/>
                </a:ext>
              </a:extLst>
            </p:cNvPr>
            <p:cNvSpPr/>
            <p:nvPr userDrawn="1"/>
          </p:nvSpPr>
          <p:spPr>
            <a:xfrm>
              <a:off x="1310531" y="1191874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BC8F8B-0C14-CC4C-8BF5-032FB7550C84}"/>
                </a:ext>
              </a:extLst>
            </p:cNvPr>
            <p:cNvSpPr/>
            <p:nvPr userDrawn="1"/>
          </p:nvSpPr>
          <p:spPr>
            <a:xfrm>
              <a:off x="522591" y="1196975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A03731A-BF6F-4F4A-A1C0-C284275EE856}"/>
              </a:ext>
            </a:extLst>
          </p:cNvPr>
          <p:cNvSpPr/>
          <p:nvPr userDrawn="1"/>
        </p:nvSpPr>
        <p:spPr>
          <a:xfrm>
            <a:off x="1021403" y="850106"/>
            <a:ext cx="214009" cy="2140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D378FC5-EEED-FA4D-8D43-410D54BD98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9645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8C40225-777A-764C-83FB-FFAEBD3C23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377" y="5010510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A1632D-A843-A84F-A2C1-C682840A24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377" y="3662824"/>
            <a:ext cx="10717048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216592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62BCBAE-ADB3-0C4D-A3D7-717046E6F2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3606800"/>
              <a:gd name="connsiteY0" fmla="*/ 3865551 h 5730875"/>
              <a:gd name="connsiteX1" fmla="*/ 3606800 w 3606800"/>
              <a:gd name="connsiteY1" fmla="*/ 3865551 h 5730875"/>
              <a:gd name="connsiteX2" fmla="*/ 3606800 w 3606800"/>
              <a:gd name="connsiteY2" fmla="*/ 5730875 h 5730875"/>
              <a:gd name="connsiteX3" fmla="*/ 0 w 3606800"/>
              <a:gd name="connsiteY3" fmla="*/ 5730875 h 5730875"/>
              <a:gd name="connsiteX4" fmla="*/ 0 w 3606800"/>
              <a:gd name="connsiteY4" fmla="*/ 0 h 5730875"/>
              <a:gd name="connsiteX5" fmla="*/ 3606800 w 3606800"/>
              <a:gd name="connsiteY5" fmla="*/ 0 h 5730875"/>
              <a:gd name="connsiteX6" fmla="*/ 3606800 w 3606800"/>
              <a:gd name="connsiteY6" fmla="*/ 3819832 h 5730875"/>
              <a:gd name="connsiteX7" fmla="*/ 0 w 3606800"/>
              <a:gd name="connsiteY7" fmla="*/ 3819832 h 5730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06800" h="5730875">
                <a:moveTo>
                  <a:pt x="0" y="3865551"/>
                </a:moveTo>
                <a:lnTo>
                  <a:pt x="3606800" y="3865551"/>
                </a:lnTo>
                <a:lnTo>
                  <a:pt x="3606800" y="5730875"/>
                </a:lnTo>
                <a:lnTo>
                  <a:pt x="0" y="5730875"/>
                </a:lnTo>
                <a:close/>
                <a:moveTo>
                  <a:pt x="0" y="0"/>
                </a:moveTo>
                <a:lnTo>
                  <a:pt x="3606800" y="0"/>
                </a:lnTo>
                <a:lnTo>
                  <a:pt x="3606800" y="3819832"/>
                </a:lnTo>
                <a:lnTo>
                  <a:pt x="0" y="3819832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834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05273-4765-8848-A78C-F3BF40B13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CB9D1-C435-B648-951E-EE2571ED1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DEB4B-B4B8-2D40-94E5-1E9F984D0C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94104" y="6229858"/>
            <a:ext cx="359544" cy="365125"/>
          </a:xfrm>
          <a:prstGeom prst="rect">
            <a:avLst/>
          </a:prstGeom>
        </p:spPr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2848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2C367-2309-F64D-B9FB-ECB0D2FBE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198" y="199754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83CA1-6D6A-EB43-96C0-DF163928A1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0920" y="1825625"/>
            <a:ext cx="5181600" cy="37456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53D803-A99F-B54C-8659-9A8040421C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456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F88AE-5C62-8F40-8697-FF7AF345CC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94104" y="6229858"/>
            <a:ext cx="359544" cy="365125"/>
          </a:xfrm>
          <a:prstGeom prst="rect">
            <a:avLst/>
          </a:prstGeom>
        </p:spPr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9684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BFA81C8-E1C8-964F-BE95-A68C9D4E94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943599" y="1907653"/>
            <a:ext cx="5629789" cy="38227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145DAAF0-AB96-E64D-B6CA-0242C9A0C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4374" y="211995"/>
            <a:ext cx="6832144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0" i="0">
                <a:latin typeface="Avenir Medium" panose="02000503020000020003" pitchFamily="2" charset="0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13" name="Picture Placeholder 28">
            <a:extLst>
              <a:ext uri="{FF2B5EF4-FFF2-40B4-BE49-F238E27FC236}">
                <a16:creationId xmlns:a16="http://schemas.microsoft.com/office/drawing/2014/main" id="{BD286A8B-FE45-564F-8A44-50B2D21C72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5500038" y="-213360"/>
            <a:ext cx="11000075" cy="11000076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DD58187-FF69-A842-BC9F-E42DAD195DF4}"/>
              </a:ext>
            </a:extLst>
          </p:cNvPr>
          <p:cNvGrpSpPr/>
          <p:nvPr userDrawn="1"/>
        </p:nvGrpSpPr>
        <p:grpSpPr>
          <a:xfrm flipH="1">
            <a:off x="3530476" y="-29020"/>
            <a:ext cx="3161489" cy="1437497"/>
            <a:chOff x="0" y="-26513"/>
            <a:chExt cx="3161489" cy="143749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B7DC296-2941-0B44-825D-C0F6876AE215}"/>
                </a:ext>
              </a:extLst>
            </p:cNvPr>
            <p:cNvSpPr/>
            <p:nvPr userDrawn="1"/>
          </p:nvSpPr>
          <p:spPr>
            <a:xfrm>
              <a:off x="2947480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513038E-B589-2B4A-9DB5-0F6ADD7AFDB7}"/>
                </a:ext>
              </a:extLst>
            </p:cNvPr>
            <p:cNvSpPr/>
            <p:nvPr userDrawn="1"/>
          </p:nvSpPr>
          <p:spPr>
            <a:xfrm>
              <a:off x="1021403" y="-26513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BB18C97-921E-8446-98C4-E3531968DEF6}"/>
                </a:ext>
              </a:extLst>
            </p:cNvPr>
            <p:cNvSpPr/>
            <p:nvPr userDrawn="1"/>
          </p:nvSpPr>
          <p:spPr>
            <a:xfrm>
              <a:off x="1926076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1A51EF7-2CDF-5341-A848-6657011711BB}"/>
                </a:ext>
              </a:extLst>
            </p:cNvPr>
            <p:cNvSpPr/>
            <p:nvPr userDrawn="1"/>
          </p:nvSpPr>
          <p:spPr>
            <a:xfrm>
              <a:off x="2947480" y="749118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D061B8-D800-7849-A748-1EAA461CBEDD}"/>
                </a:ext>
              </a:extLst>
            </p:cNvPr>
            <p:cNvSpPr/>
            <p:nvPr userDrawn="1"/>
          </p:nvSpPr>
          <p:spPr>
            <a:xfrm>
              <a:off x="2447654" y="1191874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12AC420-953A-1B48-AFE9-7967845440A6}"/>
                </a:ext>
              </a:extLst>
            </p:cNvPr>
            <p:cNvSpPr/>
            <p:nvPr userDrawn="1"/>
          </p:nvSpPr>
          <p:spPr>
            <a:xfrm>
              <a:off x="0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655B004-8662-C343-A950-2323982E3349}"/>
                </a:ext>
              </a:extLst>
            </p:cNvPr>
            <p:cNvSpPr/>
            <p:nvPr userDrawn="1"/>
          </p:nvSpPr>
          <p:spPr>
            <a:xfrm>
              <a:off x="1926076" y="749118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7AC093C-E2C7-A44C-A27C-626A87ED5129}"/>
                </a:ext>
              </a:extLst>
            </p:cNvPr>
            <p:cNvSpPr/>
            <p:nvPr userDrawn="1"/>
          </p:nvSpPr>
          <p:spPr>
            <a:xfrm>
              <a:off x="2429212" y="324256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3EF7E1B-ADEF-A24B-BAF5-79271D28A2CA}"/>
                </a:ext>
              </a:extLst>
            </p:cNvPr>
            <p:cNvSpPr/>
            <p:nvPr userDrawn="1"/>
          </p:nvSpPr>
          <p:spPr>
            <a:xfrm>
              <a:off x="1310531" y="1191874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FEED10D-D131-A043-BA7F-68C583BA44B6}"/>
                </a:ext>
              </a:extLst>
            </p:cNvPr>
            <p:cNvSpPr/>
            <p:nvPr userDrawn="1"/>
          </p:nvSpPr>
          <p:spPr>
            <a:xfrm>
              <a:off x="522591" y="1196975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49EFDD9A-DA8F-074C-BE4D-F885EC0C79C9}"/>
              </a:ext>
            </a:extLst>
          </p:cNvPr>
          <p:cNvSpPr/>
          <p:nvPr userDrawn="1"/>
        </p:nvSpPr>
        <p:spPr>
          <a:xfrm>
            <a:off x="0" y="-158100"/>
            <a:ext cx="3298026" cy="1695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50519A-5AD7-DB46-BC0F-9546F256ABE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94104" y="6229858"/>
            <a:ext cx="359544" cy="365125"/>
          </a:xfrm>
          <a:prstGeom prst="rect">
            <a:avLst/>
          </a:prstGeom>
        </p:spPr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268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08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0">
          <p15:clr>
            <a:srgbClr val="FBAE40"/>
          </p15:clr>
        </p15:guide>
        <p15:guide id="4" pos="528">
          <p15:clr>
            <a:srgbClr val="FBAE40"/>
          </p15:clr>
        </p15:guide>
        <p15:guide id="5" pos="7296">
          <p15:clr>
            <a:srgbClr val="FBAE40"/>
          </p15:clr>
        </p15:guide>
        <p15:guide id="6" pos="4824">
          <p15:clr>
            <a:srgbClr val="FBAE40"/>
          </p15:clr>
        </p15:guide>
        <p15:guide id="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BFA81C8-E1C8-964F-BE95-A68C9D4E94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943599" y="1907653"/>
            <a:ext cx="5629789" cy="38227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145DAAF0-AB96-E64D-B6CA-0242C9A0C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4374" y="211995"/>
            <a:ext cx="6832144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0" i="0">
                <a:latin typeface="Avenir Medium" panose="02000503020000020003" pitchFamily="2" charset="0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13" name="Picture Placeholder 28">
            <a:extLst>
              <a:ext uri="{FF2B5EF4-FFF2-40B4-BE49-F238E27FC236}">
                <a16:creationId xmlns:a16="http://schemas.microsoft.com/office/drawing/2014/main" id="{BD286A8B-FE45-564F-8A44-50B2D21C72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746240" y="-213360"/>
            <a:ext cx="12274853" cy="12274854"/>
          </a:xfrm>
          <a:prstGeom prst="pie">
            <a:avLst>
              <a:gd name="adj1" fmla="val 5594520"/>
              <a:gd name="adj2" fmla="val 21572798"/>
            </a:avLst>
          </a:prstGeo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DD58187-FF69-A842-BC9F-E42DAD195DF4}"/>
              </a:ext>
            </a:extLst>
          </p:cNvPr>
          <p:cNvGrpSpPr/>
          <p:nvPr userDrawn="1"/>
        </p:nvGrpSpPr>
        <p:grpSpPr>
          <a:xfrm flipH="1">
            <a:off x="3530476" y="-29020"/>
            <a:ext cx="3161489" cy="1437497"/>
            <a:chOff x="0" y="-26513"/>
            <a:chExt cx="3161489" cy="143749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B7DC296-2941-0B44-825D-C0F6876AE215}"/>
                </a:ext>
              </a:extLst>
            </p:cNvPr>
            <p:cNvSpPr/>
            <p:nvPr userDrawn="1"/>
          </p:nvSpPr>
          <p:spPr>
            <a:xfrm>
              <a:off x="2947480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513038E-B589-2B4A-9DB5-0F6ADD7AFDB7}"/>
                </a:ext>
              </a:extLst>
            </p:cNvPr>
            <p:cNvSpPr/>
            <p:nvPr userDrawn="1"/>
          </p:nvSpPr>
          <p:spPr>
            <a:xfrm>
              <a:off x="1021403" y="-26513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BB18C97-921E-8446-98C4-E3531968DEF6}"/>
                </a:ext>
              </a:extLst>
            </p:cNvPr>
            <p:cNvSpPr/>
            <p:nvPr userDrawn="1"/>
          </p:nvSpPr>
          <p:spPr>
            <a:xfrm>
              <a:off x="1926076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1A51EF7-2CDF-5341-A848-6657011711BB}"/>
                </a:ext>
              </a:extLst>
            </p:cNvPr>
            <p:cNvSpPr/>
            <p:nvPr userDrawn="1"/>
          </p:nvSpPr>
          <p:spPr>
            <a:xfrm>
              <a:off x="2947480" y="749118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D061B8-D800-7849-A748-1EAA461CBEDD}"/>
                </a:ext>
              </a:extLst>
            </p:cNvPr>
            <p:cNvSpPr/>
            <p:nvPr userDrawn="1"/>
          </p:nvSpPr>
          <p:spPr>
            <a:xfrm>
              <a:off x="2447654" y="1191874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12AC420-953A-1B48-AFE9-7967845440A6}"/>
                </a:ext>
              </a:extLst>
            </p:cNvPr>
            <p:cNvSpPr/>
            <p:nvPr userDrawn="1"/>
          </p:nvSpPr>
          <p:spPr>
            <a:xfrm>
              <a:off x="0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655B004-8662-C343-A950-2323982E3349}"/>
                </a:ext>
              </a:extLst>
            </p:cNvPr>
            <p:cNvSpPr/>
            <p:nvPr userDrawn="1"/>
          </p:nvSpPr>
          <p:spPr>
            <a:xfrm>
              <a:off x="1926076" y="749118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7AC093C-E2C7-A44C-A27C-626A87ED5129}"/>
                </a:ext>
              </a:extLst>
            </p:cNvPr>
            <p:cNvSpPr/>
            <p:nvPr userDrawn="1"/>
          </p:nvSpPr>
          <p:spPr>
            <a:xfrm>
              <a:off x="2429212" y="324256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3EF7E1B-ADEF-A24B-BAF5-79271D28A2CA}"/>
                </a:ext>
              </a:extLst>
            </p:cNvPr>
            <p:cNvSpPr/>
            <p:nvPr userDrawn="1"/>
          </p:nvSpPr>
          <p:spPr>
            <a:xfrm>
              <a:off x="1310531" y="1191874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FEED10D-D131-A043-BA7F-68C583BA44B6}"/>
                </a:ext>
              </a:extLst>
            </p:cNvPr>
            <p:cNvSpPr/>
            <p:nvPr userDrawn="1"/>
          </p:nvSpPr>
          <p:spPr>
            <a:xfrm>
              <a:off x="522591" y="1196975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49EFDD9A-DA8F-074C-BE4D-F885EC0C79C9}"/>
              </a:ext>
            </a:extLst>
          </p:cNvPr>
          <p:cNvSpPr/>
          <p:nvPr userDrawn="1"/>
        </p:nvSpPr>
        <p:spPr>
          <a:xfrm>
            <a:off x="0" y="-158100"/>
            <a:ext cx="3298026" cy="1695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50519A-5AD7-DB46-BC0F-9546F256ABE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94104" y="6229858"/>
            <a:ext cx="359544" cy="365125"/>
          </a:xfrm>
          <a:prstGeom prst="rect">
            <a:avLst/>
          </a:prstGeom>
        </p:spPr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56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08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0">
          <p15:clr>
            <a:srgbClr val="FBAE40"/>
          </p15:clr>
        </p15:guide>
        <p15:guide id="4" pos="528">
          <p15:clr>
            <a:srgbClr val="FBAE40"/>
          </p15:clr>
        </p15:guide>
        <p15:guide id="5" pos="7296">
          <p15:clr>
            <a:srgbClr val="FBAE40"/>
          </p15:clr>
        </p15:guide>
        <p15:guide id="6" pos="4824">
          <p15:clr>
            <a:srgbClr val="FBAE40"/>
          </p15:clr>
        </p15:guide>
        <p15:guide id="7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BFA81C8-E1C8-964F-BE95-A68C9D4E94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1907653"/>
            <a:ext cx="5124856" cy="38227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145DAAF0-AB96-E64D-B6CA-0242C9A0C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900" y="153630"/>
            <a:ext cx="837849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0" i="0">
                <a:latin typeface="Avenir Medium" panose="02000503020000020003" pitchFamily="2" charset="0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13" name="Picture Placeholder 28">
            <a:extLst>
              <a:ext uri="{FF2B5EF4-FFF2-40B4-BE49-F238E27FC236}">
                <a16:creationId xmlns:a16="http://schemas.microsoft.com/office/drawing/2014/main" id="{BD286A8B-FE45-564F-8A44-50B2D21C72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643285"/>
            <a:ext cx="11643360" cy="11643361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074E82-0C7D-7346-879D-80A15531A3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94104" y="6229858"/>
            <a:ext cx="359544" cy="365125"/>
          </a:xfrm>
          <a:prstGeom prst="rect">
            <a:avLst/>
          </a:prstGeom>
        </p:spPr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39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08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0">
          <p15:clr>
            <a:srgbClr val="FBAE40"/>
          </p15:clr>
        </p15:guide>
        <p15:guide id="4" pos="528">
          <p15:clr>
            <a:srgbClr val="FBAE40"/>
          </p15:clr>
        </p15:guide>
        <p15:guide id="5" pos="7224">
          <p15:clr>
            <a:srgbClr val="FBAE40"/>
          </p15:clr>
        </p15:guide>
        <p15:guide id="6" pos="4824">
          <p15:clr>
            <a:srgbClr val="FBAE40"/>
          </p15:clr>
        </p15:guide>
        <p15:guide id="7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BFA81C8-E1C8-964F-BE95-A68C9D4E94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1907653"/>
            <a:ext cx="6819900" cy="38227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145DAAF0-AB96-E64D-B6CA-0242C9A0C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900" y="153630"/>
            <a:ext cx="69342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0" i="0">
                <a:latin typeface="Avenir Medium" panose="02000503020000020003" pitchFamily="2" charset="0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074E82-0C7D-7346-879D-80A15531A3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94104" y="6229858"/>
            <a:ext cx="359544" cy="365125"/>
          </a:xfrm>
          <a:prstGeom prst="rect">
            <a:avLst/>
          </a:prstGeom>
        </p:spPr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8AB88B4-8C64-0749-94D4-6011CDE693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12410" y="-1495711"/>
            <a:ext cx="6662584" cy="6806727"/>
          </a:xfrm>
          <a:prstGeom prst="pie">
            <a:avLst>
              <a:gd name="adj1" fmla="val 16357781"/>
              <a:gd name="adj2" fmla="val 16356803"/>
            </a:avLst>
          </a:prstGeo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43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08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0">
          <p15:clr>
            <a:srgbClr val="FBAE40"/>
          </p15:clr>
        </p15:guide>
        <p15:guide id="4" pos="528">
          <p15:clr>
            <a:srgbClr val="FBAE40"/>
          </p15:clr>
        </p15:guide>
        <p15:guide id="5" pos="7224">
          <p15:clr>
            <a:srgbClr val="FBAE40"/>
          </p15:clr>
        </p15:guide>
        <p15:guide id="6" pos="4824">
          <p15:clr>
            <a:srgbClr val="FBAE40"/>
          </p15:clr>
        </p15:guide>
        <p15:guide id="7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D378FC5-EEED-FA4D-8D43-410D54BD98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94104" y="6229858"/>
            <a:ext cx="359544" cy="365125"/>
          </a:xfrm>
          <a:prstGeom prst="rect">
            <a:avLst/>
          </a:prstGeom>
        </p:spPr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5758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8C40225-777A-764C-83FB-FFAEBD3C23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377" y="5010510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A1632D-A843-A84F-A2C1-C682840A24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377" y="3662824"/>
            <a:ext cx="1071704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979194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F8A4E-5616-6847-A60C-96643C8D2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682" y="1825625"/>
            <a:ext cx="10733692" cy="40391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A52029A-AB24-EB4B-AEDF-8A5961B19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603" y="187325"/>
            <a:ext cx="10717048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3509E-FE8F-0E46-8920-72A6FA513C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94104" y="6229858"/>
            <a:ext cx="359544" cy="365125"/>
          </a:xfrm>
          <a:prstGeom prst="rect">
            <a:avLst/>
          </a:prstGeom>
        </p:spPr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9923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05273-4765-8848-A78C-F3BF40B13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CB9D1-C435-B648-951E-EE2571ED1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DEB4B-B4B8-2D40-94E5-1E9F984D0C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94104" y="6229858"/>
            <a:ext cx="359544" cy="365125"/>
          </a:xfrm>
          <a:prstGeom prst="rect">
            <a:avLst/>
          </a:prstGeom>
        </p:spPr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2287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2C367-2309-F64D-B9FB-ECB0D2FBE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198" y="199754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83CA1-6D6A-EB43-96C0-DF163928A1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0920" y="1825625"/>
            <a:ext cx="5181600" cy="37456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53D803-A99F-B54C-8659-9A8040421C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456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F88AE-5C62-8F40-8697-FF7AF345CC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94104" y="6229858"/>
            <a:ext cx="359544" cy="365125"/>
          </a:xfrm>
          <a:prstGeom prst="rect">
            <a:avLst/>
          </a:prstGeom>
        </p:spPr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6758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BFA81C8-E1C8-964F-BE95-A68C9D4E94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943599" y="1907653"/>
            <a:ext cx="5629789" cy="38227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145DAAF0-AB96-E64D-B6CA-0242C9A0C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4374" y="211995"/>
            <a:ext cx="6832144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0" i="0">
                <a:latin typeface="Avenir Medium" panose="02000503020000020003" pitchFamily="2" charset="0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13" name="Picture Placeholder 28">
            <a:extLst>
              <a:ext uri="{FF2B5EF4-FFF2-40B4-BE49-F238E27FC236}">
                <a16:creationId xmlns:a16="http://schemas.microsoft.com/office/drawing/2014/main" id="{BD286A8B-FE45-564F-8A44-50B2D21C72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5500038" y="-213360"/>
            <a:ext cx="11000075" cy="11000076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DD58187-FF69-A842-BC9F-E42DAD195DF4}"/>
              </a:ext>
            </a:extLst>
          </p:cNvPr>
          <p:cNvGrpSpPr/>
          <p:nvPr userDrawn="1"/>
        </p:nvGrpSpPr>
        <p:grpSpPr>
          <a:xfrm flipH="1">
            <a:off x="3530476" y="-29020"/>
            <a:ext cx="3161489" cy="1437497"/>
            <a:chOff x="0" y="-26513"/>
            <a:chExt cx="3161489" cy="143749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B7DC296-2941-0B44-825D-C0F6876AE215}"/>
                </a:ext>
              </a:extLst>
            </p:cNvPr>
            <p:cNvSpPr/>
            <p:nvPr userDrawn="1"/>
          </p:nvSpPr>
          <p:spPr>
            <a:xfrm>
              <a:off x="2947480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513038E-B589-2B4A-9DB5-0F6ADD7AFDB7}"/>
                </a:ext>
              </a:extLst>
            </p:cNvPr>
            <p:cNvSpPr/>
            <p:nvPr userDrawn="1"/>
          </p:nvSpPr>
          <p:spPr>
            <a:xfrm>
              <a:off x="1021403" y="-26513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BB18C97-921E-8446-98C4-E3531968DEF6}"/>
                </a:ext>
              </a:extLst>
            </p:cNvPr>
            <p:cNvSpPr/>
            <p:nvPr userDrawn="1"/>
          </p:nvSpPr>
          <p:spPr>
            <a:xfrm>
              <a:off x="1926076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1A51EF7-2CDF-5341-A848-6657011711BB}"/>
                </a:ext>
              </a:extLst>
            </p:cNvPr>
            <p:cNvSpPr/>
            <p:nvPr userDrawn="1"/>
          </p:nvSpPr>
          <p:spPr>
            <a:xfrm>
              <a:off x="2947480" y="749118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D061B8-D800-7849-A748-1EAA461CBEDD}"/>
                </a:ext>
              </a:extLst>
            </p:cNvPr>
            <p:cNvSpPr/>
            <p:nvPr userDrawn="1"/>
          </p:nvSpPr>
          <p:spPr>
            <a:xfrm>
              <a:off x="2447654" y="1191874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12AC420-953A-1B48-AFE9-7967845440A6}"/>
                </a:ext>
              </a:extLst>
            </p:cNvPr>
            <p:cNvSpPr/>
            <p:nvPr userDrawn="1"/>
          </p:nvSpPr>
          <p:spPr>
            <a:xfrm>
              <a:off x="0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655B004-8662-C343-A950-2323982E3349}"/>
                </a:ext>
              </a:extLst>
            </p:cNvPr>
            <p:cNvSpPr/>
            <p:nvPr userDrawn="1"/>
          </p:nvSpPr>
          <p:spPr>
            <a:xfrm>
              <a:off x="1926076" y="749118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7AC093C-E2C7-A44C-A27C-626A87ED5129}"/>
                </a:ext>
              </a:extLst>
            </p:cNvPr>
            <p:cNvSpPr/>
            <p:nvPr userDrawn="1"/>
          </p:nvSpPr>
          <p:spPr>
            <a:xfrm>
              <a:off x="2429212" y="324256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3EF7E1B-ADEF-A24B-BAF5-79271D28A2CA}"/>
                </a:ext>
              </a:extLst>
            </p:cNvPr>
            <p:cNvSpPr/>
            <p:nvPr userDrawn="1"/>
          </p:nvSpPr>
          <p:spPr>
            <a:xfrm>
              <a:off x="1310531" y="1191874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FEED10D-D131-A043-BA7F-68C583BA44B6}"/>
                </a:ext>
              </a:extLst>
            </p:cNvPr>
            <p:cNvSpPr/>
            <p:nvPr userDrawn="1"/>
          </p:nvSpPr>
          <p:spPr>
            <a:xfrm>
              <a:off x="522591" y="1196975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49EFDD9A-DA8F-074C-BE4D-F885EC0C79C9}"/>
              </a:ext>
            </a:extLst>
          </p:cNvPr>
          <p:cNvSpPr/>
          <p:nvPr userDrawn="1"/>
        </p:nvSpPr>
        <p:spPr>
          <a:xfrm>
            <a:off x="0" y="-158100"/>
            <a:ext cx="3298026" cy="1695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50519A-5AD7-DB46-BC0F-9546F256ABE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94104" y="6229858"/>
            <a:ext cx="359544" cy="365125"/>
          </a:xfrm>
          <a:prstGeom prst="rect">
            <a:avLst/>
          </a:prstGeom>
        </p:spPr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004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08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0">
          <p15:clr>
            <a:srgbClr val="FBAE40"/>
          </p15:clr>
        </p15:guide>
        <p15:guide id="4" pos="528">
          <p15:clr>
            <a:srgbClr val="FBAE40"/>
          </p15:clr>
        </p15:guide>
        <p15:guide id="5" pos="7296">
          <p15:clr>
            <a:srgbClr val="FBAE40"/>
          </p15:clr>
        </p15:guide>
        <p15:guide id="6" pos="4824">
          <p15:clr>
            <a:srgbClr val="FBAE40"/>
          </p15:clr>
        </p15:guide>
        <p15:guide id="7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BFA81C8-E1C8-964F-BE95-A68C9D4E94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943599" y="1907653"/>
            <a:ext cx="5629789" cy="38227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145DAAF0-AB96-E64D-B6CA-0242C9A0C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4374" y="211995"/>
            <a:ext cx="6832144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0" i="0">
                <a:latin typeface="Avenir Medium" panose="02000503020000020003" pitchFamily="2" charset="0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13" name="Picture Placeholder 28">
            <a:extLst>
              <a:ext uri="{FF2B5EF4-FFF2-40B4-BE49-F238E27FC236}">
                <a16:creationId xmlns:a16="http://schemas.microsoft.com/office/drawing/2014/main" id="{BD286A8B-FE45-564F-8A44-50B2D21C72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746240" y="-213360"/>
            <a:ext cx="12274853" cy="12274854"/>
          </a:xfrm>
          <a:prstGeom prst="pie">
            <a:avLst>
              <a:gd name="adj1" fmla="val 5594520"/>
              <a:gd name="adj2" fmla="val 21572798"/>
            </a:avLst>
          </a:prstGeo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DD58187-FF69-A842-BC9F-E42DAD195DF4}"/>
              </a:ext>
            </a:extLst>
          </p:cNvPr>
          <p:cNvGrpSpPr/>
          <p:nvPr userDrawn="1"/>
        </p:nvGrpSpPr>
        <p:grpSpPr>
          <a:xfrm flipH="1">
            <a:off x="3530476" y="-29020"/>
            <a:ext cx="3161489" cy="1437497"/>
            <a:chOff x="0" y="-26513"/>
            <a:chExt cx="3161489" cy="143749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B7DC296-2941-0B44-825D-C0F6876AE215}"/>
                </a:ext>
              </a:extLst>
            </p:cNvPr>
            <p:cNvSpPr/>
            <p:nvPr userDrawn="1"/>
          </p:nvSpPr>
          <p:spPr>
            <a:xfrm>
              <a:off x="2947480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513038E-B589-2B4A-9DB5-0F6ADD7AFDB7}"/>
                </a:ext>
              </a:extLst>
            </p:cNvPr>
            <p:cNvSpPr/>
            <p:nvPr userDrawn="1"/>
          </p:nvSpPr>
          <p:spPr>
            <a:xfrm>
              <a:off x="1021403" y="-26513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BB18C97-921E-8446-98C4-E3531968DEF6}"/>
                </a:ext>
              </a:extLst>
            </p:cNvPr>
            <p:cNvSpPr/>
            <p:nvPr userDrawn="1"/>
          </p:nvSpPr>
          <p:spPr>
            <a:xfrm>
              <a:off x="1926076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1A51EF7-2CDF-5341-A848-6657011711BB}"/>
                </a:ext>
              </a:extLst>
            </p:cNvPr>
            <p:cNvSpPr/>
            <p:nvPr userDrawn="1"/>
          </p:nvSpPr>
          <p:spPr>
            <a:xfrm>
              <a:off x="2947480" y="749118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D061B8-D800-7849-A748-1EAA461CBEDD}"/>
                </a:ext>
              </a:extLst>
            </p:cNvPr>
            <p:cNvSpPr/>
            <p:nvPr userDrawn="1"/>
          </p:nvSpPr>
          <p:spPr>
            <a:xfrm>
              <a:off x="2447654" y="1191874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12AC420-953A-1B48-AFE9-7967845440A6}"/>
                </a:ext>
              </a:extLst>
            </p:cNvPr>
            <p:cNvSpPr/>
            <p:nvPr userDrawn="1"/>
          </p:nvSpPr>
          <p:spPr>
            <a:xfrm>
              <a:off x="0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655B004-8662-C343-A950-2323982E3349}"/>
                </a:ext>
              </a:extLst>
            </p:cNvPr>
            <p:cNvSpPr/>
            <p:nvPr userDrawn="1"/>
          </p:nvSpPr>
          <p:spPr>
            <a:xfrm>
              <a:off x="1926076" y="749118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7AC093C-E2C7-A44C-A27C-626A87ED5129}"/>
                </a:ext>
              </a:extLst>
            </p:cNvPr>
            <p:cNvSpPr/>
            <p:nvPr userDrawn="1"/>
          </p:nvSpPr>
          <p:spPr>
            <a:xfrm>
              <a:off x="2429212" y="324256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3EF7E1B-ADEF-A24B-BAF5-79271D28A2CA}"/>
                </a:ext>
              </a:extLst>
            </p:cNvPr>
            <p:cNvSpPr/>
            <p:nvPr userDrawn="1"/>
          </p:nvSpPr>
          <p:spPr>
            <a:xfrm>
              <a:off x="1310531" y="1191874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FEED10D-D131-A043-BA7F-68C583BA44B6}"/>
                </a:ext>
              </a:extLst>
            </p:cNvPr>
            <p:cNvSpPr/>
            <p:nvPr userDrawn="1"/>
          </p:nvSpPr>
          <p:spPr>
            <a:xfrm>
              <a:off x="522591" y="1196975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49EFDD9A-DA8F-074C-BE4D-F885EC0C79C9}"/>
              </a:ext>
            </a:extLst>
          </p:cNvPr>
          <p:cNvSpPr/>
          <p:nvPr userDrawn="1"/>
        </p:nvSpPr>
        <p:spPr>
          <a:xfrm>
            <a:off x="0" y="-158100"/>
            <a:ext cx="3298026" cy="1695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50519A-5AD7-DB46-BC0F-9546F256ABE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94104" y="6229858"/>
            <a:ext cx="359544" cy="365125"/>
          </a:xfrm>
          <a:prstGeom prst="rect">
            <a:avLst/>
          </a:prstGeom>
        </p:spPr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112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08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0">
          <p15:clr>
            <a:srgbClr val="FBAE40"/>
          </p15:clr>
        </p15:guide>
        <p15:guide id="4" pos="528">
          <p15:clr>
            <a:srgbClr val="FBAE40"/>
          </p15:clr>
        </p15:guide>
        <p15:guide id="5" pos="7296">
          <p15:clr>
            <a:srgbClr val="FBAE40"/>
          </p15:clr>
        </p15:guide>
        <p15:guide id="6" pos="4824">
          <p15:clr>
            <a:srgbClr val="FBAE40"/>
          </p15:clr>
        </p15:guide>
        <p15:guide id="7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BFA81C8-E1C8-964F-BE95-A68C9D4E94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1907653"/>
            <a:ext cx="5124856" cy="38227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145DAAF0-AB96-E64D-B6CA-0242C9A0C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900" y="153630"/>
            <a:ext cx="837849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0" i="0">
                <a:latin typeface="Avenir Medium" panose="02000503020000020003" pitchFamily="2" charset="0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13" name="Picture Placeholder 28">
            <a:extLst>
              <a:ext uri="{FF2B5EF4-FFF2-40B4-BE49-F238E27FC236}">
                <a16:creationId xmlns:a16="http://schemas.microsoft.com/office/drawing/2014/main" id="{BD286A8B-FE45-564F-8A44-50B2D21C72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643285"/>
            <a:ext cx="11643360" cy="11643361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074E82-0C7D-7346-879D-80A15531A3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94104" y="6229858"/>
            <a:ext cx="359544" cy="365125"/>
          </a:xfrm>
          <a:prstGeom prst="rect">
            <a:avLst/>
          </a:prstGeom>
        </p:spPr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527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08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0">
          <p15:clr>
            <a:srgbClr val="FBAE40"/>
          </p15:clr>
        </p15:guide>
        <p15:guide id="4" pos="528">
          <p15:clr>
            <a:srgbClr val="FBAE40"/>
          </p15:clr>
        </p15:guide>
        <p15:guide id="5" pos="7224">
          <p15:clr>
            <a:srgbClr val="FBAE40"/>
          </p15:clr>
        </p15:guide>
        <p15:guide id="6" pos="4824">
          <p15:clr>
            <a:srgbClr val="FBAE40"/>
          </p15:clr>
        </p15:guide>
        <p15:guide id="7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BFA81C8-E1C8-964F-BE95-A68C9D4E94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1907653"/>
            <a:ext cx="6819900" cy="38227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145DAAF0-AB96-E64D-B6CA-0242C9A0C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900" y="153630"/>
            <a:ext cx="69342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0" i="0">
                <a:latin typeface="Avenir Medium" panose="02000503020000020003" pitchFamily="2" charset="0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074E82-0C7D-7346-879D-80A15531A3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94104" y="6229858"/>
            <a:ext cx="359544" cy="365125"/>
          </a:xfrm>
          <a:prstGeom prst="rect">
            <a:avLst/>
          </a:prstGeom>
        </p:spPr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8AB88B4-8C64-0749-94D4-6011CDE693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12410" y="-1495711"/>
            <a:ext cx="6662584" cy="6806727"/>
          </a:xfrm>
          <a:prstGeom prst="pie">
            <a:avLst>
              <a:gd name="adj1" fmla="val 16357781"/>
              <a:gd name="adj2" fmla="val 16356803"/>
            </a:avLst>
          </a:prstGeo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550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08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0">
          <p15:clr>
            <a:srgbClr val="FBAE40"/>
          </p15:clr>
        </p15:guide>
        <p15:guide id="4" pos="528">
          <p15:clr>
            <a:srgbClr val="FBAE40"/>
          </p15:clr>
        </p15:guide>
        <p15:guide id="5" pos="7224">
          <p15:clr>
            <a:srgbClr val="FBAE40"/>
          </p15:clr>
        </p15:guide>
        <p15:guide id="6" pos="4824">
          <p15:clr>
            <a:srgbClr val="FBAE40"/>
          </p15:clr>
        </p15:guide>
        <p15:guide id="7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49CB712-73C3-B74E-9C3B-7C051427934D}"/>
              </a:ext>
            </a:extLst>
          </p:cNvPr>
          <p:cNvGrpSpPr/>
          <p:nvPr userDrawn="1"/>
        </p:nvGrpSpPr>
        <p:grpSpPr>
          <a:xfrm>
            <a:off x="0" y="-26513"/>
            <a:ext cx="3161489" cy="1437497"/>
            <a:chOff x="0" y="-26513"/>
            <a:chExt cx="3161489" cy="143749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D88C8DC-11E8-7F48-9635-58EED0351A67}"/>
                </a:ext>
              </a:extLst>
            </p:cNvPr>
            <p:cNvSpPr/>
            <p:nvPr userDrawn="1"/>
          </p:nvSpPr>
          <p:spPr>
            <a:xfrm>
              <a:off x="2947480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22A1CE1-9085-9C45-A8AF-ABBDBEFA1C87}"/>
                </a:ext>
              </a:extLst>
            </p:cNvPr>
            <p:cNvSpPr/>
            <p:nvPr userDrawn="1"/>
          </p:nvSpPr>
          <p:spPr>
            <a:xfrm>
              <a:off x="1021403" y="-26513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672D814-F678-3948-81C9-05952DB2103D}"/>
                </a:ext>
              </a:extLst>
            </p:cNvPr>
            <p:cNvSpPr/>
            <p:nvPr userDrawn="1"/>
          </p:nvSpPr>
          <p:spPr>
            <a:xfrm>
              <a:off x="1926076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B6C9C83-63D9-F74D-9ACF-B1122FADE94B}"/>
                </a:ext>
              </a:extLst>
            </p:cNvPr>
            <p:cNvSpPr/>
            <p:nvPr userDrawn="1"/>
          </p:nvSpPr>
          <p:spPr>
            <a:xfrm>
              <a:off x="1479954" y="431261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28D6D6-00E4-7948-9E15-C927DA569650}"/>
                </a:ext>
              </a:extLst>
            </p:cNvPr>
            <p:cNvSpPr/>
            <p:nvPr userDrawn="1"/>
          </p:nvSpPr>
          <p:spPr>
            <a:xfrm>
              <a:off x="2215203" y="1191874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186D63C-B1AF-FF42-8FC1-3CAB6E44F083}"/>
                </a:ext>
              </a:extLst>
            </p:cNvPr>
            <p:cNvSpPr/>
            <p:nvPr userDrawn="1"/>
          </p:nvSpPr>
          <p:spPr>
            <a:xfrm>
              <a:off x="0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3C00C17-5E5D-E449-ACDC-011897204543}"/>
                </a:ext>
              </a:extLst>
            </p:cNvPr>
            <p:cNvSpPr/>
            <p:nvPr userDrawn="1"/>
          </p:nvSpPr>
          <p:spPr>
            <a:xfrm>
              <a:off x="1991465" y="850106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D254D90-D812-534C-B06E-5657B9ED5872}"/>
                </a:ext>
              </a:extLst>
            </p:cNvPr>
            <p:cNvSpPr/>
            <p:nvPr userDrawn="1"/>
          </p:nvSpPr>
          <p:spPr>
            <a:xfrm>
              <a:off x="2429212" y="324256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69DDC12-C699-1843-B4F3-04BD2CA8779B}"/>
                </a:ext>
              </a:extLst>
            </p:cNvPr>
            <p:cNvSpPr/>
            <p:nvPr userDrawn="1"/>
          </p:nvSpPr>
          <p:spPr>
            <a:xfrm>
              <a:off x="1310531" y="1191874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BC8F8B-0C14-CC4C-8BF5-032FB7550C84}"/>
                </a:ext>
              </a:extLst>
            </p:cNvPr>
            <p:cNvSpPr/>
            <p:nvPr userDrawn="1"/>
          </p:nvSpPr>
          <p:spPr>
            <a:xfrm>
              <a:off x="522591" y="1196975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A03731A-BF6F-4F4A-A1C0-C284275EE856}"/>
              </a:ext>
            </a:extLst>
          </p:cNvPr>
          <p:cNvSpPr/>
          <p:nvPr userDrawn="1"/>
        </p:nvSpPr>
        <p:spPr>
          <a:xfrm>
            <a:off x="1021403" y="850106"/>
            <a:ext cx="214009" cy="2140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D378FC5-EEED-FA4D-8D43-410D54BD98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94104" y="6229858"/>
            <a:ext cx="359544" cy="365125"/>
          </a:xfrm>
          <a:prstGeom prst="rect">
            <a:avLst/>
          </a:prstGeom>
        </p:spPr>
        <p:txBody>
          <a:bodyPr/>
          <a:lstStyle/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250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3EF85-522D-6D4C-AB41-52378F4AE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9956" y="1825625"/>
            <a:ext cx="10733692" cy="40391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FF525B3B-F0BE-1140-AADC-EA2BBEAFB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56" y="147884"/>
            <a:ext cx="77757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B0BEEA-790F-C644-9B15-6BCEFC174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4104" y="6229858"/>
            <a:ext cx="359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/>
                </a:solidFill>
                <a:latin typeface="Avenir Roman" panose="02000503020000020003" pitchFamily="2" charset="0"/>
              </a:defRPr>
            </a:lvl1pPr>
          </a:lstStyle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91D48A9-4877-C349-9ECE-A83288CF6392}"/>
              </a:ext>
            </a:extLst>
          </p:cNvPr>
          <p:cNvCxnSpPr>
            <a:cxnSpLocks/>
          </p:cNvCxnSpPr>
          <p:nvPr userDrawn="1"/>
        </p:nvCxnSpPr>
        <p:spPr>
          <a:xfrm flipH="1">
            <a:off x="719956" y="6047333"/>
            <a:ext cx="10733692" cy="0"/>
          </a:xfrm>
          <a:prstGeom prst="line">
            <a:avLst/>
          </a:prstGeom>
          <a:ln w="19050">
            <a:gradFill>
              <a:gsLst>
                <a:gs pos="0">
                  <a:schemeClr val="accent6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696203F-9239-1F42-97F9-7F648090A7E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601201" y="6154167"/>
            <a:ext cx="1355834" cy="51650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ED975BD-AB00-214A-8A3F-A39773BE7CE2}"/>
              </a:ext>
            </a:extLst>
          </p:cNvPr>
          <p:cNvGrpSpPr/>
          <p:nvPr userDrawn="1"/>
        </p:nvGrpSpPr>
        <p:grpSpPr>
          <a:xfrm>
            <a:off x="-8549" y="-34184"/>
            <a:ext cx="3167365" cy="1199351"/>
            <a:chOff x="-8549" y="-34184"/>
            <a:chExt cx="3167365" cy="119935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BB7B8BA-75B9-6346-B731-D2A4BB520693}"/>
                </a:ext>
              </a:extLst>
            </p:cNvPr>
            <p:cNvSpPr/>
            <p:nvPr userDrawn="1"/>
          </p:nvSpPr>
          <p:spPr>
            <a:xfrm>
              <a:off x="2854748" y="-14903"/>
              <a:ext cx="300488" cy="300488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E906FEE-37B0-454C-B3B5-F107ADA56265}"/>
                </a:ext>
              </a:extLst>
            </p:cNvPr>
            <p:cNvSpPr/>
            <p:nvPr userDrawn="1"/>
          </p:nvSpPr>
          <p:spPr>
            <a:xfrm>
              <a:off x="1012854" y="-29844"/>
              <a:ext cx="300488" cy="300488"/>
            </a:xfrm>
            <a:prstGeom prst="rect">
              <a:avLst/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BAA186A-E5B6-D448-B86A-2307FBF785C3}"/>
                </a:ext>
              </a:extLst>
            </p:cNvPr>
            <p:cNvSpPr/>
            <p:nvPr userDrawn="1"/>
          </p:nvSpPr>
          <p:spPr>
            <a:xfrm>
              <a:off x="1933801" y="-34184"/>
              <a:ext cx="300488" cy="30048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5D16043-B8CC-BC42-AC4A-7657169BED7F}"/>
                </a:ext>
              </a:extLst>
            </p:cNvPr>
            <p:cNvSpPr/>
            <p:nvPr userDrawn="1"/>
          </p:nvSpPr>
          <p:spPr>
            <a:xfrm>
              <a:off x="514042" y="414998"/>
              <a:ext cx="300488" cy="300488"/>
            </a:xfrm>
            <a:prstGeom prst="rect">
              <a:avLst/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8BAC810-F2D8-1C4C-A3B9-D0DC9F50CBF5}"/>
                </a:ext>
              </a:extLst>
            </p:cNvPr>
            <p:cNvSpPr/>
            <p:nvPr userDrawn="1"/>
          </p:nvSpPr>
          <p:spPr>
            <a:xfrm>
              <a:off x="2865492" y="871841"/>
              <a:ext cx="293324" cy="293324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6ED5C9A-5931-DA47-B13E-C35701E76EA9}"/>
                </a:ext>
              </a:extLst>
            </p:cNvPr>
            <p:cNvSpPr/>
            <p:nvPr userDrawn="1"/>
          </p:nvSpPr>
          <p:spPr>
            <a:xfrm>
              <a:off x="-8549" y="-3331"/>
              <a:ext cx="300488" cy="300488"/>
            </a:xfrm>
            <a:prstGeom prst="rect">
              <a:avLst/>
            </a:prstGeom>
            <a:solidFill>
              <a:schemeClr val="accent4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9532263-0D00-A949-8D73-3AEFEC790C90}"/>
                </a:ext>
              </a:extLst>
            </p:cNvPr>
            <p:cNvSpPr/>
            <p:nvPr userDrawn="1"/>
          </p:nvSpPr>
          <p:spPr>
            <a:xfrm>
              <a:off x="-8549" y="846775"/>
              <a:ext cx="300488" cy="300488"/>
            </a:xfrm>
            <a:prstGeom prst="rect">
              <a:avLst/>
            </a:prstGeom>
            <a:solidFill>
              <a:schemeClr val="accent4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3608ECB-6010-DF40-954C-F59FBE45761D}"/>
                </a:ext>
              </a:extLst>
            </p:cNvPr>
            <p:cNvSpPr/>
            <p:nvPr userDrawn="1"/>
          </p:nvSpPr>
          <p:spPr>
            <a:xfrm>
              <a:off x="2420663" y="412144"/>
              <a:ext cx="300488" cy="30048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2D3AE21-6C07-5E46-A38E-39AB3F9DA499}"/>
                </a:ext>
              </a:extLst>
            </p:cNvPr>
            <p:cNvSpPr/>
            <p:nvPr userDrawn="1"/>
          </p:nvSpPr>
          <p:spPr>
            <a:xfrm>
              <a:off x="1940963" y="871841"/>
              <a:ext cx="293326" cy="293326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1D0C15F-6984-2147-B046-7D5498960C52}"/>
                </a:ext>
              </a:extLst>
            </p:cNvPr>
            <p:cNvSpPr/>
            <p:nvPr userDrawn="1"/>
          </p:nvSpPr>
          <p:spPr>
            <a:xfrm>
              <a:off x="1016436" y="871841"/>
              <a:ext cx="293324" cy="293324"/>
            </a:xfrm>
            <a:prstGeom prst="rect">
              <a:avLst/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91B9E0F-A5F4-0D46-9C1B-29942B0734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alphaModFix amt="30000"/>
            </a:blip>
            <a:stretch>
              <a:fillRect/>
            </a:stretch>
          </p:blipFill>
          <p:spPr>
            <a:xfrm>
              <a:off x="1467352" y="412144"/>
              <a:ext cx="300488" cy="3004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961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84" r:id="rId5"/>
    <p:sldLayoutId id="2147483687" r:id="rId6"/>
    <p:sldLayoutId id="2147483688" r:id="rId7"/>
    <p:sldLayoutId id="2147483686" r:id="rId8"/>
    <p:sldLayoutId id="2147483655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Avenir Medium" panose="02000503020000020003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2400"/>
        </a:spcAft>
        <a:buFont typeface="Arial" panose="020B0604020202020204" pitchFamily="34" charset="0"/>
        <a:buNone/>
        <a:defRPr sz="2800" b="1" i="1" kern="1200">
          <a:solidFill>
            <a:schemeClr val="accent6"/>
          </a:solidFill>
          <a:latin typeface="Avenir Book Oblique" panose="02000503020000020003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100"/>
        </a:spcBef>
        <a:spcAft>
          <a:spcPts val="600"/>
        </a:spcAft>
        <a:buFont typeface="Arial" panose="020B0604020202020204" pitchFamily="34" charset="0"/>
        <a:buNone/>
        <a:defRPr sz="2000" b="1" i="0" kern="1200">
          <a:solidFill>
            <a:schemeClr val="accent1"/>
          </a:solidFill>
          <a:latin typeface="Avenir Black" panose="02000503020000020003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3pPr>
      <a:lvl4pPr marL="365760" indent="-18288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1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56" userDrawn="1">
          <p15:clr>
            <a:srgbClr val="F26B43"/>
          </p15:clr>
        </p15:guide>
        <p15:guide id="4" orient="horz" pos="38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85B961E-F6B1-954A-84D3-A2325F7F246B}"/>
              </a:ext>
            </a:extLst>
          </p:cNvPr>
          <p:cNvSpPr/>
          <p:nvPr userDrawn="1"/>
        </p:nvSpPr>
        <p:spPr>
          <a:xfrm>
            <a:off x="0" y="42"/>
            <a:ext cx="12192000" cy="60473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3EF85-522D-6D4C-AB41-52378F4AE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9956" y="1825625"/>
            <a:ext cx="10733692" cy="40391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B0BEEA-790F-C644-9B15-6BCEFC174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4104" y="6229858"/>
            <a:ext cx="359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/>
                </a:solidFill>
                <a:latin typeface="Avenir Roman" panose="02000503020000020003" pitchFamily="2" charset="0"/>
              </a:defRPr>
            </a:lvl1pPr>
          </a:lstStyle>
          <a:p>
            <a:fld id="{061F3E7C-733B-6545-9C28-3F28DC3972E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96203F-9239-1F42-97F9-7F648090A7E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601201" y="6154167"/>
            <a:ext cx="1355834" cy="516508"/>
          </a:xfrm>
          <a:prstGeom prst="rect">
            <a:avLst/>
          </a:prstGeom>
        </p:spPr>
      </p:pic>
      <p:sp>
        <p:nvSpPr>
          <p:cNvPr id="57" name="Title Placeholder 6">
            <a:extLst>
              <a:ext uri="{FF2B5EF4-FFF2-40B4-BE49-F238E27FC236}">
                <a16:creationId xmlns:a16="http://schemas.microsoft.com/office/drawing/2014/main" id="{1A5A8515-D377-A245-9ABB-1C11469852E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719955" y="187325"/>
            <a:ext cx="1073369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3D61E27-B752-6646-9EE5-8C4B8E5DF4EA}"/>
              </a:ext>
            </a:extLst>
          </p:cNvPr>
          <p:cNvSpPr/>
          <p:nvPr userDrawn="1"/>
        </p:nvSpPr>
        <p:spPr>
          <a:xfrm>
            <a:off x="2854748" y="-14903"/>
            <a:ext cx="300488" cy="300488"/>
          </a:xfrm>
          <a:prstGeom prst="rect">
            <a:avLst/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4049647-E305-B54E-9D02-3A91ABD308FB}"/>
              </a:ext>
            </a:extLst>
          </p:cNvPr>
          <p:cNvSpPr/>
          <p:nvPr userDrawn="1"/>
        </p:nvSpPr>
        <p:spPr>
          <a:xfrm>
            <a:off x="1012854" y="-29844"/>
            <a:ext cx="300488" cy="300488"/>
          </a:xfrm>
          <a:prstGeom prst="rect">
            <a:avLst/>
          </a:prstGeom>
          <a:solidFill>
            <a:schemeClr val="accent4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4EF35A2-19F6-6F47-B491-3E2499FE1307}"/>
              </a:ext>
            </a:extLst>
          </p:cNvPr>
          <p:cNvSpPr/>
          <p:nvPr userDrawn="1"/>
        </p:nvSpPr>
        <p:spPr>
          <a:xfrm>
            <a:off x="1933801" y="-34184"/>
            <a:ext cx="300488" cy="30048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B683DBC-6860-764B-94E1-460EB349AFE0}"/>
              </a:ext>
            </a:extLst>
          </p:cNvPr>
          <p:cNvSpPr/>
          <p:nvPr userDrawn="1"/>
        </p:nvSpPr>
        <p:spPr>
          <a:xfrm>
            <a:off x="514042" y="414998"/>
            <a:ext cx="300488" cy="300488"/>
          </a:xfrm>
          <a:prstGeom prst="rect">
            <a:avLst/>
          </a:prstGeom>
          <a:solidFill>
            <a:schemeClr val="accent4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C65E01D-4ED1-AB47-A847-A0D42BA58FD9}"/>
              </a:ext>
            </a:extLst>
          </p:cNvPr>
          <p:cNvSpPr/>
          <p:nvPr userDrawn="1"/>
        </p:nvSpPr>
        <p:spPr>
          <a:xfrm>
            <a:off x="2865492" y="871841"/>
            <a:ext cx="293324" cy="293324"/>
          </a:xfrm>
          <a:prstGeom prst="rect">
            <a:avLst/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5FBB6E6-3300-3F4E-9926-C491F6492CC3}"/>
              </a:ext>
            </a:extLst>
          </p:cNvPr>
          <p:cNvSpPr/>
          <p:nvPr userDrawn="1"/>
        </p:nvSpPr>
        <p:spPr>
          <a:xfrm>
            <a:off x="-8549" y="-3331"/>
            <a:ext cx="300488" cy="300488"/>
          </a:xfrm>
          <a:prstGeom prst="rect">
            <a:avLst/>
          </a:prstGeom>
          <a:solidFill>
            <a:schemeClr val="accent4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5DE8EF8-F7FD-C242-A155-6D2150DB4C37}"/>
              </a:ext>
            </a:extLst>
          </p:cNvPr>
          <p:cNvSpPr/>
          <p:nvPr userDrawn="1"/>
        </p:nvSpPr>
        <p:spPr>
          <a:xfrm>
            <a:off x="-8549" y="846775"/>
            <a:ext cx="300488" cy="300488"/>
          </a:xfrm>
          <a:prstGeom prst="rect">
            <a:avLst/>
          </a:prstGeom>
          <a:solidFill>
            <a:schemeClr val="accent4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0952083-9E4F-7042-850F-98B524369138}"/>
              </a:ext>
            </a:extLst>
          </p:cNvPr>
          <p:cNvSpPr/>
          <p:nvPr userDrawn="1"/>
        </p:nvSpPr>
        <p:spPr>
          <a:xfrm>
            <a:off x="2420663" y="412144"/>
            <a:ext cx="300488" cy="30048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DF3D503-666F-BE48-9252-0D265C8198DA}"/>
              </a:ext>
            </a:extLst>
          </p:cNvPr>
          <p:cNvSpPr/>
          <p:nvPr userDrawn="1"/>
        </p:nvSpPr>
        <p:spPr>
          <a:xfrm>
            <a:off x="1940963" y="871841"/>
            <a:ext cx="293326" cy="293326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369C48C-6AC7-3346-A5CD-F36425F8114F}"/>
              </a:ext>
            </a:extLst>
          </p:cNvPr>
          <p:cNvSpPr/>
          <p:nvPr userDrawn="1"/>
        </p:nvSpPr>
        <p:spPr>
          <a:xfrm>
            <a:off x="1016436" y="871841"/>
            <a:ext cx="293324" cy="293324"/>
          </a:xfrm>
          <a:prstGeom prst="rect">
            <a:avLst/>
          </a:prstGeom>
          <a:solidFill>
            <a:schemeClr val="accent4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4D50AADB-E74A-8141-8EEC-DD81755EAB2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30000"/>
          </a:blip>
          <a:stretch>
            <a:fillRect/>
          </a:stretch>
        </p:blipFill>
        <p:spPr>
          <a:xfrm>
            <a:off x="1467352" y="412144"/>
            <a:ext cx="300488" cy="30048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8408762-AF52-6F49-AAEE-C751CCA2514C}"/>
              </a:ext>
            </a:extLst>
          </p:cNvPr>
          <p:cNvGrpSpPr/>
          <p:nvPr userDrawn="1"/>
        </p:nvGrpSpPr>
        <p:grpSpPr>
          <a:xfrm>
            <a:off x="9024635" y="-19280"/>
            <a:ext cx="3167365" cy="1199351"/>
            <a:chOff x="9024635" y="-19280"/>
            <a:chExt cx="3167365" cy="1199351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DA37F846-8E82-0042-9408-10ECBA47D4C7}"/>
                </a:ext>
              </a:extLst>
            </p:cNvPr>
            <p:cNvSpPr/>
            <p:nvPr userDrawn="1"/>
          </p:nvSpPr>
          <p:spPr>
            <a:xfrm rot="10800000">
              <a:off x="9028215" y="860302"/>
              <a:ext cx="300488" cy="300488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7C9C6BB-711D-4944-8262-A5938E1B3B67}"/>
                </a:ext>
              </a:extLst>
            </p:cNvPr>
            <p:cNvSpPr/>
            <p:nvPr userDrawn="1"/>
          </p:nvSpPr>
          <p:spPr>
            <a:xfrm rot="10800000">
              <a:off x="10870109" y="875243"/>
              <a:ext cx="300488" cy="300488"/>
            </a:xfrm>
            <a:prstGeom prst="rect">
              <a:avLst/>
            </a:prstGeom>
            <a:solidFill>
              <a:schemeClr val="accent4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6DCAD32-77B5-1C42-823F-ADD27092F575}"/>
                </a:ext>
              </a:extLst>
            </p:cNvPr>
            <p:cNvSpPr/>
            <p:nvPr userDrawn="1"/>
          </p:nvSpPr>
          <p:spPr>
            <a:xfrm rot="10800000">
              <a:off x="9949162" y="879583"/>
              <a:ext cx="300488" cy="30048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9F3E121-2506-E242-BAC3-77459E44BB31}"/>
                </a:ext>
              </a:extLst>
            </p:cNvPr>
            <p:cNvSpPr/>
            <p:nvPr userDrawn="1"/>
          </p:nvSpPr>
          <p:spPr>
            <a:xfrm rot="10800000">
              <a:off x="11368921" y="430401"/>
              <a:ext cx="300488" cy="300488"/>
            </a:xfrm>
            <a:prstGeom prst="rect">
              <a:avLst/>
            </a:prstGeom>
            <a:solidFill>
              <a:schemeClr val="accent4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9712B166-72BD-8B4E-8295-6B137C75C8D0}"/>
                </a:ext>
              </a:extLst>
            </p:cNvPr>
            <p:cNvSpPr/>
            <p:nvPr userDrawn="1"/>
          </p:nvSpPr>
          <p:spPr>
            <a:xfrm rot="10800000">
              <a:off x="9024635" y="-19278"/>
              <a:ext cx="293324" cy="293324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85E71108-5C72-B547-BCEA-A395B1ADBFBD}"/>
                </a:ext>
              </a:extLst>
            </p:cNvPr>
            <p:cNvSpPr/>
            <p:nvPr userDrawn="1"/>
          </p:nvSpPr>
          <p:spPr>
            <a:xfrm rot="10800000">
              <a:off x="11891512" y="848730"/>
              <a:ext cx="300488" cy="300488"/>
            </a:xfrm>
            <a:prstGeom prst="rect">
              <a:avLst/>
            </a:prstGeom>
            <a:solidFill>
              <a:schemeClr val="accent4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62200187-5B22-294D-A161-A86395655E47}"/>
                </a:ext>
              </a:extLst>
            </p:cNvPr>
            <p:cNvSpPr/>
            <p:nvPr userDrawn="1"/>
          </p:nvSpPr>
          <p:spPr>
            <a:xfrm rot="10800000">
              <a:off x="11891512" y="-1376"/>
              <a:ext cx="300488" cy="300488"/>
            </a:xfrm>
            <a:prstGeom prst="rect">
              <a:avLst/>
            </a:prstGeom>
            <a:solidFill>
              <a:schemeClr val="accent4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8E0B414F-CFE1-0149-8010-43040687EDE9}"/>
                </a:ext>
              </a:extLst>
            </p:cNvPr>
            <p:cNvSpPr/>
            <p:nvPr userDrawn="1"/>
          </p:nvSpPr>
          <p:spPr>
            <a:xfrm rot="10800000">
              <a:off x="9462300" y="433255"/>
              <a:ext cx="300488" cy="30048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2B0F35A1-879B-8D46-8124-EA06668666D2}"/>
                </a:ext>
              </a:extLst>
            </p:cNvPr>
            <p:cNvSpPr/>
            <p:nvPr userDrawn="1"/>
          </p:nvSpPr>
          <p:spPr>
            <a:xfrm rot="10800000">
              <a:off x="9949162" y="-19280"/>
              <a:ext cx="293326" cy="293326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4F63AC90-683F-3F41-8D81-0E8EC117BF41}"/>
                </a:ext>
              </a:extLst>
            </p:cNvPr>
            <p:cNvSpPr/>
            <p:nvPr userDrawn="1"/>
          </p:nvSpPr>
          <p:spPr>
            <a:xfrm rot="10800000">
              <a:off x="10873691" y="-19278"/>
              <a:ext cx="293324" cy="293324"/>
            </a:xfrm>
            <a:prstGeom prst="rect">
              <a:avLst/>
            </a:prstGeom>
            <a:solidFill>
              <a:schemeClr val="accent4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6ABACD66-6E57-114D-A59C-02A7016E98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alphaModFix amt="30000"/>
            </a:blip>
            <a:stretch>
              <a:fillRect/>
            </a:stretch>
          </p:blipFill>
          <p:spPr>
            <a:xfrm rot="10800000">
              <a:off x="10415611" y="433255"/>
              <a:ext cx="300488" cy="3004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4714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bg1"/>
          </a:solidFill>
          <a:latin typeface="Avenir Medium" panose="02000503020000020003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2400"/>
        </a:spcAft>
        <a:buFont typeface="Arial" panose="020B0604020202020204" pitchFamily="34" charset="0"/>
        <a:buNone/>
        <a:defRPr sz="2400" b="0" i="1" kern="1200">
          <a:solidFill>
            <a:schemeClr val="accent6"/>
          </a:solidFill>
          <a:latin typeface="Avenir Book Oblique" panose="02000503020000020003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100"/>
        </a:spcBef>
        <a:spcAft>
          <a:spcPts val="600"/>
        </a:spcAft>
        <a:buFont typeface="Arial" panose="020B0604020202020204" pitchFamily="34" charset="0"/>
        <a:buNone/>
        <a:defRPr sz="2000" b="1" i="0" kern="1200">
          <a:solidFill>
            <a:schemeClr val="accent1"/>
          </a:solidFill>
          <a:latin typeface="Avenir Black" panose="02000503020000020003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3pPr>
      <a:lvl4pPr marL="365760" indent="-18288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12">
          <p15:clr>
            <a:srgbClr val="F26B43"/>
          </p15:clr>
        </p15:guide>
        <p15:guide id="2" pos="3840">
          <p15:clr>
            <a:srgbClr val="F26B43"/>
          </p15:clr>
        </p15:guide>
        <p15:guide id="3" pos="456">
          <p15:clr>
            <a:srgbClr val="F26B43"/>
          </p15:clr>
        </p15:guide>
        <p15:guide id="4" orient="horz" pos="38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3EF85-522D-6D4C-AB41-52378F4AE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9956" y="1825625"/>
            <a:ext cx="10733692" cy="40391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FF525B3B-F0BE-1140-AADC-EA2BBEAFB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187325"/>
            <a:ext cx="107170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7252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Avenir Medium" panose="02000503020000020003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0" i="1" kern="1200">
          <a:solidFill>
            <a:schemeClr val="accent6"/>
          </a:solidFill>
          <a:latin typeface="Avenir Book Oblique" panose="02000503020000020003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1100"/>
        </a:spcBef>
        <a:spcAft>
          <a:spcPts val="600"/>
        </a:spcAft>
        <a:buFont typeface="Arial" panose="020B0604020202020204" pitchFamily="34" charset="0"/>
        <a:buNone/>
        <a:defRPr sz="2400" b="1" i="0" kern="1200">
          <a:solidFill>
            <a:schemeClr val="accent1"/>
          </a:solidFill>
          <a:latin typeface="Avenir Black" panose="02000503020000020003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3pPr>
      <a:lvl4pPr marL="365760" indent="-18288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12">
          <p15:clr>
            <a:srgbClr val="F26B43"/>
          </p15:clr>
        </p15:guide>
        <p15:guide id="2" pos="3840">
          <p15:clr>
            <a:srgbClr val="F26B43"/>
          </p15:clr>
        </p15:guide>
        <p15:guide id="3" pos="456">
          <p15:clr>
            <a:srgbClr val="F26B43"/>
          </p15:clr>
        </p15:guide>
        <p15:guide id="4" orient="horz" pos="38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3EF85-522D-6D4C-AB41-52378F4AE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9956" y="1825625"/>
            <a:ext cx="10733692" cy="40391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FF525B3B-F0BE-1140-AADC-EA2BBEAFB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187325"/>
            <a:ext cx="107170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61FC02B-5C4A-6F4B-A105-F7F3AD924A9B}"/>
              </a:ext>
            </a:extLst>
          </p:cNvPr>
          <p:cNvGrpSpPr/>
          <p:nvPr userDrawn="1"/>
        </p:nvGrpSpPr>
        <p:grpSpPr>
          <a:xfrm>
            <a:off x="0" y="-26513"/>
            <a:ext cx="3161489" cy="1437497"/>
            <a:chOff x="0" y="-26513"/>
            <a:chExt cx="3161489" cy="143749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BB7B8BA-75B9-6346-B731-D2A4BB520693}"/>
                </a:ext>
              </a:extLst>
            </p:cNvPr>
            <p:cNvSpPr/>
            <p:nvPr userDrawn="1"/>
          </p:nvSpPr>
          <p:spPr>
            <a:xfrm>
              <a:off x="2947480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E906FEE-37B0-454C-B3B5-F107ADA56265}"/>
                </a:ext>
              </a:extLst>
            </p:cNvPr>
            <p:cNvSpPr/>
            <p:nvPr userDrawn="1"/>
          </p:nvSpPr>
          <p:spPr>
            <a:xfrm>
              <a:off x="1021403" y="-26513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BAA186A-E5B6-D448-B86A-2307FBF785C3}"/>
                </a:ext>
              </a:extLst>
            </p:cNvPr>
            <p:cNvSpPr/>
            <p:nvPr userDrawn="1"/>
          </p:nvSpPr>
          <p:spPr>
            <a:xfrm>
              <a:off x="1926076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5D16043-B8CC-BC42-AC4A-7657169BED7F}"/>
                </a:ext>
              </a:extLst>
            </p:cNvPr>
            <p:cNvSpPr/>
            <p:nvPr userDrawn="1"/>
          </p:nvSpPr>
          <p:spPr>
            <a:xfrm>
              <a:off x="522591" y="431261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8BAC810-F2D8-1C4C-A3B9-D0DC9F50CBF5}"/>
                </a:ext>
              </a:extLst>
            </p:cNvPr>
            <p:cNvSpPr/>
            <p:nvPr userDrawn="1"/>
          </p:nvSpPr>
          <p:spPr>
            <a:xfrm>
              <a:off x="2215203" y="1191874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6ED5C9A-5931-DA47-B13E-C35701E76EA9}"/>
                </a:ext>
              </a:extLst>
            </p:cNvPr>
            <p:cNvSpPr/>
            <p:nvPr userDrawn="1"/>
          </p:nvSpPr>
          <p:spPr>
            <a:xfrm>
              <a:off x="0" y="0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9532263-0D00-A949-8D73-3AEFEC790C90}"/>
                </a:ext>
              </a:extLst>
            </p:cNvPr>
            <p:cNvSpPr/>
            <p:nvPr userDrawn="1"/>
          </p:nvSpPr>
          <p:spPr>
            <a:xfrm>
              <a:off x="0" y="850106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3608ECB-6010-DF40-954C-F59FBE45761D}"/>
                </a:ext>
              </a:extLst>
            </p:cNvPr>
            <p:cNvSpPr/>
            <p:nvPr userDrawn="1"/>
          </p:nvSpPr>
          <p:spPr>
            <a:xfrm>
              <a:off x="2429212" y="324256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2D3AE21-6C07-5E46-A38E-39AB3F9DA499}"/>
                </a:ext>
              </a:extLst>
            </p:cNvPr>
            <p:cNvSpPr/>
            <p:nvPr userDrawn="1"/>
          </p:nvSpPr>
          <p:spPr>
            <a:xfrm>
              <a:off x="1310531" y="1191874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1D0C15F-6984-2147-B046-7D5498960C52}"/>
                </a:ext>
              </a:extLst>
            </p:cNvPr>
            <p:cNvSpPr/>
            <p:nvPr userDrawn="1"/>
          </p:nvSpPr>
          <p:spPr>
            <a:xfrm>
              <a:off x="522591" y="1196975"/>
              <a:ext cx="214009" cy="2140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699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Avenir Medium" panose="02000503020000020003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0" i="1" kern="1200">
          <a:solidFill>
            <a:schemeClr val="accent6"/>
          </a:solidFill>
          <a:latin typeface="Avenir Book Oblique" panose="02000503020000020003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1100"/>
        </a:spcBef>
        <a:spcAft>
          <a:spcPts val="600"/>
        </a:spcAft>
        <a:buFont typeface="Arial" panose="020B0604020202020204" pitchFamily="34" charset="0"/>
        <a:buNone/>
        <a:defRPr sz="2400" b="1" i="0" kern="1200">
          <a:solidFill>
            <a:schemeClr val="accent1"/>
          </a:solidFill>
          <a:latin typeface="Avenir Black" panose="02000503020000020003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3pPr>
      <a:lvl4pPr marL="365760" indent="-18288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12">
          <p15:clr>
            <a:srgbClr val="F26B43"/>
          </p15:clr>
        </p15:guide>
        <p15:guide id="2" pos="3840">
          <p15:clr>
            <a:srgbClr val="F26B43"/>
          </p15:clr>
        </p15:guide>
        <p15:guide id="3" pos="456">
          <p15:clr>
            <a:srgbClr val="F26B43"/>
          </p15:clr>
        </p15:guide>
        <p15:guide id="4" orient="horz" pos="3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microsoft.com/office/2007/relationships/hdphoto" Target="../media/hdphoto1.wdp"/><Relationship Id="rId10" Type="http://schemas.openxmlformats.org/officeDocument/2006/relationships/image" Target="../media/image29.emf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17EA10D-FD30-4B4D-BDA8-CC6B97DF5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9426" y="-309716"/>
            <a:ext cx="2987272" cy="230834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A8DE466B-9D9E-4646-AAB3-21E316E2426B}"/>
              </a:ext>
            </a:extLst>
          </p:cNvPr>
          <p:cNvSpPr/>
          <p:nvPr/>
        </p:nvSpPr>
        <p:spPr>
          <a:xfrm>
            <a:off x="-5847565" y="3615634"/>
            <a:ext cx="17019638" cy="17019638"/>
          </a:xfrm>
          <a:prstGeom prst="ellipse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8240A4E-ACE8-E44C-8806-0BEE3FE1B8A3}"/>
              </a:ext>
            </a:extLst>
          </p:cNvPr>
          <p:cNvSpPr txBox="1">
            <a:spLocks/>
          </p:cNvSpPr>
          <p:nvPr/>
        </p:nvSpPr>
        <p:spPr>
          <a:xfrm>
            <a:off x="629377" y="6030119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1" kern="1200">
                <a:solidFill>
                  <a:schemeClr val="accent6"/>
                </a:solidFill>
                <a:latin typeface="Avenir Book Oblique" panose="02000503020000020003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11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i="0" kern="1200">
                <a:solidFill>
                  <a:schemeClr val="accent1"/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i="0" spc="50" dirty="0">
              <a:solidFill>
                <a:schemeClr val="bg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D225CC3-21A4-6247-ACE6-F75054ED2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77" y="3927499"/>
            <a:ext cx="10717048" cy="1325563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2000" dirty="0"/>
              <a:t>THE EXCEL CENTER</a:t>
            </a:r>
            <a:r>
              <a:rPr lang="en-US" sz="1050" dirty="0">
                <a:latin typeface="Avenir Book"/>
                <a:cs typeface="Avenir Book"/>
              </a:rPr>
              <a:t>®</a:t>
            </a:r>
            <a:endParaRPr lang="en-US" sz="1600" baseline="-25000" dirty="0">
              <a:latin typeface="Avenir Book"/>
              <a:cs typeface="Avenir Book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D284374-865E-FF40-9FD6-5D7EEAB88D5B}"/>
              </a:ext>
            </a:extLst>
          </p:cNvPr>
          <p:cNvSpPr txBox="1">
            <a:spLocks/>
          </p:cNvSpPr>
          <p:nvPr/>
        </p:nvSpPr>
        <p:spPr>
          <a:xfrm>
            <a:off x="629377" y="4704556"/>
            <a:ext cx="77034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latin typeface="Avenir Medium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en-US" baseline="30000" dirty="0"/>
              <a:t>ENVISIONING GEORGIA’S FIRST TUITION-FREE </a:t>
            </a:r>
          </a:p>
          <a:p>
            <a:r>
              <a:rPr lang="en-US" baseline="30000" dirty="0"/>
              <a:t>HIGH SCHOOL FOR ADULT LEARNERS </a:t>
            </a:r>
          </a:p>
        </p:txBody>
      </p:sp>
    </p:spTree>
    <p:extLst>
      <p:ext uri="{BB962C8B-B14F-4D97-AF65-F5344CB8AC3E}">
        <p14:creationId xmlns:p14="http://schemas.microsoft.com/office/powerpoint/2010/main" val="4042095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66B64713-154B-F449-9EC0-56EE8665F4F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/>
          <a:srcRect l="-1" t="-25888" r="-57547" b="18570"/>
          <a:stretch/>
        </p:blipFill>
        <p:spPr>
          <a:xfrm>
            <a:off x="6226065" y="-6927272"/>
            <a:ext cx="12173327" cy="12436694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08077-FA30-5243-B36E-E254D3427AF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23900" y="1866900"/>
            <a:ext cx="5886451" cy="4088108"/>
          </a:xfrm>
        </p:spPr>
        <p:txBody>
          <a:bodyPr/>
          <a:lstStyle/>
          <a:p>
            <a:r>
              <a:rPr lang="en-US" i="0" dirty="0"/>
              <a:t>32 Million American Adults Without a High School Diploma</a:t>
            </a:r>
          </a:p>
          <a:p>
            <a:pPr lvl="1"/>
            <a:r>
              <a:rPr lang="en-US" b="0" dirty="0"/>
              <a:t>A high school diploma is the passport </a:t>
            </a:r>
            <a:br>
              <a:rPr lang="en-US" b="0" dirty="0"/>
            </a:br>
            <a:r>
              <a:rPr lang="en-US" b="0" dirty="0"/>
              <a:t>to participation in today’s labor market. </a:t>
            </a:r>
            <a:br>
              <a:rPr lang="en-US" b="0" dirty="0"/>
            </a:br>
            <a:r>
              <a:rPr lang="en-US" b="0" dirty="0"/>
              <a:t>In Georgia, 1,000,000+ people do not </a:t>
            </a:r>
            <a:br>
              <a:rPr lang="en-US" b="0" dirty="0"/>
            </a:br>
            <a:r>
              <a:rPr lang="en-US" b="0" dirty="0"/>
              <a:t>have a high school diploma.</a:t>
            </a:r>
          </a:p>
          <a:p>
            <a:pPr lvl="2"/>
            <a:r>
              <a:rPr lang="en-US" dirty="0">
                <a:latin typeface="Minion Pro Med"/>
                <a:cs typeface="Minion Pro Med"/>
              </a:rPr>
              <a:t>As the number of jobs requiring some form of education beyond high school continues to grow, people without </a:t>
            </a:r>
            <a:br>
              <a:rPr lang="en-US" dirty="0">
                <a:latin typeface="Minion Pro Med"/>
                <a:cs typeface="Minion Pro Med"/>
              </a:rPr>
            </a:br>
            <a:r>
              <a:rPr lang="en-US" dirty="0">
                <a:latin typeface="Minion Pro Med"/>
                <a:cs typeface="Minion Pro Med"/>
              </a:rPr>
              <a:t>a high school diploma are falling even farther behind. </a:t>
            </a:r>
          </a:p>
          <a:p>
            <a:endParaRPr lang="en-US" b="0" dirty="0">
              <a:latin typeface="Minion Pro Med"/>
              <a:cs typeface="Minion Pro Med"/>
            </a:endParaRP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221F40C0-483E-6241-9FA3-B43814CC1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479947"/>
            <a:ext cx="6934200" cy="738978"/>
          </a:xfrm>
        </p:spPr>
        <p:txBody>
          <a:bodyPr>
            <a:noAutofit/>
          </a:bodyPr>
          <a:lstStyle/>
          <a:p>
            <a:r>
              <a:rPr lang="en-US" sz="3600" dirty="0"/>
              <a:t>THE CHALLENGE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E5077D8-C2A7-6B47-BADF-441F133B0652}"/>
              </a:ext>
            </a:extLst>
          </p:cNvPr>
          <p:cNvSpPr txBox="1">
            <a:spLocks/>
          </p:cNvSpPr>
          <p:nvPr/>
        </p:nvSpPr>
        <p:spPr>
          <a:xfrm>
            <a:off x="781050" y="2257246"/>
            <a:ext cx="5634498" cy="3822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1" kern="1200">
                <a:solidFill>
                  <a:schemeClr val="accent6"/>
                </a:solidFill>
                <a:latin typeface="Avenir Book Oblique" panose="02000503020000020003" pitchFamily="2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1" i="0" kern="1200">
                <a:solidFill>
                  <a:schemeClr val="accent1"/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3pPr>
            <a:lvl4pPr marL="365760" indent="-18288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357E8AD-6A82-F348-8BFB-CCA5BDF6E1B6}"/>
              </a:ext>
            </a:extLst>
          </p:cNvPr>
          <p:cNvSpPr/>
          <p:nvPr/>
        </p:nvSpPr>
        <p:spPr>
          <a:xfrm>
            <a:off x="6417042" y="2890128"/>
            <a:ext cx="3064879" cy="3064879"/>
          </a:xfrm>
          <a:prstGeom prst="ellipse">
            <a:avLst/>
          </a:prstGeom>
          <a:gradFill>
            <a:gsLst>
              <a:gs pos="31000">
                <a:schemeClr val="accent6">
                  <a:lumMod val="75000"/>
                </a:schemeClr>
              </a:gs>
              <a:gs pos="100000">
                <a:srgbClr val="2742A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Avenir Medium" panose="02000503020000020003" pitchFamily="2" charset="0"/>
            </a:endParaRP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D84EF07B-060A-DE47-9BD1-1FC5C88C298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94104" y="6229858"/>
            <a:ext cx="359544" cy="365125"/>
          </a:xfrm>
        </p:spPr>
        <p:txBody>
          <a:bodyPr/>
          <a:lstStyle/>
          <a:p>
            <a:fld id="{061F3E7C-733B-6545-9C28-3F28DC3972E7}" type="slidenum">
              <a:rPr lang="en-US" smtClean="0">
                <a:solidFill>
                  <a:schemeClr val="accent1"/>
                </a:solidFill>
              </a:rPr>
              <a:pPr/>
              <a:t>2</a:t>
            </a:fld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9E212A81-5F7D-584E-8712-8077BBA9A625}"/>
              </a:ext>
            </a:extLst>
          </p:cNvPr>
          <p:cNvSpPr txBox="1">
            <a:spLocks/>
          </p:cNvSpPr>
          <p:nvPr/>
        </p:nvSpPr>
        <p:spPr>
          <a:xfrm>
            <a:off x="6739817" y="3274765"/>
            <a:ext cx="2458655" cy="1638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  <a:defRPr sz="32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3pPr>
            <a:lvl4pPr marL="365760" indent="-18288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ctr">
              <a:spcBef>
                <a:spcPts val="0"/>
              </a:spcBef>
            </a:pPr>
            <a:r>
              <a:rPr lang="en-US" dirty="0"/>
              <a:t>At least </a:t>
            </a:r>
            <a:br>
              <a:rPr lang="en-US" dirty="0"/>
            </a:br>
            <a:r>
              <a:rPr lang="en-US" sz="3200" dirty="0">
                <a:latin typeface="Avenir Black" panose="02000503020000020003" pitchFamily="2" charset="0"/>
              </a:rPr>
              <a:t>60%</a:t>
            </a:r>
            <a:br>
              <a:rPr lang="en-US" sz="3200" dirty="0">
                <a:latin typeface="Avenir Black" panose="02000503020000020003" pitchFamily="2" charset="0"/>
              </a:rPr>
            </a:br>
            <a:r>
              <a:rPr lang="en-US" dirty="0"/>
              <a:t>of all jobs in the</a:t>
            </a:r>
            <a:br>
              <a:rPr lang="en-US" dirty="0"/>
            </a:br>
            <a:r>
              <a:rPr lang="en-US" dirty="0"/>
              <a:t>United States</a:t>
            </a:r>
            <a:br>
              <a:rPr lang="en-US" dirty="0"/>
            </a:br>
            <a:r>
              <a:rPr lang="en-US" dirty="0"/>
              <a:t>require education</a:t>
            </a:r>
            <a:br>
              <a:rPr lang="en-US" dirty="0"/>
            </a:br>
            <a:r>
              <a:rPr lang="en-US" dirty="0"/>
              <a:t>beyond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72391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2670739" y="3642825"/>
            <a:ext cx="8222516" cy="584775"/>
            <a:chOff x="1992020" y="3755991"/>
            <a:chExt cx="8222516" cy="5847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9179CDB-D935-2447-9D0A-B24C7D7213A2}"/>
                </a:ext>
              </a:extLst>
            </p:cNvPr>
            <p:cNvSpPr txBox="1"/>
            <p:nvPr/>
          </p:nvSpPr>
          <p:spPr>
            <a:xfrm>
              <a:off x="1992020" y="3755991"/>
              <a:ext cx="4000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E8BD5E"/>
                  </a:solidFill>
                </a:rPr>
                <a:t>=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618286B-8E54-6A46-AA9B-F5BB24369F1B}"/>
                </a:ext>
              </a:extLst>
            </p:cNvPr>
            <p:cNvSpPr txBox="1"/>
            <p:nvPr/>
          </p:nvSpPr>
          <p:spPr>
            <a:xfrm>
              <a:off x="9814486" y="3755991"/>
              <a:ext cx="4000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E8BD5E"/>
                  </a:solidFill>
                </a:rPr>
                <a:t>=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CD3034E-5C85-A847-AB5D-0E07A229CB77}"/>
                </a:ext>
              </a:extLst>
            </p:cNvPr>
            <p:cNvSpPr txBox="1"/>
            <p:nvPr/>
          </p:nvSpPr>
          <p:spPr>
            <a:xfrm>
              <a:off x="5916951" y="3755991"/>
              <a:ext cx="4000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E8BD5E"/>
                  </a:solidFill>
                </a:rPr>
                <a:t>=</a:t>
              </a:r>
            </a:p>
          </p:txBody>
        </p:sp>
      </p:grp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59F331-CE46-B64C-81E4-9987ABEBA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1" y="1164568"/>
            <a:ext cx="6711350" cy="555356"/>
          </a:xfrm>
        </p:spPr>
        <p:txBody>
          <a:bodyPr/>
          <a:lstStyle/>
          <a:p>
            <a:pPr algn="ctr"/>
            <a:r>
              <a:rPr lang="en-US" sz="2000" i="0" dirty="0">
                <a:solidFill>
                  <a:schemeClr val="bg1"/>
                </a:solidFill>
              </a:rPr>
              <a:t>By the Numbers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CEE8B3-5907-7D49-A951-50A359DBE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3" y="187325"/>
            <a:ext cx="10717048" cy="1325563"/>
          </a:xfrm>
        </p:spPr>
        <p:txBody>
          <a:bodyPr>
            <a:normAutofit/>
          </a:bodyPr>
          <a:lstStyle/>
          <a:p>
            <a:r>
              <a:rPr lang="en-US" sz="3600" dirty="0"/>
              <a:t>ADULTS WITHOUT A HIGH SCHOOL DIPLOMA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3A99F8-97C4-9E49-B341-DAF506CB48C7}"/>
              </a:ext>
            </a:extLst>
          </p:cNvPr>
          <p:cNvSpPr/>
          <p:nvPr/>
        </p:nvSpPr>
        <p:spPr>
          <a:xfrm>
            <a:off x="8495201" y="3352800"/>
            <a:ext cx="2958450" cy="2191411"/>
          </a:xfrm>
          <a:prstGeom prst="rect">
            <a:avLst/>
          </a:prstGeom>
          <a:noFill/>
          <a:ln w="28575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F3F41A-666F-D840-B80B-8FE4DFA8232E}"/>
              </a:ext>
            </a:extLst>
          </p:cNvPr>
          <p:cNvSpPr/>
          <p:nvPr/>
        </p:nvSpPr>
        <p:spPr>
          <a:xfrm>
            <a:off x="736603" y="2553419"/>
            <a:ext cx="3697374" cy="3347049"/>
          </a:xfrm>
          <a:prstGeom prst="rect">
            <a:avLst/>
          </a:prstGeom>
          <a:noFill/>
          <a:ln w="6350">
            <a:solidFill>
              <a:schemeClr val="accent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C98F76-5772-3A40-80F2-FEEA5C47BFFB}"/>
              </a:ext>
            </a:extLst>
          </p:cNvPr>
          <p:cNvSpPr/>
          <p:nvPr/>
        </p:nvSpPr>
        <p:spPr>
          <a:xfrm>
            <a:off x="723900" y="3352800"/>
            <a:ext cx="2958450" cy="2191411"/>
          </a:xfrm>
          <a:prstGeom prst="rect">
            <a:avLst/>
          </a:prstGeom>
          <a:noFill/>
          <a:ln w="28575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5F1566-0CF6-8F4F-9976-79CCAE55C189}"/>
              </a:ext>
            </a:extLst>
          </p:cNvPr>
          <p:cNvSpPr/>
          <p:nvPr/>
        </p:nvSpPr>
        <p:spPr>
          <a:xfrm>
            <a:off x="4598649" y="3352800"/>
            <a:ext cx="2958450" cy="2191411"/>
          </a:xfrm>
          <a:prstGeom prst="rect">
            <a:avLst/>
          </a:prstGeom>
          <a:noFill/>
          <a:ln w="28575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D3890F7-E8B0-5548-9016-A29D27C92028}"/>
              </a:ext>
            </a:extLst>
          </p:cNvPr>
          <p:cNvSpPr/>
          <p:nvPr/>
        </p:nvSpPr>
        <p:spPr>
          <a:xfrm>
            <a:off x="9020880" y="1881057"/>
            <a:ext cx="1947018" cy="1947018"/>
          </a:xfrm>
          <a:prstGeom prst="ellipse">
            <a:avLst/>
          </a:prstGeom>
          <a:solidFill>
            <a:schemeClr val="accent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16FC94B-C031-894C-A3BC-E597E5F7D4B3}"/>
              </a:ext>
            </a:extLst>
          </p:cNvPr>
          <p:cNvSpPr/>
          <p:nvPr/>
        </p:nvSpPr>
        <p:spPr>
          <a:xfrm>
            <a:off x="1219973" y="1881057"/>
            <a:ext cx="1947018" cy="1947018"/>
          </a:xfrm>
          <a:prstGeom prst="ellipse">
            <a:avLst/>
          </a:prstGeom>
          <a:solidFill>
            <a:schemeClr val="accent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C1D57EA-DBBB-5B4A-A5A2-CBF834B1F148}"/>
              </a:ext>
            </a:extLst>
          </p:cNvPr>
          <p:cNvSpPr/>
          <p:nvPr/>
        </p:nvSpPr>
        <p:spPr>
          <a:xfrm>
            <a:off x="5093298" y="1881057"/>
            <a:ext cx="1947018" cy="1947018"/>
          </a:xfrm>
          <a:prstGeom prst="ellipse">
            <a:avLst/>
          </a:prstGeom>
          <a:solidFill>
            <a:schemeClr val="accent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6B1B204-820C-804D-AE4B-3AC63BD48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09810" y="1738055"/>
            <a:ext cx="1911585" cy="95579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567FA46-2EB2-E946-8F98-9F3BBD73E07C}"/>
              </a:ext>
            </a:extLst>
          </p:cNvPr>
          <p:cNvSpPr txBox="1"/>
          <p:nvPr/>
        </p:nvSpPr>
        <p:spPr>
          <a:xfrm>
            <a:off x="9185007" y="2837101"/>
            <a:ext cx="16961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/>
                </a:solidFill>
                <a:latin typeface="Avenir Black" panose="02000503020000020003" pitchFamily="2" charset="0"/>
              </a:rPr>
              <a:t>2X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64101E-6F96-134C-A9E1-DB001124B737}"/>
              </a:ext>
            </a:extLst>
          </p:cNvPr>
          <p:cNvSpPr txBox="1"/>
          <p:nvPr/>
        </p:nvSpPr>
        <p:spPr>
          <a:xfrm>
            <a:off x="8495202" y="4030308"/>
            <a:ext cx="297289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venir Book" panose="02000503020000020003" pitchFamily="2" charset="0"/>
              </a:rPr>
              <a:t>more likely that a child </a:t>
            </a:r>
            <a:br>
              <a:rPr lang="en-US" b="1" dirty="0">
                <a:solidFill>
                  <a:schemeClr val="bg1"/>
                </a:solidFill>
                <a:latin typeface="Avenir Book" panose="02000503020000020003" pitchFamily="2" charset="0"/>
              </a:rPr>
            </a:br>
            <a:r>
              <a:rPr lang="en-US" b="1" dirty="0">
                <a:solidFill>
                  <a:schemeClr val="bg1"/>
                </a:solidFill>
                <a:latin typeface="Avenir Book" panose="02000503020000020003" pitchFamily="2" charset="0"/>
              </a:rPr>
              <a:t>will drop out of </a:t>
            </a:r>
            <a:br>
              <a:rPr lang="en-US" b="1" dirty="0">
                <a:solidFill>
                  <a:schemeClr val="bg1"/>
                </a:solidFill>
                <a:latin typeface="Avenir Book" panose="02000503020000020003" pitchFamily="2" charset="0"/>
              </a:rPr>
            </a:br>
            <a:r>
              <a:rPr lang="en-US" b="1" dirty="0">
                <a:solidFill>
                  <a:schemeClr val="bg1"/>
                </a:solidFill>
                <a:latin typeface="Avenir Book" panose="02000503020000020003" pitchFamily="2" charset="0"/>
              </a:rPr>
              <a:t>high school if their </a:t>
            </a:r>
            <a:br>
              <a:rPr lang="en-US" b="1" dirty="0">
                <a:solidFill>
                  <a:schemeClr val="bg1"/>
                </a:solidFill>
                <a:latin typeface="Avenir Book" panose="02000503020000020003" pitchFamily="2" charset="0"/>
              </a:rPr>
            </a:br>
            <a:r>
              <a:rPr lang="en-US" b="1" dirty="0">
                <a:solidFill>
                  <a:schemeClr val="bg1"/>
                </a:solidFill>
                <a:latin typeface="Avenir Book" panose="02000503020000020003" pitchFamily="2" charset="0"/>
              </a:rPr>
              <a:t>parents did not graduate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BD4F29-C7BB-FE43-805D-3E5DE315FF44}"/>
              </a:ext>
            </a:extLst>
          </p:cNvPr>
          <p:cNvSpPr txBox="1"/>
          <p:nvPr/>
        </p:nvSpPr>
        <p:spPr>
          <a:xfrm>
            <a:off x="5219092" y="2834864"/>
            <a:ext cx="16961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/>
                </a:solidFill>
                <a:latin typeface="Avenir Black" panose="02000503020000020003" pitchFamily="2" charset="0"/>
              </a:rPr>
              <a:t>70%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A01B1F-D475-724D-BF50-CF8525F286AE}"/>
              </a:ext>
            </a:extLst>
          </p:cNvPr>
          <p:cNvSpPr txBox="1"/>
          <p:nvPr/>
        </p:nvSpPr>
        <p:spPr>
          <a:xfrm>
            <a:off x="1449244" y="2840047"/>
            <a:ext cx="62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/>
                </a:solidFill>
                <a:latin typeface="Avenir Black" panose="02000503020000020003" pitchFamily="2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6AADFB8-498E-624F-9F9C-86CB9698655A}"/>
              </a:ext>
            </a:extLst>
          </p:cNvPr>
          <p:cNvSpPr txBox="1"/>
          <p:nvPr/>
        </p:nvSpPr>
        <p:spPr>
          <a:xfrm>
            <a:off x="723900" y="4030308"/>
            <a:ext cx="295845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adults without a high school diploma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are low income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8E3A4F8F-9ECA-3144-A4B7-6333B72E51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0244" y="1555304"/>
            <a:ext cx="1308533" cy="1348185"/>
          </a:xfrm>
          <a:prstGeom prst="rect">
            <a:avLst/>
          </a:prstGeom>
        </p:spPr>
      </p:pic>
      <p:sp>
        <p:nvSpPr>
          <p:cNvPr id="34" name="Slide Number Placeholder 1">
            <a:extLst>
              <a:ext uri="{FF2B5EF4-FFF2-40B4-BE49-F238E27FC236}">
                <a16:creationId xmlns:a16="http://schemas.microsoft.com/office/drawing/2014/main" id="{AE7F10C5-48FE-0B48-918A-35B99899E6FA}"/>
              </a:ext>
            </a:extLst>
          </p:cNvPr>
          <p:cNvSpPr txBox="1">
            <a:spLocks/>
          </p:cNvSpPr>
          <p:nvPr/>
        </p:nvSpPr>
        <p:spPr>
          <a:xfrm>
            <a:off x="11189860" y="6303670"/>
            <a:ext cx="3595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1F3E7C-733B-6545-9C28-3F28DC3972E7}" type="slidenum">
              <a:rPr lang="en-US" sz="1050" smtClean="0">
                <a:solidFill>
                  <a:schemeClr val="accent1"/>
                </a:solidFill>
                <a:latin typeface="Avenir Roman" panose="02000503020000020003" pitchFamily="2" charset="0"/>
              </a:rPr>
              <a:pPr/>
              <a:t>3</a:t>
            </a:fld>
            <a:endParaRPr lang="en-US" sz="1050" dirty="0">
              <a:solidFill>
                <a:schemeClr val="accent1"/>
              </a:solidFill>
              <a:latin typeface="Avenir Roman" panose="02000503020000020003" pitchFamily="2" charset="0"/>
            </a:endParaRPr>
          </a:p>
        </p:txBody>
      </p:sp>
      <p:pic>
        <p:nvPicPr>
          <p:cNvPr id="10" name="Picture 9" descr="A picture containing shirt&#10;&#10;Description automatically generated">
            <a:extLst>
              <a:ext uri="{FF2B5EF4-FFF2-40B4-BE49-F238E27FC236}">
                <a16:creationId xmlns:a16="http://schemas.microsoft.com/office/drawing/2014/main" id="{0826A0FE-053F-A743-BD72-D1E677EAF8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8818" y="1132516"/>
            <a:ext cx="1960509" cy="168196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9197098-920B-3B46-A511-20BBC16A36EF}"/>
              </a:ext>
            </a:extLst>
          </p:cNvPr>
          <p:cNvSpPr txBox="1"/>
          <p:nvPr/>
        </p:nvSpPr>
        <p:spPr>
          <a:xfrm>
            <a:off x="1688626" y="2982968"/>
            <a:ext cx="102899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6"/>
                </a:solidFill>
                <a:latin typeface="Avenir Black" panose="02000503020000020003" pitchFamily="2" charset="0"/>
              </a:rPr>
              <a:t>OUT </a:t>
            </a:r>
            <a:br>
              <a:rPr lang="en-US" sz="1600" b="1" dirty="0">
                <a:solidFill>
                  <a:schemeClr val="accent6"/>
                </a:solidFill>
                <a:latin typeface="Avenir Black" panose="02000503020000020003" pitchFamily="2" charset="0"/>
              </a:rPr>
            </a:br>
            <a:r>
              <a:rPr lang="en-US" sz="1600" b="1" dirty="0">
                <a:solidFill>
                  <a:schemeClr val="accent6"/>
                </a:solidFill>
                <a:latin typeface="Avenir Black" panose="02000503020000020003" pitchFamily="2" charset="0"/>
              </a:rPr>
              <a:t>OF</a:t>
            </a:r>
            <a:endParaRPr lang="en-US" sz="4000" b="1" dirty="0">
              <a:solidFill>
                <a:schemeClr val="accent6"/>
              </a:solidFill>
              <a:latin typeface="Avenir Black" panose="02000503020000020003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7559AFC-C696-1841-9C07-90F37A4FBF3C}"/>
              </a:ext>
            </a:extLst>
          </p:cNvPr>
          <p:cNvSpPr txBox="1"/>
          <p:nvPr/>
        </p:nvSpPr>
        <p:spPr>
          <a:xfrm>
            <a:off x="2372153" y="2831093"/>
            <a:ext cx="524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/>
                </a:solidFill>
                <a:latin typeface="Avenir Black" panose="02000503020000020003" pitchFamily="2" charset="0"/>
              </a:rPr>
              <a:t>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8D07E5A-E399-8744-A105-B19664903532}"/>
              </a:ext>
            </a:extLst>
          </p:cNvPr>
          <p:cNvSpPr txBox="1"/>
          <p:nvPr/>
        </p:nvSpPr>
        <p:spPr>
          <a:xfrm>
            <a:off x="4629887" y="4030308"/>
            <a:ext cx="2958449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how much less adults without a high school diploma will earn</a:t>
            </a:r>
          </a:p>
        </p:txBody>
      </p:sp>
    </p:spTree>
    <p:extLst>
      <p:ext uri="{BB962C8B-B14F-4D97-AF65-F5344CB8AC3E}">
        <p14:creationId xmlns:p14="http://schemas.microsoft.com/office/powerpoint/2010/main" val="3080066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group of people looking at a book&#10;&#10;Description automatically generated">
            <a:extLst>
              <a:ext uri="{FF2B5EF4-FFF2-40B4-BE49-F238E27FC236}">
                <a16:creationId xmlns:a16="http://schemas.microsoft.com/office/drawing/2014/main" id="{AA855245-507A-FD4A-9ED6-046462FAB280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/>
          <a:srcRect l="8792" t="7813" r="8320" b="22117"/>
          <a:stretch/>
        </p:blipFill>
        <p:spPr>
          <a:xfrm>
            <a:off x="0" y="-13063"/>
            <a:ext cx="12192000" cy="6871063"/>
          </a:xfr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E69237-10B0-434F-A40D-E80790596BBD}"/>
              </a:ext>
            </a:extLst>
          </p:cNvPr>
          <p:cNvSpPr/>
          <p:nvPr/>
        </p:nvSpPr>
        <p:spPr>
          <a:xfrm>
            <a:off x="0" y="4242480"/>
            <a:ext cx="12192000" cy="2615520"/>
          </a:xfrm>
          <a:prstGeom prst="rect">
            <a:avLst/>
          </a:prstGeom>
          <a:gradFill>
            <a:gsLst>
              <a:gs pos="31000">
                <a:schemeClr val="accent6">
                  <a:lumMod val="75000"/>
                  <a:alpha val="79000"/>
                </a:schemeClr>
              </a:gs>
              <a:gs pos="100000">
                <a:srgbClr val="2742A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238AA1-9A74-EE42-8544-2FF7CB276234}"/>
              </a:ext>
            </a:extLst>
          </p:cNvPr>
          <p:cNvSpPr txBox="1"/>
          <p:nvPr/>
        </p:nvSpPr>
        <p:spPr>
          <a:xfrm>
            <a:off x="522977" y="4543903"/>
            <a:ext cx="11146046" cy="2597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3600" dirty="0">
                <a:solidFill>
                  <a:schemeClr val="bg1"/>
                </a:solidFill>
                <a:latin typeface="Avenir Roman" panose="02000503020000020003" pitchFamily="2" charset="0"/>
              </a:rPr>
              <a:t>What would that mean for their </a:t>
            </a:r>
            <a:br>
              <a:rPr lang="en-US" sz="3600" dirty="0">
                <a:solidFill>
                  <a:schemeClr val="bg1"/>
                </a:solidFill>
                <a:latin typeface="Avenir Roman" panose="02000503020000020003" pitchFamily="2" charset="0"/>
              </a:rPr>
            </a:br>
            <a:r>
              <a:rPr lang="en-US" sz="3600" dirty="0">
                <a:solidFill>
                  <a:schemeClr val="bg1"/>
                </a:solidFill>
                <a:latin typeface="Avenir Roman" panose="02000503020000020003" pitchFamily="2" charset="0"/>
              </a:rPr>
              <a:t>families and communities?</a:t>
            </a:r>
          </a:p>
          <a:p>
            <a:pPr lvl="1" algn="ctr">
              <a:lnSpc>
                <a:spcPct val="75000"/>
              </a:lnSpc>
            </a:pPr>
            <a:r>
              <a:rPr lang="en-US" sz="36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br>
              <a:rPr lang="en-US" sz="3600" dirty="0">
                <a:solidFill>
                  <a:schemeClr val="bg1"/>
                </a:solidFill>
                <a:latin typeface="Avenir Roman" panose="02000503020000020003" pitchFamily="2" charset="0"/>
              </a:rPr>
            </a:br>
            <a:r>
              <a:rPr lang="en-US" sz="3600" b="1" i="1" dirty="0">
                <a:solidFill>
                  <a:schemeClr val="bg1"/>
                </a:solidFill>
                <a:latin typeface="Avenir Roman" panose="02000503020000020003" pitchFamily="2" charset="0"/>
              </a:rPr>
              <a:t>What would that mean for Georgia?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Roman" panose="02000503020000020003" pitchFamily="2" charset="0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BAF9354-4652-8E44-B382-580B5F1C68EB}"/>
              </a:ext>
            </a:extLst>
          </p:cNvPr>
          <p:cNvCxnSpPr/>
          <p:nvPr/>
        </p:nvCxnSpPr>
        <p:spPr>
          <a:xfrm>
            <a:off x="0" y="4238121"/>
            <a:ext cx="12192000" cy="0"/>
          </a:xfrm>
          <a:prstGeom prst="line">
            <a:avLst/>
          </a:prstGeom>
          <a:ln w="476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5987BE16-31F6-9241-A07E-B7427A0FC5A3}"/>
              </a:ext>
            </a:extLst>
          </p:cNvPr>
          <p:cNvSpPr/>
          <p:nvPr/>
        </p:nvSpPr>
        <p:spPr>
          <a:xfrm>
            <a:off x="0" y="-13063"/>
            <a:ext cx="12192000" cy="1084218"/>
          </a:xfrm>
          <a:prstGeom prst="rect">
            <a:avLst/>
          </a:prstGeom>
          <a:gradFill>
            <a:gsLst>
              <a:gs pos="31000">
                <a:schemeClr val="accent6">
                  <a:lumMod val="75000"/>
                  <a:alpha val="79000"/>
                </a:schemeClr>
              </a:gs>
              <a:gs pos="100000">
                <a:srgbClr val="2742A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3AB1F7E-6BD1-144D-89FE-DB5022C54703}"/>
              </a:ext>
            </a:extLst>
          </p:cNvPr>
          <p:cNvCxnSpPr/>
          <p:nvPr/>
        </p:nvCxnSpPr>
        <p:spPr>
          <a:xfrm>
            <a:off x="0" y="1092922"/>
            <a:ext cx="12192000" cy="0"/>
          </a:xfrm>
          <a:prstGeom prst="line">
            <a:avLst/>
          </a:prstGeom>
          <a:ln w="476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A0D270B-2838-2240-9476-F983ABB00229}"/>
              </a:ext>
            </a:extLst>
          </p:cNvPr>
          <p:cNvSpPr txBox="1"/>
          <p:nvPr/>
        </p:nvSpPr>
        <p:spPr>
          <a:xfrm>
            <a:off x="522977" y="122118"/>
            <a:ext cx="11146046" cy="884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en-US" sz="2400" dirty="0">
                <a:solidFill>
                  <a:schemeClr val="bg1"/>
                </a:solidFill>
                <a:latin typeface="Avenir Roman" panose="02000503020000020003" pitchFamily="2" charset="0"/>
              </a:rPr>
              <a:t>What would happen if the Georgia residents without a high school diploma accessed the learning they need to not only enter the workforce but to </a:t>
            </a:r>
            <a:r>
              <a:rPr lang="en-US" sz="2400" dirty="0">
                <a:solidFill>
                  <a:schemeClr val="bg1"/>
                </a:solidFill>
                <a:latin typeface="Avenir Black Oblique" panose="02000503020000020003" pitchFamily="2" charset="0"/>
              </a:rPr>
              <a:t>thrive</a:t>
            </a:r>
            <a:r>
              <a:rPr lang="en-US" sz="2400" dirty="0">
                <a:solidFill>
                  <a:schemeClr val="bg1"/>
                </a:solidFill>
                <a:latin typeface="Avenir Roman" panose="02000503020000020003" pitchFamily="2" charset="0"/>
              </a:rPr>
              <a:t> in it?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Roman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2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A8231-6637-4845-81CC-C32E9C7B337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97930" y="187920"/>
            <a:ext cx="69342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THE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FD6AD-635F-8640-88CC-7D28766A281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97930" y="3429000"/>
            <a:ext cx="4703618" cy="1946439"/>
          </a:xfrm>
        </p:spPr>
        <p:txBody>
          <a:bodyPr/>
          <a:lstStyle/>
          <a:p>
            <a:pPr lvl="2"/>
            <a:r>
              <a:rPr lang="en-US" dirty="0">
                <a:latin typeface="Minion Pro Med"/>
                <a:cs typeface="Minion Pro Med"/>
              </a:rPr>
              <a:t>Goodwill’s high school for adults imagines a future where any adult without a high school diploma can access a free and excellent education that empowers them to increase their independence, attain meaningful employment and reach their full potential.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A06ECF75-776F-7D4B-9223-E8D201B8DDA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1205" t="-73781"/>
          <a:stretch/>
        </p:blipFill>
        <p:spPr>
          <a:xfrm>
            <a:off x="-6123165" y="-6927272"/>
            <a:ext cx="12173327" cy="12436694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7CF7F63-0F31-2F46-91F2-9E8ACB11D440}"/>
              </a:ext>
            </a:extLst>
          </p:cNvPr>
          <p:cNvSpPr/>
          <p:nvPr/>
        </p:nvSpPr>
        <p:spPr>
          <a:xfrm>
            <a:off x="2915761" y="2890129"/>
            <a:ext cx="2871570" cy="2871570"/>
          </a:xfrm>
          <a:prstGeom prst="ellipse">
            <a:avLst/>
          </a:prstGeom>
          <a:gradFill>
            <a:gsLst>
              <a:gs pos="31000">
                <a:schemeClr val="accent6">
                  <a:lumMod val="75000"/>
                </a:schemeClr>
              </a:gs>
              <a:gs pos="100000">
                <a:srgbClr val="2742A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Avenir Medium" panose="02000503020000020003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231575-DF2B-A748-8E03-31903E8F1B2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82053" y="3383854"/>
            <a:ext cx="2397424" cy="1103898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dirty="0"/>
              <a:t>Unlocking potential  </a:t>
            </a:r>
          </a:p>
          <a:p>
            <a:pPr lvl="1" algn="ctr"/>
            <a:r>
              <a:rPr lang="en-US" dirty="0"/>
              <a:t>through free and high-quality diplomas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4B1A8803-4B85-3E4B-96BC-F3CB7C905BDC}"/>
              </a:ext>
            </a:extLst>
          </p:cNvPr>
          <p:cNvSpPr txBox="1">
            <a:spLocks/>
          </p:cNvSpPr>
          <p:nvPr/>
        </p:nvSpPr>
        <p:spPr>
          <a:xfrm>
            <a:off x="11189860" y="6303670"/>
            <a:ext cx="3595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1F3E7C-733B-6545-9C28-3F28DC3972E7}" type="slidenum">
              <a:rPr lang="en-US" sz="1050" smtClean="0">
                <a:solidFill>
                  <a:schemeClr val="accent1"/>
                </a:solidFill>
                <a:latin typeface="Avenir Roman" panose="02000503020000020003" pitchFamily="2" charset="0"/>
              </a:rPr>
              <a:pPr/>
              <a:t>5</a:t>
            </a:fld>
            <a:endParaRPr lang="en-US" sz="1050" dirty="0">
              <a:solidFill>
                <a:schemeClr val="accent1"/>
              </a:solidFill>
              <a:latin typeface="Avenir Roman" panose="02000503020000020003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87A0AD-BDEB-7D40-9E72-28205527E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930" y="1733168"/>
            <a:ext cx="3874887" cy="147614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39FD216-6BAA-A045-AE47-B4E1ECF1A0B3}"/>
              </a:ext>
            </a:extLst>
          </p:cNvPr>
          <p:cNvCxnSpPr/>
          <p:nvPr/>
        </p:nvCxnSpPr>
        <p:spPr>
          <a:xfrm>
            <a:off x="6164827" y="1796232"/>
            <a:ext cx="0" cy="34919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0981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DAB8EF51-6099-2D45-91B2-FFBCEE99880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0000"/>
          </a:blip>
          <a:srcRect l="4706" t="11101" r="5259" b="11174"/>
          <a:stretch/>
        </p:blipFill>
        <p:spPr>
          <a:xfrm>
            <a:off x="2285998" y="512955"/>
            <a:ext cx="9157320" cy="5512437"/>
          </a:xfrm>
          <a:prstGeom prst="rect">
            <a:avLst/>
          </a:prstGeom>
          <a:blipFill>
            <a:blip r:embed="rId4">
              <a:alphaModFix amt="30000"/>
            </a:blip>
            <a:stretch>
              <a:fillRect/>
            </a:stretch>
          </a:blip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7F7417-8BFC-974D-B2C9-8C203FD36B8B}"/>
              </a:ext>
            </a:extLst>
          </p:cNvPr>
          <p:cNvSpPr/>
          <p:nvPr/>
        </p:nvSpPr>
        <p:spPr>
          <a:xfrm>
            <a:off x="1816768" y="462013"/>
            <a:ext cx="521721" cy="55634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Google Shape;132;p22"/>
          <p:cNvSpPr txBox="1"/>
          <p:nvPr/>
        </p:nvSpPr>
        <p:spPr>
          <a:xfrm>
            <a:off x="846486" y="4717854"/>
            <a:ext cx="2620400" cy="1238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07000"/>
              </a:lnSpc>
            </a:pPr>
            <a:r>
              <a:rPr lang="en" sz="1600" b="1" dirty="0">
                <a:solidFill>
                  <a:schemeClr val="dk1"/>
                </a:solidFill>
              </a:rPr>
              <a:t>    </a:t>
            </a:r>
            <a:r>
              <a:rPr lang="en" sz="1600" b="1" dirty="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Established</a:t>
            </a:r>
            <a:endParaRPr sz="1600" b="1" dirty="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>
              <a:lnSpc>
                <a:spcPct val="107000"/>
              </a:lnSpc>
            </a:pPr>
            <a:endParaRPr sz="800" dirty="0">
              <a:solidFill>
                <a:schemeClr val="dk1"/>
              </a:solidFill>
            </a:endParaRPr>
          </a:p>
          <a:p>
            <a:pPr>
              <a:lnSpc>
                <a:spcPct val="107000"/>
              </a:lnSpc>
            </a:pPr>
            <a:r>
              <a:rPr lang="en" sz="1600" b="1" dirty="0">
                <a:solidFill>
                  <a:schemeClr val="dk1"/>
                </a:solidFill>
              </a:rPr>
              <a:t>    </a:t>
            </a:r>
            <a:r>
              <a:rPr lang="en-US" sz="1600" b="1" dirty="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Projected</a:t>
            </a:r>
            <a:endParaRPr sz="1600" b="1" dirty="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>
              <a:lnSpc>
                <a:spcPct val="107000"/>
              </a:lnSpc>
            </a:pPr>
            <a:endParaRPr sz="800" dirty="0">
              <a:solidFill>
                <a:schemeClr val="dk1"/>
              </a:solidFill>
            </a:endParaRPr>
          </a:p>
          <a:p>
            <a:pPr>
              <a:lnSpc>
                <a:spcPct val="107000"/>
              </a:lnSpc>
            </a:pPr>
            <a:r>
              <a:rPr lang="en" sz="1600" b="1" dirty="0">
                <a:solidFill>
                  <a:schemeClr val="dk1"/>
                </a:solidFill>
              </a:rPr>
              <a:t>    </a:t>
            </a:r>
            <a:r>
              <a:rPr lang="en" sz="1600" b="1" dirty="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Pursuing</a:t>
            </a:r>
            <a:endParaRPr sz="1600" b="1" dirty="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>
              <a:lnSpc>
                <a:spcPct val="107000"/>
              </a:lnSpc>
            </a:pP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133" name="Google Shape;133;p22"/>
          <p:cNvSpPr/>
          <p:nvPr/>
        </p:nvSpPr>
        <p:spPr>
          <a:xfrm>
            <a:off x="884567" y="4743267"/>
            <a:ext cx="138800" cy="138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34" name="Google Shape;134;p22"/>
          <p:cNvSpPr/>
          <p:nvPr/>
        </p:nvSpPr>
        <p:spPr>
          <a:xfrm>
            <a:off x="873767" y="5148884"/>
            <a:ext cx="160400" cy="138800"/>
          </a:xfrm>
          <a:prstGeom prst="triangle">
            <a:avLst>
              <a:gd name="adj" fmla="val 50000"/>
            </a:avLst>
          </a:prstGeom>
          <a:solidFill>
            <a:srgbClr val="2742A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27428D"/>
              </a:solidFill>
            </a:endParaRPr>
          </a:p>
        </p:txBody>
      </p:sp>
      <p:sp>
        <p:nvSpPr>
          <p:cNvPr id="135" name="Google Shape;135;p22"/>
          <p:cNvSpPr/>
          <p:nvPr/>
        </p:nvSpPr>
        <p:spPr>
          <a:xfrm>
            <a:off x="884567" y="5528596"/>
            <a:ext cx="160400" cy="160400"/>
          </a:xfrm>
          <a:prstGeom prst="rect">
            <a:avLst/>
          </a:prstGeom>
          <a:solidFill>
            <a:srgbClr val="E8BD5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454F3A7-2404-A344-B544-8529CE20CACA}"/>
              </a:ext>
            </a:extLst>
          </p:cNvPr>
          <p:cNvGrpSpPr/>
          <p:nvPr/>
        </p:nvGrpSpPr>
        <p:grpSpPr>
          <a:xfrm>
            <a:off x="3967901" y="1919642"/>
            <a:ext cx="6393897" cy="3219041"/>
            <a:chOff x="4232778" y="1441876"/>
            <a:chExt cx="6607685" cy="3326673"/>
          </a:xfrm>
        </p:grpSpPr>
        <p:sp>
          <p:nvSpPr>
            <p:cNvPr id="137" name="Google Shape;137;p22"/>
            <p:cNvSpPr/>
            <p:nvPr/>
          </p:nvSpPr>
          <p:spPr>
            <a:xfrm>
              <a:off x="10680063" y="2274170"/>
              <a:ext cx="160400" cy="138800"/>
            </a:xfrm>
            <a:prstGeom prst="triangle">
              <a:avLst>
                <a:gd name="adj" fmla="val 50000"/>
              </a:avLst>
            </a:prstGeom>
            <a:solidFill>
              <a:srgbClr val="27428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39" name="Google Shape;139;p22"/>
            <p:cNvSpPr/>
            <p:nvPr/>
          </p:nvSpPr>
          <p:spPr>
            <a:xfrm>
              <a:off x="8992233" y="2907603"/>
              <a:ext cx="160400" cy="160400"/>
            </a:xfrm>
            <a:prstGeom prst="rect">
              <a:avLst/>
            </a:prstGeom>
            <a:solidFill>
              <a:srgbClr val="E8BD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" name="Google Shape;141;p22"/>
            <p:cNvSpPr/>
            <p:nvPr/>
          </p:nvSpPr>
          <p:spPr>
            <a:xfrm>
              <a:off x="7025067" y="4588867"/>
              <a:ext cx="160400" cy="154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933">
                <a:solidFill>
                  <a:srgbClr val="FFFFFF"/>
                </a:solidFill>
              </a:endParaRPr>
            </a:p>
          </p:txBody>
        </p:sp>
        <p:sp>
          <p:nvSpPr>
            <p:cNvPr id="142" name="Google Shape;142;p22"/>
            <p:cNvSpPr/>
            <p:nvPr/>
          </p:nvSpPr>
          <p:spPr>
            <a:xfrm>
              <a:off x="7928602" y="3572147"/>
              <a:ext cx="138800" cy="138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" name="Google Shape;143;p22"/>
            <p:cNvSpPr/>
            <p:nvPr/>
          </p:nvSpPr>
          <p:spPr>
            <a:xfrm>
              <a:off x="8419667" y="3456508"/>
              <a:ext cx="138800" cy="138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" name="Google Shape;144;p22"/>
            <p:cNvSpPr/>
            <p:nvPr/>
          </p:nvSpPr>
          <p:spPr>
            <a:xfrm>
              <a:off x="10662050" y="2432548"/>
              <a:ext cx="138800" cy="138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" name="Google Shape;145;p22"/>
            <p:cNvSpPr/>
            <p:nvPr/>
          </p:nvSpPr>
          <p:spPr>
            <a:xfrm>
              <a:off x="9003033" y="2802103"/>
              <a:ext cx="138800" cy="138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" name="Google Shape;146;p22"/>
            <p:cNvSpPr/>
            <p:nvPr/>
          </p:nvSpPr>
          <p:spPr>
            <a:xfrm>
              <a:off x="9049707" y="2483881"/>
              <a:ext cx="138800" cy="1388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D3D3D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" name="Google Shape;147;p22"/>
            <p:cNvSpPr/>
            <p:nvPr/>
          </p:nvSpPr>
          <p:spPr>
            <a:xfrm>
              <a:off x="8742104" y="2098806"/>
              <a:ext cx="138800" cy="1388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D3D3D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" name="Google Shape;148;p22"/>
            <p:cNvSpPr/>
            <p:nvPr/>
          </p:nvSpPr>
          <p:spPr>
            <a:xfrm>
              <a:off x="8808871" y="2028806"/>
              <a:ext cx="138800" cy="1388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D3D3D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9" name="Google Shape;149;p22"/>
            <p:cNvSpPr/>
            <p:nvPr/>
          </p:nvSpPr>
          <p:spPr>
            <a:xfrm>
              <a:off x="8947671" y="2016473"/>
              <a:ext cx="138800" cy="1388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D3D3D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" name="Google Shape;151;p22"/>
            <p:cNvSpPr/>
            <p:nvPr/>
          </p:nvSpPr>
          <p:spPr>
            <a:xfrm>
              <a:off x="8846556" y="2284474"/>
              <a:ext cx="138800" cy="1388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D3D3D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" name="Google Shape;152;p22"/>
            <p:cNvSpPr/>
            <p:nvPr/>
          </p:nvSpPr>
          <p:spPr>
            <a:xfrm>
              <a:off x="9152633" y="2313232"/>
              <a:ext cx="138800" cy="1388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D3D3D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" name="Google Shape;155;p22"/>
            <p:cNvSpPr/>
            <p:nvPr/>
          </p:nvSpPr>
          <p:spPr>
            <a:xfrm>
              <a:off x="8964776" y="2260123"/>
              <a:ext cx="138800" cy="1388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D3D3D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7" name="Google Shape;157;p22"/>
            <p:cNvSpPr/>
            <p:nvPr/>
          </p:nvSpPr>
          <p:spPr>
            <a:xfrm>
              <a:off x="7723498" y="3091875"/>
              <a:ext cx="138800" cy="138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8" name="Google Shape;158;p22"/>
            <p:cNvSpPr/>
            <p:nvPr/>
          </p:nvSpPr>
          <p:spPr>
            <a:xfrm>
              <a:off x="8249233" y="3091875"/>
              <a:ext cx="138800" cy="138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9" name="Google Shape;159;p22"/>
            <p:cNvSpPr/>
            <p:nvPr/>
          </p:nvSpPr>
          <p:spPr>
            <a:xfrm>
              <a:off x="8204665" y="2725275"/>
              <a:ext cx="138800" cy="138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" name="Google Shape;160;p22"/>
            <p:cNvSpPr/>
            <p:nvPr/>
          </p:nvSpPr>
          <p:spPr>
            <a:xfrm>
              <a:off x="8898498" y="2558324"/>
              <a:ext cx="138800" cy="1388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D3D3D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" name="Google Shape;161;p22"/>
            <p:cNvSpPr/>
            <p:nvPr/>
          </p:nvSpPr>
          <p:spPr>
            <a:xfrm>
              <a:off x="7915765" y="2691491"/>
              <a:ext cx="138800" cy="138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" name="Google Shape;136;p22"/>
            <p:cNvSpPr/>
            <p:nvPr/>
          </p:nvSpPr>
          <p:spPr>
            <a:xfrm>
              <a:off x="4232778" y="3680217"/>
              <a:ext cx="160400" cy="160400"/>
            </a:xfrm>
            <a:prstGeom prst="rect">
              <a:avLst/>
            </a:prstGeom>
            <a:solidFill>
              <a:srgbClr val="E8BD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" name="Google Shape;138;p22"/>
            <p:cNvSpPr/>
            <p:nvPr/>
          </p:nvSpPr>
          <p:spPr>
            <a:xfrm>
              <a:off x="10321833" y="3756533"/>
              <a:ext cx="160400" cy="160400"/>
            </a:xfrm>
            <a:prstGeom prst="rect">
              <a:avLst/>
            </a:prstGeom>
            <a:solidFill>
              <a:srgbClr val="E8BD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" name="Google Shape;140;p22"/>
            <p:cNvSpPr/>
            <p:nvPr/>
          </p:nvSpPr>
          <p:spPr>
            <a:xfrm>
              <a:off x="8408867" y="1945490"/>
              <a:ext cx="160400" cy="160400"/>
            </a:xfrm>
            <a:prstGeom prst="rect">
              <a:avLst/>
            </a:prstGeom>
            <a:solidFill>
              <a:srgbClr val="E8BD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6" name="Google Shape;156;p22"/>
            <p:cNvSpPr/>
            <p:nvPr/>
          </p:nvSpPr>
          <p:spPr>
            <a:xfrm>
              <a:off x="10268255" y="1441876"/>
              <a:ext cx="160400" cy="160400"/>
            </a:xfrm>
            <a:prstGeom prst="rect">
              <a:avLst/>
            </a:prstGeom>
            <a:solidFill>
              <a:srgbClr val="E8BD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4" name="Google Shape;164;p22"/>
            <p:cNvSpPr txBox="1"/>
            <p:nvPr/>
          </p:nvSpPr>
          <p:spPr>
            <a:xfrm>
              <a:off x="6947804" y="4462955"/>
              <a:ext cx="266067" cy="3055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r>
                <a:rPr lang="en" sz="933" dirty="0">
                  <a:solidFill>
                    <a:srgbClr val="FFFFFF"/>
                  </a:solidFill>
                  <a:latin typeface="Avenir Book" panose="02000503020000020003" pitchFamily="2" charset="0"/>
                </a:rPr>
                <a:t>6</a:t>
              </a:r>
              <a:endParaRPr sz="933" dirty="0">
                <a:solidFill>
                  <a:srgbClr val="FFFFFF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50" name="Google Shape;150;p22"/>
            <p:cNvSpPr/>
            <p:nvPr/>
          </p:nvSpPr>
          <p:spPr>
            <a:xfrm>
              <a:off x="8943663" y="2327308"/>
              <a:ext cx="221600" cy="2216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D3D3D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" name="Google Shape;154;p22"/>
            <p:cNvSpPr txBox="1"/>
            <p:nvPr/>
          </p:nvSpPr>
          <p:spPr>
            <a:xfrm>
              <a:off x="8895997" y="2231174"/>
              <a:ext cx="328531" cy="3177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r>
                <a:rPr lang="en-US" sz="933" dirty="0">
                  <a:solidFill>
                    <a:srgbClr val="FFFFFF"/>
                  </a:solidFill>
                  <a:latin typeface="Avenir Book" panose="02000503020000020003" pitchFamily="2" charset="0"/>
                </a:rPr>
                <a:t>9</a:t>
              </a:r>
              <a:endParaRPr sz="933" dirty="0">
                <a:solidFill>
                  <a:srgbClr val="FFFFFF"/>
                </a:solidFill>
                <a:latin typeface="Avenir Book" panose="02000503020000020003" pitchFamily="2" charset="0"/>
              </a:endParaRPr>
            </a:p>
          </p:txBody>
        </p:sp>
      </p:grpSp>
      <p:sp>
        <p:nvSpPr>
          <p:cNvPr id="39" name="Slide Number Placeholder 1">
            <a:extLst>
              <a:ext uri="{FF2B5EF4-FFF2-40B4-BE49-F238E27FC236}">
                <a16:creationId xmlns:a16="http://schemas.microsoft.com/office/drawing/2014/main" id="{25049336-F924-1C48-8AC1-930910782E6B}"/>
              </a:ext>
            </a:extLst>
          </p:cNvPr>
          <p:cNvSpPr txBox="1">
            <a:spLocks/>
          </p:cNvSpPr>
          <p:nvPr/>
        </p:nvSpPr>
        <p:spPr>
          <a:xfrm>
            <a:off x="11189860" y="6303670"/>
            <a:ext cx="3595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1F3E7C-733B-6545-9C28-3F28DC3972E7}" type="slidenum">
              <a:rPr lang="en-US" sz="1050" smtClean="0">
                <a:solidFill>
                  <a:schemeClr val="accent1"/>
                </a:solidFill>
                <a:latin typeface="Avenir Roman" panose="02000503020000020003" pitchFamily="2" charset="0"/>
              </a:rPr>
              <a:pPr/>
              <a:t>6</a:t>
            </a:fld>
            <a:endParaRPr lang="en-US" sz="1050" dirty="0">
              <a:solidFill>
                <a:schemeClr val="accent1"/>
              </a:solidFill>
              <a:latin typeface="Avenir Roman" panose="02000503020000020003" pitchFamily="2" charset="0"/>
            </a:endParaRPr>
          </a:p>
        </p:txBody>
      </p:sp>
      <p:sp>
        <p:nvSpPr>
          <p:cNvPr id="42" name="Google Shape;138;p22"/>
          <p:cNvSpPr/>
          <p:nvPr/>
        </p:nvSpPr>
        <p:spPr>
          <a:xfrm>
            <a:off x="9349112" y="4237014"/>
            <a:ext cx="155210" cy="155210"/>
          </a:xfrm>
          <a:prstGeom prst="rect">
            <a:avLst/>
          </a:prstGeom>
          <a:solidFill>
            <a:srgbClr val="E8BD5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3" name="Google Shape;138;p22"/>
          <p:cNvSpPr/>
          <p:nvPr/>
        </p:nvSpPr>
        <p:spPr>
          <a:xfrm>
            <a:off x="9570597" y="4483902"/>
            <a:ext cx="155210" cy="155210"/>
          </a:xfrm>
          <a:prstGeom prst="rect">
            <a:avLst/>
          </a:prstGeom>
          <a:solidFill>
            <a:srgbClr val="E8BD5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C94F2D-9C36-AF42-B73C-8D064D3A3A05}"/>
              </a:ext>
            </a:extLst>
          </p:cNvPr>
          <p:cNvSpPr/>
          <p:nvPr/>
        </p:nvSpPr>
        <p:spPr>
          <a:xfrm>
            <a:off x="2228687" y="462013"/>
            <a:ext cx="71751" cy="5563402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5" name="Google Shape;165;p22"/>
          <p:cNvSpPr txBox="1"/>
          <p:nvPr/>
        </p:nvSpPr>
        <p:spPr>
          <a:xfrm>
            <a:off x="571777" y="1071805"/>
            <a:ext cx="6263513" cy="240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800" b="1" dirty="0">
                <a:solidFill>
                  <a:schemeClr val="accent6"/>
                </a:solidFill>
                <a:latin typeface="Avenir Book Oblique" panose="02000503020000020003" pitchFamily="2" charset="0"/>
              </a:rPr>
              <a:t>We currently serve more than 7,000 students at 31 Excel Centers across the country. </a:t>
            </a: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15BE01FF-523E-E849-B338-791A3393A805}"/>
              </a:ext>
            </a:extLst>
          </p:cNvPr>
          <p:cNvSpPr txBox="1">
            <a:spLocks/>
          </p:cNvSpPr>
          <p:nvPr/>
        </p:nvSpPr>
        <p:spPr>
          <a:xfrm>
            <a:off x="566202" y="187920"/>
            <a:ext cx="1074949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venir Medium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en-US" sz="3600" dirty="0"/>
              <a:t>THE EXCEL CENTER NATIONAL NETWORK</a:t>
            </a:r>
          </a:p>
        </p:txBody>
      </p:sp>
    </p:spTree>
    <p:extLst>
      <p:ext uri="{BB962C8B-B14F-4D97-AF65-F5344CB8AC3E}">
        <p14:creationId xmlns:p14="http://schemas.microsoft.com/office/powerpoint/2010/main" val="122386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FD7AC79-E3B0-594F-96E9-D27F580FD5CA}"/>
              </a:ext>
            </a:extLst>
          </p:cNvPr>
          <p:cNvSpPr/>
          <p:nvPr/>
        </p:nvSpPr>
        <p:spPr>
          <a:xfrm>
            <a:off x="0" y="2205991"/>
            <a:ext cx="12192000" cy="38024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0C3032-0E3B-B649-B6AD-0509A79349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0"/>
          <a:stretch/>
        </p:blipFill>
        <p:spPr>
          <a:xfrm>
            <a:off x="799024" y="2357119"/>
            <a:ext cx="10664132" cy="364368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4EE3693-4A54-CD49-B40E-F185D68AD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OUR TRACK RECORD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72B2B1B-F914-B546-8CE7-7CCAF0073FD7}"/>
              </a:ext>
            </a:extLst>
          </p:cNvPr>
          <p:cNvSpPr txBox="1">
            <a:spLocks/>
          </p:cNvSpPr>
          <p:nvPr/>
        </p:nvSpPr>
        <p:spPr>
          <a:xfrm>
            <a:off x="2278966" y="1164568"/>
            <a:ext cx="7666891" cy="5553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2400"/>
              </a:spcAft>
              <a:buFont typeface="Arial" panose="020B0604020202020204" pitchFamily="34" charset="0"/>
              <a:buNone/>
              <a:defRPr sz="2400" b="0" i="1" kern="1200">
                <a:solidFill>
                  <a:schemeClr val="accent6"/>
                </a:solidFill>
                <a:latin typeface="Avenir Book Oblique" panose="02000503020000020003" pitchFamily="2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i="0" kern="1200">
                <a:solidFill>
                  <a:schemeClr val="accent1"/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3pPr>
            <a:lvl4pPr marL="365760" indent="-18288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sz="2000" i="0" dirty="0">
                <a:solidFill>
                  <a:schemeClr val="bg1"/>
                </a:solidFill>
              </a:rPr>
              <a:t>For 10 years The Excel Center has been eliminating barriers </a:t>
            </a:r>
            <a:br>
              <a:rPr lang="en-US" sz="2000" i="0" dirty="0">
                <a:solidFill>
                  <a:schemeClr val="bg1"/>
                </a:solidFill>
              </a:rPr>
            </a:br>
            <a:r>
              <a:rPr lang="en-US" sz="2000" i="0" dirty="0">
                <a:solidFill>
                  <a:schemeClr val="bg1"/>
                </a:solidFill>
              </a:rPr>
              <a:t>to education, employment and self-sufficiency.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57D64F81-9764-D04C-B2E1-458E4B7C7EF2}"/>
              </a:ext>
            </a:extLst>
          </p:cNvPr>
          <p:cNvSpPr txBox="1">
            <a:spLocks/>
          </p:cNvSpPr>
          <p:nvPr/>
        </p:nvSpPr>
        <p:spPr>
          <a:xfrm>
            <a:off x="11189860" y="6303670"/>
            <a:ext cx="3595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1F3E7C-733B-6545-9C28-3F28DC3972E7}" type="slidenum">
              <a:rPr lang="en-US" sz="1050" smtClean="0">
                <a:solidFill>
                  <a:schemeClr val="accent1"/>
                </a:solidFill>
                <a:latin typeface="Avenir Roman" panose="02000503020000020003" pitchFamily="2" charset="0"/>
              </a:rPr>
              <a:pPr/>
              <a:t>7</a:t>
            </a:fld>
            <a:endParaRPr lang="en-US" sz="1050" dirty="0">
              <a:solidFill>
                <a:schemeClr val="accent1"/>
              </a:solidFill>
              <a:latin typeface="Avenir Roman" panose="02000503020000020003" pitchFamily="2" charset="0"/>
            </a:endParaRPr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C7AB82AB-065E-A540-B6D3-4D78E1B8C511}"/>
              </a:ext>
            </a:extLst>
          </p:cNvPr>
          <p:cNvSpPr txBox="1">
            <a:spLocks/>
          </p:cNvSpPr>
          <p:nvPr/>
        </p:nvSpPr>
        <p:spPr>
          <a:xfrm>
            <a:off x="883129" y="4986876"/>
            <a:ext cx="7369331" cy="77446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2400"/>
              </a:spcAft>
              <a:buFont typeface="Arial" panose="020B0604020202020204" pitchFamily="34" charset="0"/>
              <a:buNone/>
              <a:defRPr sz="2400" b="0" i="1" kern="1200">
                <a:solidFill>
                  <a:schemeClr val="accent6"/>
                </a:solidFill>
                <a:latin typeface="Avenir Book Oblique" panose="02000503020000020003" pitchFamily="2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i="0" kern="1200">
                <a:solidFill>
                  <a:schemeClr val="accent1"/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3pPr>
            <a:lvl4pPr marL="365760" indent="-18288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b="0" dirty="0">
                <a:solidFill>
                  <a:schemeClr val="accent1"/>
                </a:solidFill>
              </a:rPr>
              <a:t>Every graduate creates a ripple effect that improves the well-being of their families, children and communities.</a:t>
            </a:r>
          </a:p>
          <a:p>
            <a:pPr lvl="2"/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067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9F00A49-D208-924D-BAFC-35DC9F6ECDF5}"/>
              </a:ext>
            </a:extLst>
          </p:cNvPr>
          <p:cNvSpPr/>
          <p:nvPr/>
        </p:nvSpPr>
        <p:spPr>
          <a:xfrm>
            <a:off x="0" y="1537399"/>
            <a:ext cx="12192000" cy="4470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4EE3693-4A54-CD49-B40E-F185D68AD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6915"/>
            <a:ext cx="12192000" cy="905377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LONG-TERM, TRANSFORMATIONAL RESULTS </a:t>
            </a:r>
            <a:br>
              <a:rPr lang="en-US" sz="3600" dirty="0"/>
            </a:br>
            <a:r>
              <a:rPr lang="en-US" sz="3600" dirty="0"/>
              <a:t>FOR FAMILIES…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CD0B23-EF02-0C47-82BF-2EAA6078A83C}"/>
              </a:ext>
            </a:extLst>
          </p:cNvPr>
          <p:cNvSpPr txBox="1"/>
          <p:nvPr/>
        </p:nvSpPr>
        <p:spPr>
          <a:xfrm>
            <a:off x="1155886" y="1738367"/>
            <a:ext cx="4441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  <a:latin typeface="Avenir Medium" panose="02000503020000020003" pitchFamily="2" charset="0"/>
              </a:rPr>
              <a:t>Average earnings of </a:t>
            </a:r>
            <a:br>
              <a:rPr lang="en-US" dirty="0">
                <a:solidFill>
                  <a:schemeClr val="accent1"/>
                </a:solidFill>
                <a:latin typeface="Avenir Medium" panose="02000503020000020003" pitchFamily="2" charset="0"/>
              </a:rPr>
            </a:br>
            <a:r>
              <a:rPr lang="en-US" dirty="0">
                <a:solidFill>
                  <a:schemeClr val="accent1"/>
                </a:solidFill>
                <a:latin typeface="Avenir Medium" panose="02000503020000020003" pitchFamily="2" charset="0"/>
              </a:rPr>
              <a:t>2013 Excel Center applicants in Indiana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997AC2-C455-D042-828B-04F0298194A6}"/>
              </a:ext>
            </a:extLst>
          </p:cNvPr>
          <p:cNvSpPr txBox="1"/>
          <p:nvPr/>
        </p:nvSpPr>
        <p:spPr>
          <a:xfrm>
            <a:off x="6732668" y="1738367"/>
            <a:ext cx="4653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  <a:latin typeface="Avenir Medium" panose="02000503020000020003" pitchFamily="2" charset="0"/>
              </a:rPr>
              <a:t>Average earnings of employed 2013 </a:t>
            </a:r>
            <a:br>
              <a:rPr lang="en-US" dirty="0">
                <a:solidFill>
                  <a:schemeClr val="accent1"/>
                </a:solidFill>
                <a:latin typeface="Avenir Medium" panose="02000503020000020003" pitchFamily="2" charset="0"/>
              </a:rPr>
            </a:br>
            <a:r>
              <a:rPr lang="en-US" dirty="0">
                <a:solidFill>
                  <a:schemeClr val="accent1"/>
                </a:solidFill>
                <a:latin typeface="Avenir Medium" panose="02000503020000020003" pitchFamily="2" charset="0"/>
              </a:rPr>
              <a:t>Excel Center graduates in Indiana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08133C14-41B7-6D49-A813-E57754083D8D}"/>
              </a:ext>
            </a:extLst>
          </p:cNvPr>
          <p:cNvSpPr txBox="1">
            <a:spLocks/>
          </p:cNvSpPr>
          <p:nvPr/>
        </p:nvSpPr>
        <p:spPr>
          <a:xfrm>
            <a:off x="11189860" y="6303670"/>
            <a:ext cx="3595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1F3E7C-733B-6545-9C28-3F28DC3972E7}" type="slidenum">
              <a:rPr lang="en-US" sz="1050" smtClean="0">
                <a:solidFill>
                  <a:schemeClr val="accent1"/>
                </a:solidFill>
                <a:latin typeface="Avenir Roman" panose="02000503020000020003" pitchFamily="2" charset="0"/>
              </a:rPr>
              <a:pPr/>
              <a:t>8</a:t>
            </a:fld>
            <a:endParaRPr lang="en-US" sz="1050" dirty="0">
              <a:solidFill>
                <a:schemeClr val="accent1"/>
              </a:solidFill>
              <a:latin typeface="Avenir Roman" panose="02000503020000020003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CD0B23-EF02-0C47-82BF-2EAA6078A83C}"/>
              </a:ext>
            </a:extLst>
          </p:cNvPr>
          <p:cNvSpPr txBox="1"/>
          <p:nvPr/>
        </p:nvSpPr>
        <p:spPr>
          <a:xfrm>
            <a:off x="130131" y="6303670"/>
            <a:ext cx="7883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accent1"/>
                </a:solidFill>
                <a:latin typeface="Avenir Medium" panose="02000503020000020003" pitchFamily="2" charset="0"/>
              </a:rPr>
              <a:t>Research conducted by Laboratory for Economic Outcomes (LEO) at the University of Notre Dame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420" y="2529478"/>
            <a:ext cx="4686300" cy="3302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6405" y="2569633"/>
            <a:ext cx="4686300" cy="328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489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9F00A49-D208-924D-BAFC-35DC9F6ECDF5}"/>
              </a:ext>
            </a:extLst>
          </p:cNvPr>
          <p:cNvSpPr/>
          <p:nvPr/>
        </p:nvSpPr>
        <p:spPr>
          <a:xfrm>
            <a:off x="0" y="1567482"/>
            <a:ext cx="12192000" cy="4470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4EE3693-4A54-CD49-B40E-F185D68AD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6915"/>
            <a:ext cx="12192000" cy="905377"/>
          </a:xfrm>
        </p:spPr>
        <p:txBody>
          <a:bodyPr>
            <a:normAutofit/>
          </a:bodyPr>
          <a:lstStyle/>
          <a:p>
            <a:r>
              <a:rPr lang="en-US" sz="3600" dirty="0"/>
              <a:t>…AND COMMUNITIES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08133C14-41B7-6D49-A813-E57754083D8D}"/>
              </a:ext>
            </a:extLst>
          </p:cNvPr>
          <p:cNvSpPr txBox="1">
            <a:spLocks/>
          </p:cNvSpPr>
          <p:nvPr/>
        </p:nvSpPr>
        <p:spPr>
          <a:xfrm>
            <a:off x="11189860" y="6303670"/>
            <a:ext cx="3595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1F3E7C-733B-6545-9C28-3F28DC3972E7}" type="slidenum">
              <a:rPr lang="en-US" sz="1050" smtClean="0">
                <a:solidFill>
                  <a:schemeClr val="accent1"/>
                </a:solidFill>
                <a:latin typeface="Avenir Roman" panose="02000503020000020003" pitchFamily="2" charset="0"/>
              </a:rPr>
              <a:pPr/>
              <a:t>9</a:t>
            </a:fld>
            <a:endParaRPr lang="en-US" sz="1050" dirty="0">
              <a:solidFill>
                <a:schemeClr val="accent1"/>
              </a:solidFill>
              <a:latin typeface="Avenir Roman" panose="02000503020000020003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CD0B23-EF02-0C47-82BF-2EAA6078A83C}"/>
              </a:ext>
            </a:extLst>
          </p:cNvPr>
          <p:cNvSpPr txBox="1"/>
          <p:nvPr/>
        </p:nvSpPr>
        <p:spPr>
          <a:xfrm>
            <a:off x="130131" y="6303670"/>
            <a:ext cx="7883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accent1"/>
                </a:solidFill>
                <a:latin typeface="Avenir Medium" panose="02000503020000020003" pitchFamily="2" charset="0"/>
              </a:rPr>
              <a:t>Research conducted by Laboratory for Economic Outcomes (LEO) at the University of Notre Dame</a:t>
            </a:r>
          </a:p>
        </p:txBody>
      </p:sp>
      <p:pic>
        <p:nvPicPr>
          <p:cNvPr id="1026" name="Picture 2" descr="https://lh4.googleusercontent.com/C6Qy9YH6G5BwS49Zb5ef3vGNLeJ2VEHRU6EdnZ3485G_WZ8Wk5RQIcHuZHXet5zEnPFwEfXruex5S0ZK_0oaWLQxAPbXfQL8WhqmEBkHfElqhQbnRpt4Q2zb_LWTnnupQ-TgmuSYZzc">
            <a:extLst>
              <a:ext uri="{FF2B5EF4-FFF2-40B4-BE49-F238E27FC236}">
                <a16:creationId xmlns:a16="http://schemas.microsoft.com/office/drawing/2014/main" id="{7D092109-7542-4C0F-870E-856438BC0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47" y="2156987"/>
            <a:ext cx="10673906" cy="345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924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6AC5C6F-50E5-D142-9741-3CCAEA5FF968}"/>
              </a:ext>
            </a:extLst>
          </p:cNvPr>
          <p:cNvSpPr/>
          <p:nvPr/>
        </p:nvSpPr>
        <p:spPr>
          <a:xfrm>
            <a:off x="0" y="1531938"/>
            <a:ext cx="12192000" cy="4470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8A65549-245C-7848-B583-38350C9A67FB}"/>
              </a:ext>
            </a:extLst>
          </p:cNvPr>
          <p:cNvSpPr txBox="1">
            <a:spLocks/>
          </p:cNvSpPr>
          <p:nvPr/>
        </p:nvSpPr>
        <p:spPr>
          <a:xfrm>
            <a:off x="781050" y="2257246"/>
            <a:ext cx="5634498" cy="3822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1" kern="1200">
                <a:solidFill>
                  <a:schemeClr val="accent6"/>
                </a:solidFill>
                <a:latin typeface="Avenir Book Oblique" panose="02000503020000020003" pitchFamily="2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1" i="0" kern="1200">
                <a:solidFill>
                  <a:schemeClr val="accent1"/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3pPr>
            <a:lvl4pPr marL="365760" indent="-18288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2" name="Title 2">
            <a:extLst>
              <a:ext uri="{FF2B5EF4-FFF2-40B4-BE49-F238E27FC236}">
                <a16:creationId xmlns:a16="http://schemas.microsoft.com/office/drawing/2014/main" id="{E5CEC3F5-CF55-E24D-93C8-E801BF4DA44C}"/>
              </a:ext>
            </a:extLst>
          </p:cNvPr>
          <p:cNvSpPr txBox="1">
            <a:spLocks/>
          </p:cNvSpPr>
          <p:nvPr/>
        </p:nvSpPr>
        <p:spPr>
          <a:xfrm>
            <a:off x="737394" y="206375"/>
            <a:ext cx="107172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latin typeface="Avenir Medium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en-US" sz="3600" dirty="0"/>
              <a:t>EXPENSES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1AA29B9B-E175-1A42-ACC1-FAB36EB85CA5}"/>
              </a:ext>
            </a:extLst>
          </p:cNvPr>
          <p:cNvSpPr txBox="1">
            <a:spLocks/>
          </p:cNvSpPr>
          <p:nvPr/>
        </p:nvSpPr>
        <p:spPr>
          <a:xfrm>
            <a:off x="11189860" y="6303670"/>
            <a:ext cx="3595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1F3E7C-733B-6545-9C28-3F28DC3972E7}" type="slidenum">
              <a:rPr lang="en-US" sz="1050" smtClean="0">
                <a:solidFill>
                  <a:schemeClr val="accent1"/>
                </a:solidFill>
                <a:latin typeface="Avenir Roman" panose="02000503020000020003" pitchFamily="2" charset="0"/>
              </a:rPr>
              <a:pPr/>
              <a:t>10</a:t>
            </a:fld>
            <a:endParaRPr lang="en-US" sz="1050" dirty="0">
              <a:solidFill>
                <a:schemeClr val="accent1"/>
              </a:solidFill>
              <a:latin typeface="Avenir Roman" panose="02000503020000020003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1D57AC8-BF5D-E043-B3CF-84020F96DD4B}"/>
              </a:ext>
            </a:extLst>
          </p:cNvPr>
          <p:cNvSpPr/>
          <p:nvPr/>
        </p:nvSpPr>
        <p:spPr>
          <a:xfrm>
            <a:off x="26987" y="1778140"/>
            <a:ext cx="12031663" cy="382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Estimated Annual Expense per School: </a:t>
            </a:r>
            <a:r>
              <a:rPr lang="en-US" sz="8800" b="1" dirty="0">
                <a:solidFill>
                  <a:schemeClr val="tx1"/>
                </a:solidFill>
              </a:rPr>
              <a:t>$2,176,800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039E3C-5D30-5E4A-A9F7-C90C4040972D}"/>
              </a:ext>
            </a:extLst>
          </p:cNvPr>
          <p:cNvSpPr/>
          <p:nvPr/>
        </p:nvSpPr>
        <p:spPr>
          <a:xfrm>
            <a:off x="6723646" y="1654467"/>
            <a:ext cx="2082026" cy="4408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CE110F-CE37-7344-81BB-EC38AB6C4DDF}"/>
              </a:ext>
            </a:extLst>
          </p:cNvPr>
          <p:cNvSpPr/>
          <p:nvPr/>
        </p:nvSpPr>
        <p:spPr>
          <a:xfrm>
            <a:off x="2946320" y="1643507"/>
            <a:ext cx="132152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080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938767-63B9-9843-A29F-FDE9D388E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OUR EQUATION FOR SUCCESS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04F4958E-9422-0C45-AE7F-140DD005695B}"/>
              </a:ext>
            </a:extLst>
          </p:cNvPr>
          <p:cNvSpPr txBox="1">
            <a:spLocks/>
          </p:cNvSpPr>
          <p:nvPr/>
        </p:nvSpPr>
        <p:spPr>
          <a:xfrm>
            <a:off x="11189860" y="6303670"/>
            <a:ext cx="3595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1F3E7C-733B-6545-9C28-3F28DC3972E7}" type="slidenum">
              <a:rPr lang="en-US" sz="1050" smtClean="0">
                <a:solidFill>
                  <a:schemeClr val="accent1"/>
                </a:solidFill>
                <a:latin typeface="Avenir Roman" panose="02000503020000020003" pitchFamily="2" charset="0"/>
              </a:rPr>
              <a:pPr/>
              <a:t>11</a:t>
            </a:fld>
            <a:endParaRPr lang="en-US" sz="1050" dirty="0">
              <a:solidFill>
                <a:schemeClr val="accent1"/>
              </a:solidFill>
              <a:latin typeface="Avenir Roman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F4D25A-0D14-AC42-A89B-988FD1C568A5}"/>
              </a:ext>
            </a:extLst>
          </p:cNvPr>
          <p:cNvSpPr/>
          <p:nvPr/>
        </p:nvSpPr>
        <p:spPr>
          <a:xfrm>
            <a:off x="561109" y="1330036"/>
            <a:ext cx="11055927" cy="4488873"/>
          </a:xfrm>
          <a:prstGeom prst="rect">
            <a:avLst/>
          </a:prstGeom>
          <a:blipFill dpi="0" rotWithShape="1">
            <a:blip r:embed="rId2">
              <a:alphaModFix amt="87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C0E0E5FB-E0A9-C74E-8BC3-89B36C2345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604" y="1512888"/>
            <a:ext cx="10717048" cy="4056639"/>
          </a:xfrm>
        </p:spPr>
      </p:pic>
      <p:pic>
        <p:nvPicPr>
          <p:cNvPr id="14" name="Picture 13" descr="A picture containing flower&#10;&#10;Description automatically generated">
            <a:extLst>
              <a:ext uri="{FF2B5EF4-FFF2-40B4-BE49-F238E27FC236}">
                <a16:creationId xmlns:a16="http://schemas.microsoft.com/office/drawing/2014/main" id="{D7091C7A-D57E-D74F-8F2E-3AAD5FDA3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964" y="2390423"/>
            <a:ext cx="11042072" cy="2420054"/>
          </a:xfrm>
          <a:prstGeom prst="rect">
            <a:avLst/>
          </a:prstGeom>
        </p:spPr>
      </p:pic>
      <p:pic>
        <p:nvPicPr>
          <p:cNvPr id="15" name="Picture 14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981DDA92-7654-D84A-B80B-5EFAFF1044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4426" y="3238500"/>
            <a:ext cx="368300" cy="381000"/>
          </a:xfrm>
          <a:prstGeom prst="rect">
            <a:avLst/>
          </a:prstGeom>
        </p:spPr>
      </p:pic>
      <p:pic>
        <p:nvPicPr>
          <p:cNvPr id="16" name="Picture 15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56ED42DB-3F8A-4647-B982-694B9DC2BA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045" y="3238500"/>
            <a:ext cx="368300" cy="38100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2F85542-0203-0B46-B5E2-517EAED617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1814" y="325755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65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6AC5C6F-50E5-D142-9741-3CCAEA5FF968}"/>
              </a:ext>
            </a:extLst>
          </p:cNvPr>
          <p:cNvSpPr/>
          <p:nvPr/>
        </p:nvSpPr>
        <p:spPr>
          <a:xfrm>
            <a:off x="0" y="1531938"/>
            <a:ext cx="12192000" cy="4470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8A65549-245C-7848-B583-38350C9A67FB}"/>
              </a:ext>
            </a:extLst>
          </p:cNvPr>
          <p:cNvSpPr txBox="1">
            <a:spLocks/>
          </p:cNvSpPr>
          <p:nvPr/>
        </p:nvSpPr>
        <p:spPr>
          <a:xfrm>
            <a:off x="781050" y="2257246"/>
            <a:ext cx="5634498" cy="3822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1" kern="1200">
                <a:solidFill>
                  <a:schemeClr val="accent6"/>
                </a:solidFill>
                <a:latin typeface="Avenir Book Oblique" panose="02000503020000020003" pitchFamily="2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1" i="0" kern="1200">
                <a:solidFill>
                  <a:schemeClr val="accent1"/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3pPr>
            <a:lvl4pPr marL="365760" indent="-18288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2" name="Title 2">
            <a:extLst>
              <a:ext uri="{FF2B5EF4-FFF2-40B4-BE49-F238E27FC236}">
                <a16:creationId xmlns:a16="http://schemas.microsoft.com/office/drawing/2014/main" id="{E5CEC3F5-CF55-E24D-93C8-E801BF4DA44C}"/>
              </a:ext>
            </a:extLst>
          </p:cNvPr>
          <p:cNvSpPr txBox="1">
            <a:spLocks/>
          </p:cNvSpPr>
          <p:nvPr/>
        </p:nvSpPr>
        <p:spPr>
          <a:xfrm>
            <a:off x="737394" y="206375"/>
            <a:ext cx="107172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latin typeface="Avenir Medium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en-US" sz="3600" dirty="0"/>
              <a:t>WHO WE SERVE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1AA29B9B-E175-1A42-ACC1-FAB36EB85CA5}"/>
              </a:ext>
            </a:extLst>
          </p:cNvPr>
          <p:cNvSpPr txBox="1">
            <a:spLocks/>
          </p:cNvSpPr>
          <p:nvPr/>
        </p:nvSpPr>
        <p:spPr>
          <a:xfrm>
            <a:off x="11189860" y="6303670"/>
            <a:ext cx="3595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1F3E7C-733B-6545-9C28-3F28DC3972E7}" type="slidenum">
              <a:rPr lang="en-US" sz="1050" smtClean="0">
                <a:solidFill>
                  <a:schemeClr val="accent1"/>
                </a:solidFill>
                <a:latin typeface="Avenir Roman" panose="02000503020000020003" pitchFamily="2" charset="0"/>
              </a:rPr>
              <a:pPr/>
              <a:t>12</a:t>
            </a:fld>
            <a:endParaRPr lang="en-US" sz="1050" dirty="0">
              <a:solidFill>
                <a:schemeClr val="accent1"/>
              </a:solidFill>
              <a:latin typeface="Avenir Roman" panose="02000503020000020003" pitchFamily="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4725390A-9CB0-4E44-A145-89DA358B03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392" t="81214"/>
          <a:stretch/>
        </p:blipFill>
        <p:spPr>
          <a:xfrm>
            <a:off x="8720484" y="4941870"/>
            <a:ext cx="2712137" cy="98539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5FD084C-BF80-4707-9819-A9DE534E3E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7258"/>
          <a:stretch/>
        </p:blipFill>
        <p:spPr>
          <a:xfrm>
            <a:off x="2352985" y="1531938"/>
            <a:ext cx="8069889" cy="276653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53CA6DF-828B-4737-9D39-9B9955AE322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340" b="95149" l="28976" r="61650">
                        <a14:foregroundMark x1="40667" y1="62821" x2="40667" y2="62821"/>
                        <a14:foregroundMark x1="45500" y1="66923" x2="45500" y2="66923"/>
                        <a14:foregroundMark x1="38417" y1="68846" x2="38417" y2="68846"/>
                      </a14:backgroundRemoval>
                    </a14:imgEffect>
                  </a14:imgLayer>
                </a14:imgProps>
              </a:ext>
            </a:extLst>
          </a:blip>
          <a:srcRect l="24892" t="51489" r="34266"/>
          <a:stretch/>
        </p:blipFill>
        <p:spPr>
          <a:xfrm>
            <a:off x="4173043" y="3359062"/>
            <a:ext cx="3295927" cy="254459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7ADEA58-AC0F-44D9-A915-416A33A975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1453" r="78680"/>
          <a:stretch/>
        </p:blipFill>
        <p:spPr>
          <a:xfrm>
            <a:off x="1506790" y="4923728"/>
            <a:ext cx="1720527" cy="97285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AEC3E4ED-09AF-4375-AF7D-A3D128527B4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401" b="77699" l="69753" r="96639">
                        <a14:foregroundMark x1="79417" y1="62436" x2="79417" y2="62436"/>
                        <a14:foregroundMark x1="79833" y1="70128" x2="79833" y2="70128"/>
                        <a14:foregroundMark x1="79417" y1="67564" x2="79417" y2="67564"/>
                        <a14:foregroundMark x1="80667" y1="67564" x2="80667" y2="67564"/>
                        <a14:foregroundMark x1="81083" y1="69872" x2="81083" y2="69872"/>
                        <a14:foregroundMark x1="79667" y1="71795" x2="79667" y2="71795"/>
                        <a14:foregroundMark x1="81083" y1="60897" x2="81083" y2="60897"/>
                        <a14:foregroundMark x1="84917" y1="60897" x2="84917" y2="60897"/>
                        <a14:foregroundMark x1="86583" y1="68333" x2="86583" y2="68333"/>
                        <a14:foregroundMark x1="86833" y1="69872" x2="86833" y2="69872"/>
                        <a14:foregroundMark x1="84750" y1="67949" x2="84750" y2="67949"/>
                        <a14:foregroundMark x1="84750" y1="70128" x2="84750" y2="70128"/>
                        <a14:foregroundMark x1="83083" y1="67692" x2="83083" y2="67692"/>
                        <a14:foregroundMark x1="83333" y1="70256" x2="83333" y2="70256"/>
                        <a14:foregroundMark x1="81833" y1="70256" x2="82333" y2="70256"/>
                        <a14:foregroundMark x1="82583" y1="73205" x2="82833" y2="73846"/>
                        <a14:foregroundMark x1="78000" y1="66795" x2="84833" y2="66923"/>
                        <a14:foregroundMark x1="84833" y1="66923" x2="89583" y2="73718"/>
                        <a14:foregroundMark x1="89583" y1="73718" x2="82667" y2="75641"/>
                        <a14:foregroundMark x1="82667" y1="75641" x2="87083" y2="69231"/>
                        <a14:foregroundMark x1="87083" y1="69231" x2="80833" y2="69487"/>
                        <a14:foregroundMark x1="80833" y1="69487" x2="87750" y2="71667"/>
                        <a14:foregroundMark x1="87750" y1="71667" x2="84417" y2="73077"/>
                        <a14:foregroundMark x1="86667" y1="66795" x2="80417" y2="68205"/>
                        <a14:foregroundMark x1="80417" y1="68205" x2="86250" y2="64615"/>
                        <a14:foregroundMark x1="86250" y1="64615" x2="78833" y2="65769"/>
                        <a14:foregroundMark x1="78833" y1="65769" x2="84500" y2="71282"/>
                        <a14:foregroundMark x1="84500" y1="71282" x2="80083" y2="64744"/>
                        <a14:foregroundMark x1="80083" y1="64744" x2="87667" y2="62051"/>
                        <a14:foregroundMark x1="87667" y1="62051" x2="81750" y2="65897"/>
                        <a14:foregroundMark x1="81750" y1="65897" x2="85750" y2="71667"/>
                        <a14:foregroundMark x1="79000" y1="73590" x2="79000" y2="73590"/>
                        <a14:foregroundMark x1="80667" y1="73590" x2="80667" y2="73590"/>
                        <a14:foregroundMark x1="81833" y1="73846" x2="81833" y2="73846"/>
                        <a14:foregroundMark x1="84000" y1="73974" x2="84000" y2="73974"/>
                        <a14:foregroundMark x1="83083" y1="73974" x2="83083" y2="73974"/>
                        <a14:foregroundMark x1="82583" y1="73462" x2="82583" y2="73462"/>
                        <a14:foregroundMark x1="80417" y1="71667" x2="80417" y2="71667"/>
                        <a14:foregroundMark x1="81167" y1="71795" x2="81167" y2="71795"/>
                      </a14:backgroundRemoval>
                    </a14:imgEffect>
                  </a14:imgLayer>
                </a14:imgProps>
              </a:ext>
            </a:extLst>
          </a:blip>
          <a:srcRect l="66392" t="51489" b="19389"/>
          <a:stretch/>
        </p:blipFill>
        <p:spPr>
          <a:xfrm>
            <a:off x="8720484" y="3534684"/>
            <a:ext cx="2712137" cy="152756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287EA487-F597-495A-AF70-039C108F886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487" b="80513" l="2083" r="19167">
                        <a14:foregroundMark x1="10250" y1="63462" x2="10250" y2="63462"/>
                        <a14:foregroundMark x1="8417" y1="80513" x2="8417" y2="80513"/>
                      </a14:backgroundRemoval>
                    </a14:imgEffect>
                  </a14:imgLayer>
                </a14:imgProps>
              </a:ext>
            </a:extLst>
          </a:blip>
          <a:srcRect t="51489" r="78680" b="17740"/>
          <a:stretch/>
        </p:blipFill>
        <p:spPr>
          <a:xfrm>
            <a:off x="1492721" y="3327815"/>
            <a:ext cx="1720527" cy="161405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1D57AC8-BF5D-E043-B3CF-84020F96DD4B}"/>
              </a:ext>
            </a:extLst>
          </p:cNvPr>
          <p:cNvSpPr/>
          <p:nvPr/>
        </p:nvSpPr>
        <p:spPr>
          <a:xfrm>
            <a:off x="3994298" y="2257246"/>
            <a:ext cx="1147163" cy="1744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B25EB9-79D3-7840-B9DA-F8715F26ED21}"/>
              </a:ext>
            </a:extLst>
          </p:cNvPr>
          <p:cNvSpPr txBox="1"/>
          <p:nvPr/>
        </p:nvSpPr>
        <p:spPr>
          <a:xfrm>
            <a:off x="3994298" y="3129577"/>
            <a:ext cx="2088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659B41"/>
                </a:solidFill>
                <a:latin typeface="Avenir Book" panose="02000503020000020003" pitchFamily="2" charset="0"/>
              </a:rPr>
              <a:t>65% Female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5F6209-537D-8448-B160-6995123108BD}"/>
              </a:ext>
            </a:extLst>
          </p:cNvPr>
          <p:cNvSpPr txBox="1"/>
          <p:nvPr/>
        </p:nvSpPr>
        <p:spPr>
          <a:xfrm>
            <a:off x="3994298" y="2284394"/>
            <a:ext cx="1720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7428D"/>
                </a:solidFill>
                <a:latin typeface="Avenir Book" panose="02000503020000020003" pitchFamily="2" charset="0"/>
              </a:rPr>
              <a:t>35% Male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D616CF-9198-E44F-9EBC-52351761A95D}"/>
              </a:ext>
            </a:extLst>
          </p:cNvPr>
          <p:cNvSpPr/>
          <p:nvPr/>
        </p:nvSpPr>
        <p:spPr>
          <a:xfrm>
            <a:off x="8466217" y="1958864"/>
            <a:ext cx="981189" cy="1205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3C972C-0C44-0846-A041-BEC7773298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8654" y="2232842"/>
            <a:ext cx="700724" cy="81083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72160E9-44AB-402A-91DC-721CBDC8D69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4892" t="81799" r="34266"/>
          <a:stretch/>
        </p:blipFill>
        <p:spPr>
          <a:xfrm>
            <a:off x="4229315" y="4941870"/>
            <a:ext cx="3295927" cy="95471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039E3C-5D30-5E4A-A9F7-C90C4040972D}"/>
              </a:ext>
            </a:extLst>
          </p:cNvPr>
          <p:cNvSpPr/>
          <p:nvPr/>
        </p:nvSpPr>
        <p:spPr>
          <a:xfrm>
            <a:off x="6723646" y="1654467"/>
            <a:ext cx="2082026" cy="4408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593BFC-85D7-154B-8FF3-B438CD7721B0}"/>
              </a:ext>
            </a:extLst>
          </p:cNvPr>
          <p:cNvSpPr txBox="1"/>
          <p:nvPr/>
        </p:nvSpPr>
        <p:spPr>
          <a:xfrm>
            <a:off x="6663697" y="1695251"/>
            <a:ext cx="222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979BBF"/>
                </a:solidFill>
                <a:latin typeface="Avenir Book" panose="02000503020000020003" pitchFamily="2" charset="0"/>
              </a:rPr>
              <a:t>RACE/ETHNICITY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CE110F-CE37-7344-81BB-EC38AB6C4DDF}"/>
              </a:ext>
            </a:extLst>
          </p:cNvPr>
          <p:cNvSpPr/>
          <p:nvPr/>
        </p:nvSpPr>
        <p:spPr>
          <a:xfrm>
            <a:off x="2946320" y="1643507"/>
            <a:ext cx="132152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42CB84-5C6F-E24D-9A7D-3608B00221D4}"/>
              </a:ext>
            </a:extLst>
          </p:cNvPr>
          <p:cNvSpPr txBox="1"/>
          <p:nvPr/>
        </p:nvSpPr>
        <p:spPr>
          <a:xfrm>
            <a:off x="2891179" y="1700821"/>
            <a:ext cx="222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979BBF"/>
                </a:solidFill>
                <a:latin typeface="Avenir Book" panose="02000503020000020003" pitchFamily="2" charset="0"/>
              </a:rPr>
              <a:t>GENDER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67CEE2-EDD0-F74E-A8A3-820E97EBE427}"/>
              </a:ext>
            </a:extLst>
          </p:cNvPr>
          <p:cNvSpPr/>
          <p:nvPr/>
        </p:nvSpPr>
        <p:spPr>
          <a:xfrm>
            <a:off x="5048943" y="3728271"/>
            <a:ext cx="1373639" cy="1194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9263BC-6E69-F94A-AD7C-176F0D99A2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29053" y="3747557"/>
            <a:ext cx="1076330" cy="116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66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BDBE73-4BD6-B44F-AD41-ADA504540D8A}"/>
              </a:ext>
            </a:extLst>
          </p:cNvPr>
          <p:cNvSpPr/>
          <p:nvPr/>
        </p:nvSpPr>
        <p:spPr>
          <a:xfrm>
            <a:off x="0" y="1900167"/>
            <a:ext cx="12192000" cy="4108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A4BBB7-1601-BB4B-91AC-AABB5A157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7325"/>
            <a:ext cx="12192000" cy="1325563"/>
          </a:xfrm>
        </p:spPr>
        <p:txBody>
          <a:bodyPr lIns="0" tIns="0" rIns="0" bIns="0">
            <a:normAutofit/>
          </a:bodyPr>
          <a:lstStyle/>
          <a:p>
            <a:r>
              <a:rPr lang="en-US" sz="3600" dirty="0"/>
              <a:t>HOW WE EXCEL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BC75150D-63CA-B847-8A8A-873A3D362065}"/>
              </a:ext>
            </a:extLst>
          </p:cNvPr>
          <p:cNvSpPr txBox="1">
            <a:spLocks/>
          </p:cNvSpPr>
          <p:nvPr/>
        </p:nvSpPr>
        <p:spPr>
          <a:xfrm>
            <a:off x="0" y="1212645"/>
            <a:ext cx="12192000" cy="687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2400"/>
              </a:spcAft>
              <a:buFont typeface="Arial" panose="020B0604020202020204" pitchFamily="34" charset="0"/>
              <a:buNone/>
              <a:defRPr sz="2400" b="0" i="1" kern="1200">
                <a:solidFill>
                  <a:schemeClr val="accent6"/>
                </a:solidFill>
                <a:latin typeface="Avenir Book Oblique" panose="02000503020000020003" pitchFamily="2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i="0" kern="1200">
                <a:solidFill>
                  <a:schemeClr val="accent1"/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3pPr>
            <a:lvl4pPr marL="365760" indent="-18288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Minion Pro" panose="020405030503060202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i="0" dirty="0">
                <a:solidFill>
                  <a:schemeClr val="bg1"/>
                </a:solidFill>
              </a:rPr>
              <a:t>We meet underserved students where they are in their education by: 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77A49EFF-A538-A448-B94B-0A5ED7997C17}"/>
              </a:ext>
            </a:extLst>
          </p:cNvPr>
          <p:cNvSpPr txBox="1">
            <a:spLocks/>
          </p:cNvSpPr>
          <p:nvPr/>
        </p:nvSpPr>
        <p:spPr>
          <a:xfrm>
            <a:off x="11189860" y="6303670"/>
            <a:ext cx="3595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1F3E7C-733B-6545-9C28-3F28DC3972E7}" type="slidenum">
              <a:rPr lang="en-US" sz="1050" smtClean="0">
                <a:solidFill>
                  <a:schemeClr val="accent1"/>
                </a:solidFill>
                <a:latin typeface="Avenir Roman" panose="02000503020000020003" pitchFamily="2" charset="0"/>
              </a:rPr>
              <a:pPr/>
              <a:t>13</a:t>
            </a:fld>
            <a:endParaRPr lang="en-US" sz="1050" dirty="0">
              <a:solidFill>
                <a:schemeClr val="accent1"/>
              </a:solidFill>
              <a:latin typeface="Avenir Roman" panose="02000503020000020003" pitchFamily="2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767227" y="2209184"/>
            <a:ext cx="1871248" cy="3358023"/>
            <a:chOff x="4992690" y="2209184"/>
            <a:chExt cx="1871248" cy="3358023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5826B5F-06C8-E24B-8280-547C97C3DF28}"/>
                </a:ext>
              </a:extLst>
            </p:cNvPr>
            <p:cNvSpPr/>
            <p:nvPr/>
          </p:nvSpPr>
          <p:spPr>
            <a:xfrm>
              <a:off x="5517055" y="2209184"/>
              <a:ext cx="822518" cy="82251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ontent Placeholder 1">
              <a:extLst>
                <a:ext uri="{FF2B5EF4-FFF2-40B4-BE49-F238E27FC236}">
                  <a16:creationId xmlns:a16="http://schemas.microsoft.com/office/drawing/2014/main" id="{22F64497-379B-B448-B999-4622FA69EDEE}"/>
                </a:ext>
              </a:extLst>
            </p:cNvPr>
            <p:cNvSpPr txBox="1">
              <a:spLocks/>
            </p:cNvSpPr>
            <p:nvPr/>
          </p:nvSpPr>
          <p:spPr>
            <a:xfrm>
              <a:off x="5581926" y="2279804"/>
              <a:ext cx="709059" cy="687521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2400"/>
                </a:spcAft>
                <a:buFont typeface="Arial" panose="020B0604020202020204" pitchFamily="34" charset="0"/>
                <a:buNone/>
                <a:defRPr sz="2400" b="0" i="1" kern="1200">
                  <a:solidFill>
                    <a:schemeClr val="accent6"/>
                  </a:solidFill>
                  <a:latin typeface="Avenir Book Oblique" panose="02000503020000020003" pitchFamily="2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11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000" b="1" i="0" kern="1200">
                  <a:solidFill>
                    <a:schemeClr val="accent1"/>
                  </a:solidFill>
                  <a:latin typeface="Avenir Black" panose="02000503020000020003" pitchFamily="2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3pPr>
              <a:lvl4pPr marL="365760" indent="-18288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5400" b="1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venir Black" panose="02000503020000020003" pitchFamily="2" charset="0"/>
                </a:rPr>
                <a:t>3</a:t>
              </a:r>
            </a:p>
          </p:txBody>
        </p:sp>
        <p:sp>
          <p:nvSpPr>
            <p:cNvPr id="15" name="Content Placeholder 1">
              <a:extLst>
                <a:ext uri="{FF2B5EF4-FFF2-40B4-BE49-F238E27FC236}">
                  <a16:creationId xmlns:a16="http://schemas.microsoft.com/office/drawing/2014/main" id="{39A5A8F8-C768-8947-B489-DA68FDFAD5B6}"/>
                </a:ext>
              </a:extLst>
            </p:cNvPr>
            <p:cNvSpPr txBox="1">
              <a:spLocks/>
            </p:cNvSpPr>
            <p:nvPr/>
          </p:nvSpPr>
          <p:spPr>
            <a:xfrm>
              <a:off x="4992690" y="3535154"/>
              <a:ext cx="1871248" cy="2032053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2400"/>
                </a:spcAft>
                <a:buFont typeface="Arial" panose="020B0604020202020204" pitchFamily="34" charset="0"/>
                <a:buNone/>
                <a:defRPr sz="2400" b="0" i="1" kern="1200">
                  <a:solidFill>
                    <a:schemeClr val="accent6"/>
                  </a:solidFill>
                  <a:latin typeface="Avenir Book Oblique" panose="02000503020000020003" pitchFamily="2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11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000" b="1" i="0" kern="1200">
                  <a:solidFill>
                    <a:schemeClr val="accent1"/>
                  </a:solidFill>
                  <a:latin typeface="Avenir Black" panose="02000503020000020003" pitchFamily="2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3pPr>
              <a:lvl4pPr marL="365760" indent="-18288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00000"/>
                </a:lnSpc>
              </a:pPr>
              <a:r>
                <a:rPr lang="en-US" b="1" i="0" dirty="0"/>
                <a:t>Awarding </a:t>
              </a:r>
              <a:br>
                <a:rPr lang="en-US" b="1" i="0" dirty="0"/>
              </a:br>
              <a:r>
                <a:rPr lang="en-US" b="1" i="0" dirty="0"/>
                <a:t>a state-recognized, high-quality high school diploma</a:t>
              </a:r>
              <a:endParaRPr lang="en-US" sz="4400" b="1" i="0" dirty="0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8E0D14A-269B-3D49-AC1C-74E711318C19}"/>
                </a:ext>
              </a:extLst>
            </p:cNvPr>
            <p:cNvCxnSpPr/>
            <p:nvPr/>
          </p:nvCxnSpPr>
          <p:spPr>
            <a:xfrm>
              <a:off x="5553925" y="3352800"/>
              <a:ext cx="74877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2749365" y="2209184"/>
            <a:ext cx="1681241" cy="2652803"/>
            <a:chOff x="2997635" y="2209184"/>
            <a:chExt cx="1681241" cy="2652803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08529EE-E8C7-214D-BCE0-CEDC4F122D47}"/>
                </a:ext>
              </a:extLst>
            </p:cNvPr>
            <p:cNvSpPr/>
            <p:nvPr/>
          </p:nvSpPr>
          <p:spPr>
            <a:xfrm>
              <a:off x="3426996" y="2209184"/>
              <a:ext cx="822518" cy="82251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Content Placeholder 1">
              <a:extLst>
                <a:ext uri="{FF2B5EF4-FFF2-40B4-BE49-F238E27FC236}">
                  <a16:creationId xmlns:a16="http://schemas.microsoft.com/office/drawing/2014/main" id="{7CD49147-FF7E-9847-8A73-8BAFAE59EE82}"/>
                </a:ext>
              </a:extLst>
            </p:cNvPr>
            <p:cNvSpPr txBox="1">
              <a:spLocks/>
            </p:cNvSpPr>
            <p:nvPr/>
          </p:nvSpPr>
          <p:spPr>
            <a:xfrm>
              <a:off x="3491867" y="2279804"/>
              <a:ext cx="709059" cy="687521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2400"/>
                </a:spcAft>
                <a:buFont typeface="Arial" panose="020B0604020202020204" pitchFamily="34" charset="0"/>
                <a:buNone/>
                <a:defRPr sz="2400" b="0" i="1" kern="1200">
                  <a:solidFill>
                    <a:schemeClr val="accent6"/>
                  </a:solidFill>
                  <a:latin typeface="Avenir Book Oblique" panose="02000503020000020003" pitchFamily="2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11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000" b="1" i="0" kern="1200">
                  <a:solidFill>
                    <a:schemeClr val="accent1"/>
                  </a:solidFill>
                  <a:latin typeface="Avenir Black" panose="02000503020000020003" pitchFamily="2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3pPr>
              <a:lvl4pPr marL="365760" indent="-18288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5400" b="1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venir Black" panose="02000503020000020003" pitchFamily="2" charset="0"/>
                </a:rPr>
                <a:t>2</a:t>
              </a:r>
            </a:p>
          </p:txBody>
        </p:sp>
        <p:sp>
          <p:nvSpPr>
            <p:cNvPr id="14" name="Content Placeholder 1">
              <a:extLst>
                <a:ext uri="{FF2B5EF4-FFF2-40B4-BE49-F238E27FC236}">
                  <a16:creationId xmlns:a16="http://schemas.microsoft.com/office/drawing/2014/main" id="{E13834F5-2142-4E4D-AF5C-29849E8AD6A4}"/>
                </a:ext>
              </a:extLst>
            </p:cNvPr>
            <p:cNvSpPr txBox="1">
              <a:spLocks/>
            </p:cNvSpPr>
            <p:nvPr/>
          </p:nvSpPr>
          <p:spPr>
            <a:xfrm>
              <a:off x="2997635" y="3535155"/>
              <a:ext cx="1681241" cy="1326832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2400"/>
                </a:spcAft>
                <a:buFont typeface="Arial" panose="020B0604020202020204" pitchFamily="34" charset="0"/>
                <a:buNone/>
                <a:defRPr sz="2400" b="0" i="1" kern="1200">
                  <a:solidFill>
                    <a:schemeClr val="accent6"/>
                  </a:solidFill>
                  <a:latin typeface="Avenir Book Oblique" panose="02000503020000020003" pitchFamily="2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11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000" b="1" i="0" kern="1200">
                  <a:solidFill>
                    <a:schemeClr val="accent1"/>
                  </a:solidFill>
                  <a:latin typeface="Avenir Black" panose="02000503020000020003" pitchFamily="2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3pPr>
              <a:lvl4pPr marL="365760" indent="-18288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00000"/>
                </a:lnSpc>
              </a:pPr>
              <a:r>
                <a:rPr lang="en-US" b="1" i="0" dirty="0"/>
                <a:t>Providing life coaches</a:t>
              </a:r>
              <a:endParaRPr lang="en-US" sz="3600" b="1" i="0" dirty="0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640282F-9BEE-E24B-8040-4E3D9959336E}"/>
                </a:ext>
              </a:extLst>
            </p:cNvPr>
            <p:cNvCxnSpPr/>
            <p:nvPr/>
          </p:nvCxnSpPr>
          <p:spPr>
            <a:xfrm>
              <a:off x="3463866" y="3352800"/>
              <a:ext cx="74877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731503" y="2209184"/>
            <a:ext cx="1681241" cy="2617928"/>
            <a:chOff x="926887" y="2209184"/>
            <a:chExt cx="1681241" cy="2617928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D5E974C-9DB5-DC49-B202-B3DFC175A688}"/>
                </a:ext>
              </a:extLst>
            </p:cNvPr>
            <p:cNvSpPr/>
            <p:nvPr/>
          </p:nvSpPr>
          <p:spPr>
            <a:xfrm>
              <a:off x="1356248" y="2209184"/>
              <a:ext cx="822518" cy="82251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Content Placeholder 1">
              <a:extLst>
                <a:ext uri="{FF2B5EF4-FFF2-40B4-BE49-F238E27FC236}">
                  <a16:creationId xmlns:a16="http://schemas.microsoft.com/office/drawing/2014/main" id="{C5D65D1B-9492-8F43-AE3B-0A062F1A571A}"/>
                </a:ext>
              </a:extLst>
            </p:cNvPr>
            <p:cNvSpPr txBox="1">
              <a:spLocks/>
            </p:cNvSpPr>
            <p:nvPr/>
          </p:nvSpPr>
          <p:spPr>
            <a:xfrm>
              <a:off x="1412978" y="2287945"/>
              <a:ext cx="709059" cy="687521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2400"/>
                </a:spcAft>
                <a:buFont typeface="Arial" panose="020B0604020202020204" pitchFamily="34" charset="0"/>
                <a:buNone/>
                <a:defRPr sz="2400" b="0" i="1" kern="1200">
                  <a:solidFill>
                    <a:schemeClr val="accent6"/>
                  </a:solidFill>
                  <a:latin typeface="Avenir Book Oblique" panose="02000503020000020003" pitchFamily="2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11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000" b="1" i="0" kern="1200">
                  <a:solidFill>
                    <a:schemeClr val="accent1"/>
                  </a:solidFill>
                  <a:latin typeface="Avenir Black" panose="02000503020000020003" pitchFamily="2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3pPr>
              <a:lvl4pPr marL="365760" indent="-18288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5400" b="1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venir Black" panose="02000503020000020003" pitchFamily="2" charset="0"/>
                </a:rPr>
                <a:t>1</a:t>
              </a:r>
            </a:p>
          </p:txBody>
        </p:sp>
        <p:sp>
          <p:nvSpPr>
            <p:cNvPr id="12" name="Content Placeholder 1">
              <a:extLst>
                <a:ext uri="{FF2B5EF4-FFF2-40B4-BE49-F238E27FC236}">
                  <a16:creationId xmlns:a16="http://schemas.microsoft.com/office/drawing/2014/main" id="{28878272-AC79-2740-9140-309D5AF43F73}"/>
                </a:ext>
              </a:extLst>
            </p:cNvPr>
            <p:cNvSpPr txBox="1">
              <a:spLocks/>
            </p:cNvSpPr>
            <p:nvPr/>
          </p:nvSpPr>
          <p:spPr>
            <a:xfrm>
              <a:off x="926887" y="3500280"/>
              <a:ext cx="1681241" cy="1326832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2400"/>
                </a:spcAft>
                <a:buFont typeface="Arial" panose="020B0604020202020204" pitchFamily="34" charset="0"/>
                <a:buNone/>
                <a:defRPr sz="2400" b="0" i="1" kern="1200">
                  <a:solidFill>
                    <a:schemeClr val="accent6"/>
                  </a:solidFill>
                  <a:latin typeface="Avenir Book Oblique" panose="02000503020000020003" pitchFamily="2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11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000" b="1" i="0" kern="1200">
                  <a:solidFill>
                    <a:schemeClr val="accent1"/>
                  </a:solidFill>
                  <a:latin typeface="Avenir Black" panose="02000503020000020003" pitchFamily="2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3pPr>
              <a:lvl4pPr marL="365760" indent="-18288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00000"/>
                </a:lnSpc>
              </a:pPr>
              <a:r>
                <a:rPr lang="en-US" b="1" i="0" dirty="0"/>
                <a:t>Removing</a:t>
              </a:r>
              <a:br>
                <a:rPr lang="en-US" b="1" i="0" dirty="0"/>
              </a:br>
              <a:r>
                <a:rPr lang="en-US" b="1" i="0" dirty="0"/>
                <a:t>barriers to </a:t>
              </a:r>
              <a:br>
                <a:rPr lang="en-US" b="1" i="0" dirty="0"/>
              </a:br>
              <a:r>
                <a:rPr lang="en-US" b="1" i="0" dirty="0"/>
                <a:t>education</a:t>
              </a:r>
              <a:endParaRPr lang="en-US" sz="2800" b="1" i="0" dirty="0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0B592BE-52C6-DE4D-9449-FB612BCF4E35}"/>
                </a:ext>
              </a:extLst>
            </p:cNvPr>
            <p:cNvCxnSpPr/>
            <p:nvPr/>
          </p:nvCxnSpPr>
          <p:spPr>
            <a:xfrm>
              <a:off x="1393118" y="3352800"/>
              <a:ext cx="74877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975096" y="2209184"/>
            <a:ext cx="1871248" cy="2652803"/>
            <a:chOff x="7154000" y="2209184"/>
            <a:chExt cx="1871248" cy="2652803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2B4E567-BB0C-0344-AD0B-926153E025A6}"/>
                </a:ext>
              </a:extLst>
            </p:cNvPr>
            <p:cNvSpPr/>
            <p:nvPr/>
          </p:nvSpPr>
          <p:spPr>
            <a:xfrm>
              <a:off x="7678365" y="2209184"/>
              <a:ext cx="822518" cy="82251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Content Placeholder 1">
              <a:extLst>
                <a:ext uri="{FF2B5EF4-FFF2-40B4-BE49-F238E27FC236}">
                  <a16:creationId xmlns:a16="http://schemas.microsoft.com/office/drawing/2014/main" id="{6DCF6E95-7BDD-E64D-B78F-43B78BD5648B}"/>
                </a:ext>
              </a:extLst>
            </p:cNvPr>
            <p:cNvSpPr txBox="1">
              <a:spLocks/>
            </p:cNvSpPr>
            <p:nvPr/>
          </p:nvSpPr>
          <p:spPr>
            <a:xfrm>
              <a:off x="7726954" y="2279804"/>
              <a:ext cx="709059" cy="687521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2400"/>
                </a:spcAft>
                <a:buFont typeface="Arial" panose="020B0604020202020204" pitchFamily="34" charset="0"/>
                <a:buNone/>
                <a:defRPr sz="2400" b="0" i="1" kern="1200">
                  <a:solidFill>
                    <a:schemeClr val="accent6"/>
                  </a:solidFill>
                  <a:latin typeface="Avenir Book Oblique" panose="02000503020000020003" pitchFamily="2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11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000" b="1" i="0" kern="1200">
                  <a:solidFill>
                    <a:schemeClr val="accent1"/>
                  </a:solidFill>
                  <a:latin typeface="Avenir Black" panose="02000503020000020003" pitchFamily="2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3pPr>
              <a:lvl4pPr marL="365760" indent="-18288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5400" b="1" i="0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Avenir Black" panose="02000503020000020003" pitchFamily="2" charset="0"/>
                </a:rPr>
                <a:t>4</a:t>
              </a:r>
            </a:p>
          </p:txBody>
        </p:sp>
        <p:sp>
          <p:nvSpPr>
            <p:cNvPr id="16" name="Content Placeholder 1">
              <a:extLst>
                <a:ext uri="{FF2B5EF4-FFF2-40B4-BE49-F238E27FC236}">
                  <a16:creationId xmlns:a16="http://schemas.microsoft.com/office/drawing/2014/main" id="{5E895C3B-CF38-E34A-A4AF-D298CB4F48D6}"/>
                </a:ext>
              </a:extLst>
            </p:cNvPr>
            <p:cNvSpPr txBox="1">
              <a:spLocks/>
            </p:cNvSpPr>
            <p:nvPr/>
          </p:nvSpPr>
          <p:spPr>
            <a:xfrm>
              <a:off x="7154000" y="3535155"/>
              <a:ext cx="1871248" cy="1326832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2400"/>
                </a:spcAft>
                <a:buFont typeface="Arial" panose="020B0604020202020204" pitchFamily="34" charset="0"/>
                <a:buNone/>
                <a:defRPr sz="2400" b="0" i="1" kern="1200">
                  <a:solidFill>
                    <a:schemeClr val="accent6"/>
                  </a:solidFill>
                  <a:latin typeface="Avenir Book Oblique" panose="02000503020000020003" pitchFamily="2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11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000" b="1" i="0" kern="1200">
                  <a:solidFill>
                    <a:schemeClr val="accent1"/>
                  </a:solidFill>
                  <a:latin typeface="Avenir Black" panose="02000503020000020003" pitchFamily="2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3pPr>
              <a:lvl4pPr marL="365760" indent="-18288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00000"/>
                </a:lnSpc>
              </a:pPr>
              <a:r>
                <a:rPr lang="en-US" b="1" i="0" dirty="0">
                  <a:solidFill>
                    <a:schemeClr val="accent1">
                      <a:lumMod val="75000"/>
                    </a:schemeClr>
                  </a:solidFill>
                </a:rPr>
                <a:t>Supporting transitions to technical college and career</a:t>
              </a:r>
              <a:endParaRPr lang="en-US" sz="5400" b="1" i="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E4A761D-3B49-C54A-8FFB-F03CBA127658}"/>
                </a:ext>
              </a:extLst>
            </p:cNvPr>
            <p:cNvCxnSpPr/>
            <p:nvPr/>
          </p:nvCxnSpPr>
          <p:spPr>
            <a:xfrm>
              <a:off x="7715235" y="3352800"/>
              <a:ext cx="74877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9182966" y="2209184"/>
            <a:ext cx="2119143" cy="2652803"/>
            <a:chOff x="9101556" y="2209184"/>
            <a:chExt cx="2119143" cy="265280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2411569-3C3A-AF48-9155-BC0241C9C576}"/>
                </a:ext>
              </a:extLst>
            </p:cNvPr>
            <p:cNvSpPr/>
            <p:nvPr/>
          </p:nvSpPr>
          <p:spPr>
            <a:xfrm>
              <a:off x="9749868" y="2209184"/>
              <a:ext cx="822518" cy="82251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Content Placeholder 1">
              <a:extLst>
                <a:ext uri="{FF2B5EF4-FFF2-40B4-BE49-F238E27FC236}">
                  <a16:creationId xmlns:a16="http://schemas.microsoft.com/office/drawing/2014/main" id="{CEE44D2D-B233-2C46-AAA3-72E5DB028356}"/>
                </a:ext>
              </a:extLst>
            </p:cNvPr>
            <p:cNvSpPr txBox="1">
              <a:spLocks/>
            </p:cNvSpPr>
            <p:nvPr/>
          </p:nvSpPr>
          <p:spPr>
            <a:xfrm>
              <a:off x="9101556" y="3535155"/>
              <a:ext cx="2119143" cy="1326832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2400"/>
                </a:spcAft>
                <a:buFont typeface="Arial" panose="020B0604020202020204" pitchFamily="34" charset="0"/>
                <a:buNone/>
                <a:defRPr sz="2400" b="0" i="1" kern="1200">
                  <a:solidFill>
                    <a:schemeClr val="accent6"/>
                  </a:solidFill>
                  <a:latin typeface="Avenir Book Oblique" panose="02000503020000020003" pitchFamily="2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11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000" b="1" i="0" kern="1200">
                  <a:solidFill>
                    <a:schemeClr val="accent1"/>
                  </a:solidFill>
                  <a:latin typeface="Avenir Black" panose="02000503020000020003" pitchFamily="2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3pPr>
              <a:lvl4pPr marL="365760" indent="-18288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00000"/>
                </a:lnSpc>
              </a:pPr>
              <a:r>
                <a:rPr lang="en-US" b="1" i="0" dirty="0"/>
                <a:t>Ensuring continuous improvement</a:t>
              </a:r>
              <a:endParaRPr lang="en-US" sz="6600" b="1" i="0" dirty="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9DCBD35-13B2-084D-A5B0-62735379E671}"/>
                </a:ext>
              </a:extLst>
            </p:cNvPr>
            <p:cNvCxnSpPr/>
            <p:nvPr/>
          </p:nvCxnSpPr>
          <p:spPr>
            <a:xfrm>
              <a:off x="9786738" y="3352800"/>
              <a:ext cx="74877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Content Placeholder 1">
              <a:extLst>
                <a:ext uri="{FF2B5EF4-FFF2-40B4-BE49-F238E27FC236}">
                  <a16:creationId xmlns:a16="http://schemas.microsoft.com/office/drawing/2014/main" id="{6DCF6E95-7BDD-E64D-B78F-43B78BD5648B}"/>
                </a:ext>
              </a:extLst>
            </p:cNvPr>
            <p:cNvSpPr txBox="1">
              <a:spLocks/>
            </p:cNvSpPr>
            <p:nvPr/>
          </p:nvSpPr>
          <p:spPr>
            <a:xfrm>
              <a:off x="9806486" y="2279804"/>
              <a:ext cx="709059" cy="687521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2400"/>
                </a:spcAft>
                <a:buFont typeface="Arial" panose="020B0604020202020204" pitchFamily="34" charset="0"/>
                <a:buNone/>
                <a:defRPr sz="2400" b="0" i="1" kern="1200">
                  <a:solidFill>
                    <a:schemeClr val="accent6"/>
                  </a:solidFill>
                  <a:latin typeface="Avenir Book Oblique" panose="02000503020000020003" pitchFamily="2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11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000" b="1" i="0" kern="1200">
                  <a:solidFill>
                    <a:schemeClr val="accent1"/>
                  </a:solidFill>
                  <a:latin typeface="Avenir Black" panose="02000503020000020003" pitchFamily="2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3pPr>
              <a:lvl4pPr marL="365760" indent="-18288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Minion Pro" panose="02040503050306020203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5400" b="1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venir Black" panose="02000503020000020003" pitchFamily="2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1165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9ACAF46-2751-6F4E-AB23-E641B5AAB2E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E69237-10B0-434F-A40D-E80790596BBD}"/>
              </a:ext>
            </a:extLst>
          </p:cNvPr>
          <p:cNvSpPr/>
          <p:nvPr/>
        </p:nvSpPr>
        <p:spPr>
          <a:xfrm>
            <a:off x="-611" y="4619134"/>
            <a:ext cx="12192000" cy="2238866"/>
          </a:xfrm>
          <a:prstGeom prst="rect">
            <a:avLst/>
          </a:prstGeom>
          <a:gradFill>
            <a:gsLst>
              <a:gs pos="31000">
                <a:schemeClr val="accent6">
                  <a:lumMod val="75000"/>
                  <a:alpha val="79000"/>
                </a:schemeClr>
              </a:gs>
              <a:gs pos="100000">
                <a:srgbClr val="2742A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238AA1-9A74-EE42-8544-2FF7CB276234}"/>
              </a:ext>
            </a:extLst>
          </p:cNvPr>
          <p:cNvSpPr txBox="1"/>
          <p:nvPr/>
        </p:nvSpPr>
        <p:spPr>
          <a:xfrm>
            <a:off x="522977" y="4779033"/>
            <a:ext cx="11668412" cy="190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en-US" sz="3600" dirty="0">
                <a:solidFill>
                  <a:schemeClr val="bg1"/>
                </a:solidFill>
                <a:latin typeface="Avenir Roman" panose="02000503020000020003" pitchFamily="2" charset="0"/>
              </a:rPr>
              <a:t>America needs the skills and talents of </a:t>
            </a:r>
            <a:r>
              <a:rPr lang="en-US" sz="3600" dirty="0">
                <a:solidFill>
                  <a:srgbClr val="FFFFFF"/>
                </a:solidFill>
                <a:latin typeface="Avenir Heavy Oblique"/>
                <a:cs typeface="Avenir Heavy Oblique"/>
              </a:rPr>
              <a:t>all our people. </a:t>
            </a:r>
            <a:r>
              <a:rPr lang="en-US" sz="3600" dirty="0">
                <a:solidFill>
                  <a:schemeClr val="bg1"/>
                </a:solidFill>
                <a:latin typeface="Avenir Roman" panose="02000503020000020003" pitchFamily="2" charset="0"/>
              </a:rPr>
              <a:t>It’s time to unleash the potential of Georgia</a:t>
            </a:r>
            <a:r>
              <a:rPr lang="en-US" sz="3600" dirty="0">
                <a:solidFill>
                  <a:srgbClr val="FF0000"/>
                </a:solidFill>
                <a:latin typeface="Avenir Roman" panose="02000503020000020003" pitchFamily="2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Avenir Roman" panose="02000503020000020003" pitchFamily="2" charset="0"/>
              </a:rPr>
              <a:t>residents in need of a high school diploma.</a:t>
            </a:r>
          </a:p>
        </p:txBody>
      </p:sp>
    </p:spTree>
    <p:extLst>
      <p:ext uri="{BB962C8B-B14F-4D97-AF65-F5344CB8AC3E}">
        <p14:creationId xmlns:p14="http://schemas.microsoft.com/office/powerpoint/2010/main" val="1529015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17EA10D-FD30-4B4D-BDA8-CC6B97DF5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9426" y="-309716"/>
            <a:ext cx="2987272" cy="230834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A8DE466B-9D9E-4646-AAB3-21E316E2426B}"/>
              </a:ext>
            </a:extLst>
          </p:cNvPr>
          <p:cNvSpPr/>
          <p:nvPr/>
        </p:nvSpPr>
        <p:spPr>
          <a:xfrm>
            <a:off x="-5847565" y="3615634"/>
            <a:ext cx="17019638" cy="17019638"/>
          </a:xfrm>
          <a:prstGeom prst="ellipse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D284374-865E-FF40-9FD6-5D7EEAB88D5B}"/>
              </a:ext>
            </a:extLst>
          </p:cNvPr>
          <p:cNvSpPr txBox="1">
            <a:spLocks/>
          </p:cNvSpPr>
          <p:nvPr/>
        </p:nvSpPr>
        <p:spPr>
          <a:xfrm>
            <a:off x="629377" y="4793044"/>
            <a:ext cx="77034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latin typeface="Avenir Medium" panose="02000503020000020003" pitchFamily="2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Medium" panose="02000503020000020003" pitchFamily="2" charset="0"/>
                <a:ea typeface="+mj-ea"/>
                <a:cs typeface="+mj-cs"/>
              </a:rPr>
              <a:t>THANK YOU.</a:t>
            </a:r>
            <a:endParaRPr kumimoji="0" lang="en-US" sz="7200" b="0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Medium" panose="02000503020000020003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76038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xcel Color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89939"/>
      </a:accent1>
      <a:accent2>
        <a:srgbClr val="415930"/>
      </a:accent2>
      <a:accent3>
        <a:srgbClr val="9DBA7B"/>
      </a:accent3>
      <a:accent4>
        <a:srgbClr val="D7E3CB"/>
      </a:accent4>
      <a:accent5>
        <a:srgbClr val="262C62"/>
      </a:accent5>
      <a:accent6>
        <a:srgbClr val="27428C"/>
      </a:accent6>
      <a:hlink>
        <a:srgbClr val="6786B0"/>
      </a:hlink>
      <a:folHlink>
        <a:srgbClr val="D0D8E1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Excel Color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89939"/>
      </a:accent1>
      <a:accent2>
        <a:srgbClr val="415930"/>
      </a:accent2>
      <a:accent3>
        <a:srgbClr val="9DBA7B"/>
      </a:accent3>
      <a:accent4>
        <a:srgbClr val="D7E3CB"/>
      </a:accent4>
      <a:accent5>
        <a:srgbClr val="262C62"/>
      </a:accent5>
      <a:accent6>
        <a:srgbClr val="27428C"/>
      </a:accent6>
      <a:hlink>
        <a:srgbClr val="6786B0"/>
      </a:hlink>
      <a:folHlink>
        <a:srgbClr val="D0D8E1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Excel Color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89939"/>
      </a:accent1>
      <a:accent2>
        <a:srgbClr val="415930"/>
      </a:accent2>
      <a:accent3>
        <a:srgbClr val="9DBA7B"/>
      </a:accent3>
      <a:accent4>
        <a:srgbClr val="D7E3CB"/>
      </a:accent4>
      <a:accent5>
        <a:srgbClr val="262C62"/>
      </a:accent5>
      <a:accent6>
        <a:srgbClr val="27428C"/>
      </a:accent6>
      <a:hlink>
        <a:srgbClr val="6786B0"/>
      </a:hlink>
      <a:folHlink>
        <a:srgbClr val="D0D8E1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Excel Color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89939"/>
      </a:accent1>
      <a:accent2>
        <a:srgbClr val="415930"/>
      </a:accent2>
      <a:accent3>
        <a:srgbClr val="9DBA7B"/>
      </a:accent3>
      <a:accent4>
        <a:srgbClr val="D7E3CB"/>
      </a:accent4>
      <a:accent5>
        <a:srgbClr val="262C62"/>
      </a:accent5>
      <a:accent6>
        <a:srgbClr val="27428C"/>
      </a:accent6>
      <a:hlink>
        <a:srgbClr val="6786B0"/>
      </a:hlink>
      <a:folHlink>
        <a:srgbClr val="D0D8E1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36FE77D-CAC8-40C3-96FE-7DA851CBEFF1}"/>
</file>

<file path=customXml/itemProps2.xml><?xml version="1.0" encoding="utf-8"?>
<ds:datastoreItem xmlns:ds="http://schemas.openxmlformats.org/officeDocument/2006/customXml" ds:itemID="{21479B22-A72E-4BEE-9F33-71A9D282B16B}"/>
</file>

<file path=customXml/itemProps3.xml><?xml version="1.0" encoding="utf-8"?>
<ds:datastoreItem xmlns:ds="http://schemas.openxmlformats.org/officeDocument/2006/customXml" ds:itemID="{2FEBBAA3-8FBA-4239-B158-076EAEFD5E5C}"/>
</file>

<file path=docProps/app.xml><?xml version="1.0" encoding="utf-8"?>
<Properties xmlns="http://schemas.openxmlformats.org/officeDocument/2006/extended-properties" xmlns:vt="http://schemas.openxmlformats.org/officeDocument/2006/docPropsVTypes">
  <TotalTime>38052</TotalTime>
  <Words>522</Words>
  <Application>Microsoft Office PowerPoint</Application>
  <PresentationFormat>Widescreen</PresentationFormat>
  <Paragraphs>92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31" baseType="lpstr">
      <vt:lpstr>Arial</vt:lpstr>
      <vt:lpstr>Avenir</vt:lpstr>
      <vt:lpstr>Avenir Black</vt:lpstr>
      <vt:lpstr>Avenir Black Oblique</vt:lpstr>
      <vt:lpstr>Avenir Book</vt:lpstr>
      <vt:lpstr>Avenir Book Oblique</vt:lpstr>
      <vt:lpstr>Avenir Heavy Oblique</vt:lpstr>
      <vt:lpstr>Avenir Medium</vt:lpstr>
      <vt:lpstr>Avenir Roman</vt:lpstr>
      <vt:lpstr>Calibri</vt:lpstr>
      <vt:lpstr>Minion Pro</vt:lpstr>
      <vt:lpstr>Minion Pro Med</vt:lpstr>
      <vt:lpstr>Office Theme</vt:lpstr>
      <vt:lpstr>3_Office Theme</vt:lpstr>
      <vt:lpstr>1_Office Theme</vt:lpstr>
      <vt:lpstr>2_Office Theme</vt:lpstr>
      <vt:lpstr>THE EXCEL CENTER®</vt:lpstr>
      <vt:lpstr>THE CHALLENGE</vt:lpstr>
      <vt:lpstr>ADULTS WITHOUT A HIGH SCHOOL DIPLOMA</vt:lpstr>
      <vt:lpstr>PowerPoint Presentation</vt:lpstr>
      <vt:lpstr>THE SOLUTION</vt:lpstr>
      <vt:lpstr>PowerPoint Presentation</vt:lpstr>
      <vt:lpstr>OUR TRACK RECORD</vt:lpstr>
      <vt:lpstr>LONG-TERM, TRANSFORMATIONAL RESULTS  FOR FAMILIES…</vt:lpstr>
      <vt:lpstr>…AND COMMUNITIES</vt:lpstr>
      <vt:lpstr>PowerPoint Presentation</vt:lpstr>
      <vt:lpstr>OUR EQUATION FOR SUCCESS</vt:lpstr>
      <vt:lpstr>PowerPoint Presentation</vt:lpstr>
      <vt:lpstr>HOW WE EXCEL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Aleem, Ola VOXGLOBAL</dc:creator>
  <cp:lastModifiedBy>Sarah Thomas</cp:lastModifiedBy>
  <cp:revision>355</cp:revision>
  <dcterms:created xsi:type="dcterms:W3CDTF">2019-12-04T14:13:09Z</dcterms:created>
  <dcterms:modified xsi:type="dcterms:W3CDTF">2020-10-02T16:20:07Z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