
<file path=[Content_Types].xml><?xml version="1.0" encoding="utf-8"?>
<Types xmlns="http://schemas.openxmlformats.org/package/2006/content-types">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customXml/itemProps1.xml" ContentType="application/vnd.openxmlformats-officedocument.customXmlProperties+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fntdata" ContentType="application/x-fontdata"/>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Default Extension="png" ContentType="image/png"/>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customXml/itemProps2.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Default Extension="jpg" ContentType="image/jpeg"/>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customXml/itemProps3.xml" ContentType="application/vnd.openxmlformats-officedocument.customXmlProperties+xml"/>
  <Override PartName="/ppt/slideMasters/slideMaster1.xml" ContentType="application/vnd.openxmlformats-officedocument.presentationml.slideMaster+xml"/>
  <Override PartName="/ppt/slideLayouts/slideLayout4.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8"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9144000" cy="6858000" type="screen4x3"/>
  <p:notesSz cx="7010400" cy="9296400"/>
  <p:embeddedFontLst>
    <p:embeddedFont>
      <p:font typeface="Calibri" panose="020F0502020204030204" pitchFamily="34" charset="0"/>
      <p:regular r:id="rId21"/>
      <p:bold r:id="rId22"/>
      <p:italic r:id="rId23"/>
      <p:boldItalic r:id="rId24"/>
    </p:embeddedFont>
    <p:embeddedFont>
      <p:font typeface="Georgia" panose="02040502050405020303" pitchFamily="18" charset="0"/>
      <p:regular r:id="rId25"/>
      <p:bold r:id="rId26"/>
      <p:italic r:id="rId27"/>
      <p:boldItalic r:id="rId28"/>
    </p:embeddedFont>
  </p:embeddedFontLst>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380A20B3-7FF0-4A81-8D56-ACACFCF54A6A}">
  <a:tblStyle styleId="{380A20B3-7FF0-4A81-8D56-ACACFCF54A6A}" styleName="Table_0">
    <a:wholeTbl>
      <a:tcTxStyle b="off" i="off">
        <a:font>
          <a:latin typeface="Georgia"/>
          <a:ea typeface="Georgia"/>
          <a:cs typeface="Georgia"/>
        </a:font>
        <a:schemeClr val="dk1"/>
      </a:tcTxStyle>
      <a:tcStyle>
        <a:tcBdr>
          <a:left>
            <a:ln w="12700" cap="flat" cmpd="sng">
              <a:solidFill>
                <a:schemeClr val="lt1"/>
              </a:solidFill>
              <a:prstDash val="solid"/>
              <a:round/>
              <a:headEnd type="none" w="med" len="med"/>
              <a:tailEnd type="none" w="med" len="med"/>
            </a:ln>
          </a:left>
          <a:right>
            <a:ln w="12700" cap="flat" cmpd="sng">
              <a:solidFill>
                <a:schemeClr val="lt1"/>
              </a:solidFill>
              <a:prstDash val="solid"/>
              <a:round/>
              <a:headEnd type="none" w="med" len="med"/>
              <a:tailEnd type="none" w="med" len="med"/>
            </a:ln>
          </a:right>
          <a:top>
            <a:ln w="12700" cap="flat" cmpd="sng">
              <a:solidFill>
                <a:schemeClr val="lt1"/>
              </a:solidFill>
              <a:prstDash val="solid"/>
              <a:round/>
              <a:headEnd type="none" w="med" len="med"/>
              <a:tailEnd type="none" w="med" len="med"/>
            </a:ln>
          </a:top>
          <a:bottom>
            <a:ln w="12700" cap="flat" cmpd="sng">
              <a:solidFill>
                <a:schemeClr val="lt1"/>
              </a:solidFill>
              <a:prstDash val="solid"/>
              <a:round/>
              <a:headEnd type="none" w="med" len="med"/>
              <a:tailEnd type="none" w="med" len="med"/>
            </a:ln>
          </a:bottom>
          <a:insideH>
            <a:ln w="12700" cap="flat" cmpd="sng">
              <a:solidFill>
                <a:schemeClr val="lt1"/>
              </a:solidFill>
              <a:prstDash val="solid"/>
              <a:round/>
              <a:headEnd type="none" w="med" len="med"/>
              <a:tailEnd type="none" w="med" len="med"/>
            </a:ln>
          </a:insideH>
          <a:insideV>
            <a:ln w="12700" cap="flat" cmpd="sng">
              <a:solidFill>
                <a:schemeClr val="lt1"/>
              </a:solidFill>
              <a:prstDash val="solid"/>
              <a:round/>
              <a:headEnd type="none" w="med" len="med"/>
              <a:tailEnd type="none" w="med" len="med"/>
            </a:ln>
          </a:insideV>
        </a:tcBdr>
        <a:fill>
          <a:solidFill>
            <a:srgbClr val="FAF8F1"/>
          </a:solidFill>
        </a:fill>
      </a:tcStyle>
    </a:wholeTbl>
    <a:band1H>
      <a:tcStyle>
        <a:tcBdr/>
        <a:fill>
          <a:solidFill>
            <a:srgbClr val="F5F0E0"/>
          </a:solidFill>
        </a:fill>
      </a:tcStyle>
    </a:band1H>
    <a:band1V>
      <a:tcStyle>
        <a:tcBdr/>
        <a:fill>
          <a:solidFill>
            <a:srgbClr val="F5F0E0"/>
          </a:solidFill>
        </a:fill>
      </a:tcStyle>
    </a:band1V>
    <a:lastCol>
      <a:tcTxStyle b="on" i="off">
        <a:font>
          <a:latin typeface="Georgia"/>
          <a:ea typeface="Georgia"/>
          <a:cs typeface="Georgia"/>
        </a:font>
        <a:schemeClr val="lt1"/>
      </a:tcTxStyle>
      <a:tcStyle>
        <a:tcBdr/>
        <a:fill>
          <a:solidFill>
            <a:schemeClr val="accent1"/>
          </a:solidFill>
        </a:fill>
      </a:tcStyle>
    </a:lastCol>
    <a:firstCol>
      <a:tcTxStyle b="on" i="off">
        <a:font>
          <a:latin typeface="Georgia"/>
          <a:ea typeface="Georgia"/>
          <a:cs typeface="Georgia"/>
        </a:font>
        <a:schemeClr val="lt1"/>
      </a:tcTxStyle>
      <a:tcStyle>
        <a:tcBdr/>
        <a:fill>
          <a:solidFill>
            <a:schemeClr val="accent1"/>
          </a:solidFill>
        </a:fill>
      </a:tcStyle>
    </a:firstCol>
    <a:lastRow>
      <a:tcTxStyle b="on" i="off">
        <a:font>
          <a:latin typeface="Georgia"/>
          <a:ea typeface="Georgia"/>
          <a:cs typeface="Georgia"/>
        </a:font>
        <a:schemeClr val="lt1"/>
      </a:tcTxStyle>
      <a:tcStyle>
        <a:tcBdr>
          <a:top>
            <a:ln w="38100" cap="flat" cmpd="sng">
              <a:solidFill>
                <a:schemeClr val="lt1"/>
              </a:solidFill>
              <a:prstDash val="solid"/>
              <a:round/>
              <a:headEnd type="none" w="med" len="med"/>
              <a:tailEnd type="none" w="med" len="med"/>
            </a:ln>
          </a:top>
        </a:tcBdr>
        <a:fill>
          <a:solidFill>
            <a:schemeClr val="accent1"/>
          </a:solidFill>
        </a:fill>
      </a:tcStyle>
    </a:lastRow>
    <a:firstRow>
      <a:tcTxStyle b="on" i="off">
        <a:font>
          <a:latin typeface="Georgia"/>
          <a:ea typeface="Georgia"/>
          <a:cs typeface="Georgia"/>
        </a:font>
        <a:schemeClr val="lt1"/>
      </a:tcTxStyle>
      <a:tcStyle>
        <a:tcBdr>
          <a:bottom>
            <a:ln w="38100" cap="flat" cmpd="sng">
              <a:solidFill>
                <a:schemeClr val="lt1"/>
              </a:solidFill>
              <a:prstDash val="solid"/>
              <a:round/>
              <a:headEnd type="none" w="med" len="med"/>
              <a:tailEnd type="none" w="med" len="med"/>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1" d="100"/>
          <a:sy n="111" d="100"/>
        </p:scale>
        <p:origin x="-1614" y="-7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1.fntdata"/><Relationship Id="rId34"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
        <p:cNvGrpSpPr/>
        <p:nvPr/>
      </p:nvGrpSpPr>
      <p:grpSpPr>
        <a:xfrm>
          <a:off x="0" y="0"/>
          <a:ext cx="0" cy="0"/>
          <a:chOff x="0" y="0"/>
          <a:chExt cx="0" cy="0"/>
        </a:xfrm>
      </p:grpSpPr>
      <p:sp>
        <p:nvSpPr>
          <p:cNvPr id="2" name="Shape 2"/>
          <p:cNvSpPr txBox="1">
            <a:spLocks noGrp="1"/>
          </p:cNvSpPr>
          <p:nvPr>
            <p:ph type="hdr" idx="2"/>
          </p:nvPr>
        </p:nvSpPr>
        <p:spPr>
          <a:xfrm>
            <a:off x="0" y="0"/>
            <a:ext cx="3037839" cy="464819"/>
          </a:xfrm>
          <a:prstGeom prst="rect">
            <a:avLst/>
          </a:prstGeom>
          <a:noFill/>
          <a:ln>
            <a:noFill/>
          </a:ln>
        </p:spPr>
        <p:txBody>
          <a:bodyPr lIns="91425" tIns="91425" rIns="91425" bIns="91425" anchor="t" anchorCtr="0"/>
          <a:lstStyle>
            <a:lvl1pPr marL="0" marR="0" indent="0" algn="l" rtl="0">
              <a:spcBef>
                <a:spcPts val="0"/>
              </a:spcBef>
              <a:defRPr sz="1200" b="0" i="0" u="none" strike="noStrike" cap="none" baseline="0">
                <a:solidFill>
                  <a:schemeClr val="dk1"/>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3" name="Shape 3"/>
          <p:cNvSpPr txBox="1">
            <a:spLocks noGrp="1"/>
          </p:cNvSpPr>
          <p:nvPr>
            <p:ph type="dt" idx="10"/>
          </p:nvPr>
        </p:nvSpPr>
        <p:spPr>
          <a:xfrm>
            <a:off x="3970937" y="0"/>
            <a:ext cx="3037839" cy="464819"/>
          </a:xfrm>
          <a:prstGeom prst="rect">
            <a:avLst/>
          </a:prstGeom>
          <a:noFill/>
          <a:ln>
            <a:noFill/>
          </a:ln>
        </p:spPr>
        <p:txBody>
          <a:bodyPr lIns="91425" tIns="91425" rIns="91425" bIns="91425" anchor="t" anchorCtr="0"/>
          <a:lstStyle>
            <a:lvl1pPr marL="0" marR="0" indent="0" algn="r" rtl="0">
              <a:spcBef>
                <a:spcPts val="0"/>
              </a:spcBef>
              <a:defRPr sz="1200" b="0" i="0" u="none" strike="noStrike" cap="none" baseline="0">
                <a:solidFill>
                  <a:schemeClr val="dk1"/>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4" name="Shape 4"/>
          <p:cNvSpPr>
            <a:spLocks noGrp="1" noRot="1" noChangeAspect="1"/>
          </p:cNvSpPr>
          <p:nvPr>
            <p:ph type="sldImg" idx="3"/>
          </p:nvPr>
        </p:nvSpPr>
        <p:spPr>
          <a:xfrm>
            <a:off x="1181100" y="696912"/>
            <a:ext cx="4648199"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5" name="Shape 5"/>
          <p:cNvSpPr txBox="1">
            <a:spLocks noGrp="1"/>
          </p:cNvSpPr>
          <p:nvPr>
            <p:ph type="body" idx="1"/>
          </p:nvPr>
        </p:nvSpPr>
        <p:spPr>
          <a:xfrm>
            <a:off x="701039" y="4415789"/>
            <a:ext cx="5608319" cy="4183379"/>
          </a:xfrm>
          <a:prstGeom prst="rect">
            <a:avLst/>
          </a:prstGeom>
          <a:noFill/>
          <a:ln>
            <a:noFill/>
          </a:ln>
        </p:spPr>
        <p:txBody>
          <a:bodyPr lIns="91425" tIns="91425" rIns="91425" bIns="91425" anchor="t" anchorCtr="0"/>
          <a:lstStyle>
            <a:lvl1pPr marL="0" marR="0" indent="0" algn="l" rtl="0">
              <a:spcBef>
                <a:spcPts val="0"/>
              </a:spcBef>
              <a:defRPr sz="1200" b="0" i="0" u="none" strike="noStrike" cap="none" baseline="0">
                <a:solidFill>
                  <a:schemeClr val="dk1"/>
                </a:solidFill>
                <a:latin typeface="Calibri"/>
                <a:ea typeface="Calibri"/>
                <a:cs typeface="Calibri"/>
                <a:sym typeface="Calibri"/>
              </a:defRPr>
            </a:lvl1pPr>
            <a:lvl2pPr marL="457200" marR="0" indent="0" algn="l" rtl="0">
              <a:spcBef>
                <a:spcPts val="0"/>
              </a:spcBef>
              <a:defRPr sz="1200" b="0" i="0" u="none" strike="noStrike" cap="none" baseline="0">
                <a:solidFill>
                  <a:schemeClr val="dk1"/>
                </a:solidFill>
                <a:latin typeface="Calibri"/>
                <a:ea typeface="Calibri"/>
                <a:cs typeface="Calibri"/>
                <a:sym typeface="Calibri"/>
              </a:defRPr>
            </a:lvl2pPr>
            <a:lvl3pPr marL="914400" marR="0" indent="0" algn="l" rtl="0">
              <a:spcBef>
                <a:spcPts val="0"/>
              </a:spcBef>
              <a:defRPr sz="1200" b="0" i="0" u="none" strike="noStrike" cap="none" baseline="0">
                <a:solidFill>
                  <a:schemeClr val="dk1"/>
                </a:solidFill>
                <a:latin typeface="Calibri"/>
                <a:ea typeface="Calibri"/>
                <a:cs typeface="Calibri"/>
                <a:sym typeface="Calibri"/>
              </a:defRPr>
            </a:lvl3pPr>
            <a:lvl4pPr marL="1371600" marR="0" indent="0" algn="l" rtl="0">
              <a:spcBef>
                <a:spcPts val="0"/>
              </a:spcBef>
              <a:defRPr sz="1200" b="0" i="0" u="none" strike="noStrike" cap="none" baseline="0">
                <a:solidFill>
                  <a:schemeClr val="dk1"/>
                </a:solidFill>
                <a:latin typeface="Calibri"/>
                <a:ea typeface="Calibri"/>
                <a:cs typeface="Calibri"/>
                <a:sym typeface="Calibri"/>
              </a:defRPr>
            </a:lvl4pPr>
            <a:lvl5pPr marL="1828800" marR="0" indent="0" algn="l" rtl="0">
              <a:spcBef>
                <a:spcPts val="0"/>
              </a:spcBef>
              <a:defRPr sz="1200" b="0" i="0" u="none" strike="noStrike" cap="none" baseline="0">
                <a:solidFill>
                  <a:schemeClr val="dk1"/>
                </a:solidFill>
                <a:latin typeface="Calibri"/>
                <a:ea typeface="Calibri"/>
                <a:cs typeface="Calibri"/>
                <a:sym typeface="Calibri"/>
              </a:defRPr>
            </a:lvl5pPr>
            <a:lvl6pPr marL="2286000" marR="0" indent="0" algn="l" rtl="0">
              <a:spcBef>
                <a:spcPts val="0"/>
              </a:spcBef>
              <a:defRPr sz="1200" b="0" i="0" u="none" strike="noStrike" cap="none" baseline="0">
                <a:solidFill>
                  <a:schemeClr val="dk1"/>
                </a:solidFill>
                <a:latin typeface="Calibri"/>
                <a:ea typeface="Calibri"/>
                <a:cs typeface="Calibri"/>
                <a:sym typeface="Calibri"/>
              </a:defRPr>
            </a:lvl6pPr>
            <a:lvl7pPr marL="2743200" marR="0" indent="0" algn="l" rtl="0">
              <a:spcBef>
                <a:spcPts val="0"/>
              </a:spcBef>
              <a:defRPr sz="1200" b="0" i="0" u="none" strike="noStrike" cap="none" baseline="0">
                <a:solidFill>
                  <a:schemeClr val="dk1"/>
                </a:solidFill>
                <a:latin typeface="Calibri"/>
                <a:ea typeface="Calibri"/>
                <a:cs typeface="Calibri"/>
                <a:sym typeface="Calibri"/>
              </a:defRPr>
            </a:lvl7pPr>
            <a:lvl8pPr marL="3200400" marR="0" indent="0" algn="l" rtl="0">
              <a:spcBef>
                <a:spcPts val="0"/>
              </a:spcBef>
              <a:defRPr sz="1200" b="0" i="0" u="none" strike="noStrike" cap="none" baseline="0">
                <a:solidFill>
                  <a:schemeClr val="dk1"/>
                </a:solidFill>
                <a:latin typeface="Calibri"/>
                <a:ea typeface="Calibri"/>
                <a:cs typeface="Calibri"/>
                <a:sym typeface="Calibri"/>
              </a:defRPr>
            </a:lvl8pPr>
            <a:lvl9pPr marL="3657600" marR="0" indent="0" algn="l" rtl="0">
              <a:spcBef>
                <a:spcPts val="0"/>
              </a:spcBef>
              <a:defRPr sz="1200" b="0" i="0" u="none" strike="noStrike" cap="none" baseline="0">
                <a:solidFill>
                  <a:schemeClr val="dk1"/>
                </a:solidFill>
                <a:latin typeface="Calibri"/>
                <a:ea typeface="Calibri"/>
                <a:cs typeface="Calibri"/>
                <a:sym typeface="Calibri"/>
              </a:defRPr>
            </a:lvl9pPr>
          </a:lstStyle>
          <a:p>
            <a:endParaRPr/>
          </a:p>
        </p:txBody>
      </p:sp>
      <p:sp>
        <p:nvSpPr>
          <p:cNvPr id="6" name="Shape 6"/>
          <p:cNvSpPr txBox="1">
            <a:spLocks noGrp="1"/>
          </p:cNvSpPr>
          <p:nvPr>
            <p:ph type="ftr" idx="11"/>
          </p:nvPr>
        </p:nvSpPr>
        <p:spPr>
          <a:xfrm>
            <a:off x="0" y="8829967"/>
            <a:ext cx="3037839" cy="464819"/>
          </a:xfrm>
          <a:prstGeom prst="rect">
            <a:avLst/>
          </a:prstGeom>
          <a:noFill/>
          <a:ln>
            <a:noFill/>
          </a:ln>
        </p:spPr>
        <p:txBody>
          <a:bodyPr lIns="91425" tIns="91425" rIns="91425" bIns="91425" anchor="b" anchorCtr="0"/>
          <a:lstStyle>
            <a:lvl1pPr marL="0" marR="0" indent="0" algn="l" rtl="0">
              <a:spcBef>
                <a:spcPts val="0"/>
              </a:spcBef>
              <a:defRPr sz="1200" b="0" i="0" u="none" strike="noStrike" cap="none" baseline="0">
                <a:solidFill>
                  <a:schemeClr val="dk1"/>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7" name="Shape 7"/>
          <p:cNvSpPr txBox="1">
            <a:spLocks noGrp="1"/>
          </p:cNvSpPr>
          <p:nvPr>
            <p:ph type="sldNum" idx="12"/>
          </p:nvPr>
        </p:nvSpPr>
        <p:spPr>
          <a:xfrm>
            <a:off x="3970937" y="8829967"/>
            <a:ext cx="3037839" cy="464819"/>
          </a:xfrm>
          <a:prstGeom prst="rect">
            <a:avLst/>
          </a:prstGeom>
          <a:noFill/>
          <a:ln>
            <a:noFill/>
          </a:ln>
        </p:spPr>
        <p:txBody>
          <a:bodyPr lIns="93175" tIns="46575" rIns="93175" bIns="46575" anchor="b" anchorCtr="0">
            <a:noAutofit/>
          </a:bodyPr>
          <a:lstStyle/>
          <a:p>
            <a:pPr marL="0" marR="0" lvl="0" indent="0" algn="r" rtl="0">
              <a:spcBef>
                <a:spcPts val="0"/>
              </a:spcBef>
              <a:buSzPct val="25000"/>
              <a:buNone/>
            </a:pPr>
            <a:fld id="{00000000-1234-1234-1234-123412341234}" type="slidenum">
              <a:rPr lang="en-US" sz="1200" b="0" i="0" u="none" strike="noStrike" cap="none" baseline="0">
                <a:solidFill>
                  <a:schemeClr val="dk1"/>
                </a:solidFill>
                <a:latin typeface="Calibri"/>
                <a:ea typeface="Calibri"/>
                <a:cs typeface="Calibri"/>
                <a:sym typeface="Calibri"/>
              </a:rPr>
              <a:t>‹#›</a:t>
            </a:fld>
            <a:endParaRPr lang="en-US" sz="1200" b="0" i="0" u="none" strike="noStrike" cap="none" baseline="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1546271"/>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Shape 223"/>
          <p:cNvSpPr>
            <a:spLocks noGrp="1" noRot="1" noChangeAspect="1"/>
          </p:cNvSpPr>
          <p:nvPr>
            <p:ph type="sldImg" idx="2"/>
          </p:nvPr>
        </p:nvSpPr>
        <p:spPr>
          <a:xfrm>
            <a:off x="1181100" y="696912"/>
            <a:ext cx="4648199"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24" name="Shape 224"/>
          <p:cNvSpPr txBox="1">
            <a:spLocks noGrp="1"/>
          </p:cNvSpPr>
          <p:nvPr>
            <p:ph type="body" idx="1"/>
          </p:nvPr>
        </p:nvSpPr>
        <p:spPr>
          <a:xfrm>
            <a:off x="701039" y="4415789"/>
            <a:ext cx="5608319" cy="4183379"/>
          </a:xfrm>
          <a:prstGeom prst="rect">
            <a:avLst/>
          </a:prstGeom>
          <a:noFill/>
          <a:ln>
            <a:noFill/>
          </a:ln>
        </p:spPr>
        <p:txBody>
          <a:bodyPr lIns="93175" tIns="46575" rIns="93175" bIns="46575" anchor="t" anchorCtr="0">
            <a:noAutofit/>
          </a:bodyPr>
          <a:lstStyle/>
          <a:p>
            <a:pPr marL="0" marR="0" lvl="0" indent="0" algn="l" rtl="0">
              <a:spcBef>
                <a:spcPts val="0"/>
              </a:spcBef>
              <a:buSzPct val="25000"/>
              <a:buNone/>
            </a:pPr>
            <a:r>
              <a:rPr lang="en-US" sz="1200" b="0" i="0" u="none" strike="noStrike" cap="none" baseline="0">
                <a:solidFill>
                  <a:schemeClr val="dk1"/>
                </a:solidFill>
                <a:latin typeface="Calibri"/>
                <a:ea typeface="Calibri"/>
                <a:cs typeface="Calibri"/>
                <a:sym typeface="Calibri"/>
              </a:rPr>
              <a:t>I am Dr Cathy Bonk a practicing OBGyn in Decatur Ga and current president of the Georgia OBGyn Society    Thank for your interest in the issue of quality healthcare for the women in Georgia and for holding these hearings to look at the issues and discuss potential changes that can improve care for women and newborns </a:t>
            </a:r>
          </a:p>
          <a:p>
            <a:pPr marL="0" marR="0" lvl="0" indent="0" algn="l" rtl="0">
              <a:spcBef>
                <a:spcPts val="0"/>
              </a:spcBef>
              <a:buSzPct val="25000"/>
              <a:buNone/>
            </a:pPr>
            <a:r>
              <a:rPr lang="en-US" sz="1200" b="0" i="0" u="none" strike="noStrike" cap="none" baseline="0">
                <a:solidFill>
                  <a:schemeClr val="dk1"/>
                </a:solidFill>
                <a:latin typeface="Calibri"/>
                <a:ea typeface="Calibri"/>
                <a:cs typeface="Calibri"/>
                <a:sym typeface="Calibri"/>
              </a:rPr>
              <a:t> </a:t>
            </a:r>
          </a:p>
          <a:p>
            <a:pPr marL="0" marR="0" lvl="0" indent="0" algn="l" rtl="0">
              <a:spcBef>
                <a:spcPts val="0"/>
              </a:spcBef>
              <a:buNone/>
            </a:pPr>
            <a:endParaRPr sz="1200" b="0" i="0" u="none" strike="noStrike" cap="none" baseline="0">
              <a:solidFill>
                <a:schemeClr val="dk1"/>
              </a:solidFill>
              <a:latin typeface="Calibri"/>
              <a:ea typeface="Calibri"/>
              <a:cs typeface="Calibri"/>
              <a:sym typeface="Calibri"/>
            </a:endParaRPr>
          </a:p>
        </p:txBody>
      </p:sp>
      <p:sp>
        <p:nvSpPr>
          <p:cNvPr id="225" name="Shape 225"/>
          <p:cNvSpPr txBox="1">
            <a:spLocks noGrp="1"/>
          </p:cNvSpPr>
          <p:nvPr>
            <p:ph type="sldNum" idx="12"/>
          </p:nvPr>
        </p:nvSpPr>
        <p:spPr>
          <a:xfrm>
            <a:off x="3970937" y="8829967"/>
            <a:ext cx="3037839" cy="464819"/>
          </a:xfrm>
          <a:prstGeom prst="rect">
            <a:avLst/>
          </a:prstGeom>
          <a:noFill/>
          <a:ln>
            <a:noFill/>
          </a:ln>
        </p:spPr>
        <p:txBody>
          <a:bodyPr lIns="93175" tIns="46575" rIns="93175" bIns="46575" anchor="b" anchorCtr="0">
            <a:noAutofit/>
          </a:bodyPr>
          <a:lstStyle/>
          <a:p>
            <a:pPr marL="0" marR="0" lvl="0" indent="0" algn="r" rtl="0">
              <a:spcBef>
                <a:spcPts val="0"/>
              </a:spcBef>
              <a:buSzPct val="25000"/>
              <a:buNone/>
            </a:pPr>
            <a:fld id="{00000000-1234-1234-1234-123412341234}" type="slidenum">
              <a:rPr lang="en-US" sz="1200" b="0" i="0" u="none" strike="noStrike" cap="none" baseline="0">
                <a:solidFill>
                  <a:schemeClr val="dk1"/>
                </a:solidFill>
                <a:latin typeface="Calibri"/>
                <a:ea typeface="Calibri"/>
                <a:cs typeface="Calibri"/>
                <a:sym typeface="Calibri"/>
              </a:rPr>
              <a:t>1</a:t>
            </a:fld>
            <a:endParaRPr lang="en-US" sz="1200" b="0" i="0" u="none" strike="noStrike" cap="none" baseline="0">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Shape 293"/>
          <p:cNvSpPr txBox="1">
            <a:spLocks noGrp="1"/>
          </p:cNvSpPr>
          <p:nvPr>
            <p:ph type="body" idx="1"/>
          </p:nvPr>
        </p:nvSpPr>
        <p:spPr>
          <a:xfrm>
            <a:off x="701039" y="4415789"/>
            <a:ext cx="5608319" cy="4183379"/>
          </a:xfrm>
          <a:prstGeom prst="rect">
            <a:avLst/>
          </a:prstGeom>
        </p:spPr>
        <p:txBody>
          <a:bodyPr lIns="91425" tIns="91425" rIns="91425" bIns="91425" anchor="t" anchorCtr="0">
            <a:noAutofit/>
          </a:bodyPr>
          <a:lstStyle/>
          <a:p>
            <a:pPr>
              <a:spcBef>
                <a:spcPts val="0"/>
              </a:spcBef>
              <a:buNone/>
            </a:pPr>
            <a:endParaRPr/>
          </a:p>
        </p:txBody>
      </p:sp>
      <p:sp>
        <p:nvSpPr>
          <p:cNvPr id="294" name="Shape 294"/>
          <p:cNvSpPr>
            <a:spLocks noGrp="1" noRot="1" noChangeAspect="1"/>
          </p:cNvSpPr>
          <p:nvPr>
            <p:ph type="sldImg" idx="2"/>
          </p:nvPr>
        </p:nvSpPr>
        <p:spPr>
          <a:xfrm>
            <a:off x="1181100" y="696912"/>
            <a:ext cx="4648199"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Shape 299"/>
          <p:cNvSpPr>
            <a:spLocks noGrp="1" noRot="1" noChangeAspect="1"/>
          </p:cNvSpPr>
          <p:nvPr>
            <p:ph type="sldImg" idx="2"/>
          </p:nvPr>
        </p:nvSpPr>
        <p:spPr>
          <a:xfrm>
            <a:off x="1181100" y="696912"/>
            <a:ext cx="4648199"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00" name="Shape 300"/>
          <p:cNvSpPr txBox="1">
            <a:spLocks noGrp="1"/>
          </p:cNvSpPr>
          <p:nvPr>
            <p:ph type="body" idx="1"/>
          </p:nvPr>
        </p:nvSpPr>
        <p:spPr>
          <a:xfrm>
            <a:off x="701039" y="4415789"/>
            <a:ext cx="5608319" cy="4183379"/>
          </a:xfrm>
          <a:prstGeom prst="rect">
            <a:avLst/>
          </a:prstGeom>
          <a:noFill/>
          <a:ln>
            <a:noFill/>
          </a:ln>
        </p:spPr>
        <p:txBody>
          <a:bodyPr lIns="93175" tIns="46575" rIns="93175" bIns="46575" anchor="t" anchorCtr="0">
            <a:noAutofit/>
          </a:bodyPr>
          <a:lstStyle/>
          <a:p>
            <a:pPr marL="0" marR="0" lvl="0" indent="0" algn="l" rtl="0">
              <a:spcBef>
                <a:spcPts val="0"/>
              </a:spcBef>
              <a:buSzPct val="25000"/>
              <a:buNone/>
            </a:pPr>
            <a:r>
              <a:rPr lang="en-US" sz="1200" b="0" i="0" u="none" strike="noStrike" cap="none" baseline="0">
                <a:solidFill>
                  <a:schemeClr val="dk1"/>
                </a:solidFill>
                <a:latin typeface="Calibri"/>
                <a:ea typeface="Calibri"/>
                <a:cs typeface="Calibri"/>
                <a:sym typeface="Calibri"/>
              </a:rPr>
              <a:t>We are not ensuring the best new citizens for our state with our current system of care</a:t>
            </a:r>
          </a:p>
          <a:p>
            <a:pPr marL="0" marR="0" lvl="0" indent="0" algn="l" rtl="0">
              <a:spcBef>
                <a:spcPts val="0"/>
              </a:spcBef>
              <a:buSzPct val="25000"/>
              <a:buNone/>
            </a:pPr>
            <a:r>
              <a:rPr lang="en-US" sz="1200" b="0" i="0" u="none" strike="noStrike" cap="none" baseline="0">
                <a:solidFill>
                  <a:schemeClr val="dk1"/>
                </a:solidFill>
                <a:latin typeface="Calibri"/>
                <a:ea typeface="Calibri"/>
                <a:cs typeface="Calibri"/>
                <a:sym typeface="Calibri"/>
              </a:rPr>
              <a:t>Remember this is the system of care for 50 to 60 percent of our women and their pregnancies in Georgia</a:t>
            </a:r>
          </a:p>
          <a:p>
            <a:pPr marL="0" marR="0" lvl="0" indent="0" algn="l" rtl="0">
              <a:spcBef>
                <a:spcPts val="0"/>
              </a:spcBef>
              <a:buNone/>
            </a:pPr>
            <a:endParaRPr sz="1200" b="0" i="0" u="none" strike="noStrike" cap="none" baseline="0">
              <a:solidFill>
                <a:schemeClr val="dk1"/>
              </a:solidFill>
              <a:latin typeface="Calibri"/>
              <a:ea typeface="Calibri"/>
              <a:cs typeface="Calibri"/>
              <a:sym typeface="Calibri"/>
            </a:endParaRPr>
          </a:p>
        </p:txBody>
      </p:sp>
      <p:sp>
        <p:nvSpPr>
          <p:cNvPr id="301" name="Shape 301"/>
          <p:cNvSpPr txBox="1">
            <a:spLocks noGrp="1"/>
          </p:cNvSpPr>
          <p:nvPr>
            <p:ph type="sldNum" idx="12"/>
          </p:nvPr>
        </p:nvSpPr>
        <p:spPr>
          <a:xfrm>
            <a:off x="3970937" y="8829967"/>
            <a:ext cx="3037839" cy="464819"/>
          </a:xfrm>
          <a:prstGeom prst="rect">
            <a:avLst/>
          </a:prstGeom>
          <a:noFill/>
          <a:ln>
            <a:noFill/>
          </a:ln>
        </p:spPr>
        <p:txBody>
          <a:bodyPr lIns="93175" tIns="46575" rIns="93175" bIns="46575" anchor="b" anchorCtr="0">
            <a:noAutofit/>
          </a:bodyPr>
          <a:lstStyle/>
          <a:p>
            <a:pPr marL="0" marR="0" lvl="0" indent="0" algn="r" rtl="0">
              <a:spcBef>
                <a:spcPts val="0"/>
              </a:spcBef>
              <a:buSzPct val="25000"/>
              <a:buNone/>
            </a:pPr>
            <a:fld id="{00000000-1234-1234-1234-123412341234}" type="slidenum">
              <a:rPr lang="en-US" sz="1200" b="0" i="0" u="none" strike="noStrike" cap="none" baseline="0">
                <a:solidFill>
                  <a:schemeClr val="dk1"/>
                </a:solidFill>
                <a:latin typeface="Calibri"/>
                <a:ea typeface="Calibri"/>
                <a:cs typeface="Calibri"/>
                <a:sym typeface="Calibri"/>
              </a:rPr>
              <a:t>11</a:t>
            </a:fld>
            <a:endParaRPr lang="en-US" sz="1200" b="0" i="0" u="none" strike="noStrike" cap="none" baseline="0">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Shape 306"/>
          <p:cNvSpPr txBox="1">
            <a:spLocks noGrp="1"/>
          </p:cNvSpPr>
          <p:nvPr>
            <p:ph type="body" idx="1"/>
          </p:nvPr>
        </p:nvSpPr>
        <p:spPr>
          <a:xfrm>
            <a:off x="701039" y="4415789"/>
            <a:ext cx="5608319" cy="4183379"/>
          </a:xfrm>
          <a:prstGeom prst="rect">
            <a:avLst/>
          </a:prstGeom>
        </p:spPr>
        <p:txBody>
          <a:bodyPr lIns="91425" tIns="91425" rIns="91425" bIns="91425" anchor="t" anchorCtr="0">
            <a:noAutofit/>
          </a:bodyPr>
          <a:lstStyle/>
          <a:p>
            <a:pPr>
              <a:spcBef>
                <a:spcPts val="0"/>
              </a:spcBef>
              <a:buNone/>
            </a:pPr>
            <a:endParaRPr/>
          </a:p>
        </p:txBody>
      </p:sp>
      <p:sp>
        <p:nvSpPr>
          <p:cNvPr id="307" name="Shape 307"/>
          <p:cNvSpPr>
            <a:spLocks noGrp="1" noRot="1" noChangeAspect="1"/>
          </p:cNvSpPr>
          <p:nvPr>
            <p:ph type="sldImg" idx="2"/>
          </p:nvPr>
        </p:nvSpPr>
        <p:spPr>
          <a:xfrm>
            <a:off x="1181100" y="696912"/>
            <a:ext cx="4648199"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Shape 317"/>
          <p:cNvSpPr>
            <a:spLocks noGrp="1" noRot="1" noChangeAspect="1"/>
          </p:cNvSpPr>
          <p:nvPr>
            <p:ph type="sldImg" idx="2"/>
          </p:nvPr>
        </p:nvSpPr>
        <p:spPr>
          <a:xfrm>
            <a:off x="1181100" y="696912"/>
            <a:ext cx="4648199"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18" name="Shape 318"/>
          <p:cNvSpPr txBox="1">
            <a:spLocks noGrp="1"/>
          </p:cNvSpPr>
          <p:nvPr>
            <p:ph type="body" idx="1"/>
          </p:nvPr>
        </p:nvSpPr>
        <p:spPr>
          <a:xfrm>
            <a:off x="701039" y="4415789"/>
            <a:ext cx="5608319" cy="4183379"/>
          </a:xfrm>
          <a:prstGeom prst="rect">
            <a:avLst/>
          </a:prstGeom>
          <a:noFill/>
          <a:ln>
            <a:noFill/>
          </a:ln>
        </p:spPr>
        <p:txBody>
          <a:bodyPr lIns="93175" tIns="46575" rIns="93175" bIns="46575" anchor="t" anchorCtr="0">
            <a:noAutofit/>
          </a:bodyPr>
          <a:lstStyle/>
          <a:p>
            <a:pPr marL="0" marR="0" lvl="0" indent="0" algn="l" rtl="0">
              <a:spcBef>
                <a:spcPts val="0"/>
              </a:spcBef>
              <a:buSzPct val="25000"/>
              <a:buNone/>
            </a:pPr>
            <a:r>
              <a:rPr lang="en-US" sz="1200" b="0" i="0" u="none" strike="noStrike" cap="none" baseline="0">
                <a:solidFill>
                  <a:schemeClr val="dk1"/>
                </a:solidFill>
                <a:latin typeface="Calibri"/>
                <a:ea typeface="Calibri"/>
                <a:cs typeface="Calibri"/>
                <a:sym typeface="Calibri"/>
              </a:rPr>
              <a:t>Problem </a:t>
            </a:r>
            <a:r>
              <a:rPr lang="en-US"/>
              <a:t>affects</a:t>
            </a:r>
            <a:r>
              <a:rPr lang="en-US" sz="1200" b="0" i="0" u="none" strike="noStrike" cap="none" baseline="0">
                <a:solidFill>
                  <a:schemeClr val="dk1"/>
                </a:solidFill>
                <a:latin typeface="Calibri"/>
                <a:ea typeface="Calibri"/>
                <a:cs typeface="Calibri"/>
                <a:sym typeface="Calibri"/>
              </a:rPr>
              <a:t> half the population in GA:  Adult females and teen now and the females in the newborn and pediatric population who will be growing into the system in the next 10 to 15 years</a:t>
            </a:r>
          </a:p>
          <a:p>
            <a:pPr marL="0" marR="0" lvl="0" indent="0" algn="l" rtl="0">
              <a:spcBef>
                <a:spcPts val="0"/>
              </a:spcBef>
              <a:buSzPct val="25000"/>
              <a:buNone/>
            </a:pPr>
            <a:r>
              <a:rPr lang="en-US" sz="1200" b="0" i="0" u="none" strike="noStrike" cap="none" baseline="0">
                <a:solidFill>
                  <a:schemeClr val="dk1"/>
                </a:solidFill>
                <a:latin typeface="Calibri"/>
                <a:ea typeface="Calibri"/>
                <a:cs typeface="Calibri"/>
                <a:sym typeface="Calibri"/>
              </a:rPr>
              <a:t>There is no silver bullet.  Various changes and activities are necessary to address the issue.</a:t>
            </a:r>
          </a:p>
          <a:p>
            <a:pPr marL="0" marR="0" lvl="0" indent="0" algn="l" rtl="0">
              <a:spcBef>
                <a:spcPts val="0"/>
              </a:spcBef>
              <a:buNone/>
            </a:pPr>
            <a:endParaRPr sz="1200" b="0" i="0" u="none" strike="noStrike" cap="none" baseline="0">
              <a:solidFill>
                <a:schemeClr val="dk1"/>
              </a:solidFill>
              <a:latin typeface="Calibri"/>
              <a:ea typeface="Calibri"/>
              <a:cs typeface="Calibri"/>
              <a:sym typeface="Calibri"/>
            </a:endParaRPr>
          </a:p>
        </p:txBody>
      </p:sp>
      <p:sp>
        <p:nvSpPr>
          <p:cNvPr id="319" name="Shape 319"/>
          <p:cNvSpPr txBox="1">
            <a:spLocks noGrp="1"/>
          </p:cNvSpPr>
          <p:nvPr>
            <p:ph type="sldNum" idx="12"/>
          </p:nvPr>
        </p:nvSpPr>
        <p:spPr>
          <a:xfrm>
            <a:off x="3970937" y="8829967"/>
            <a:ext cx="3037839" cy="464819"/>
          </a:xfrm>
          <a:prstGeom prst="rect">
            <a:avLst/>
          </a:prstGeom>
          <a:noFill/>
          <a:ln>
            <a:noFill/>
          </a:ln>
        </p:spPr>
        <p:txBody>
          <a:bodyPr lIns="93175" tIns="46575" rIns="93175" bIns="46575" anchor="b" anchorCtr="0">
            <a:noAutofit/>
          </a:bodyPr>
          <a:lstStyle/>
          <a:p>
            <a:pPr marL="0" marR="0" lvl="0" indent="0" algn="r" rtl="0">
              <a:spcBef>
                <a:spcPts val="0"/>
              </a:spcBef>
              <a:buSzPct val="25000"/>
              <a:buNone/>
            </a:pPr>
            <a:fld id="{00000000-1234-1234-1234-123412341234}" type="slidenum">
              <a:rPr lang="en-US" sz="1200" b="0" i="0" u="none" strike="noStrike" cap="none" baseline="0">
                <a:solidFill>
                  <a:schemeClr val="dk1"/>
                </a:solidFill>
                <a:latin typeface="Calibri"/>
                <a:ea typeface="Calibri"/>
                <a:cs typeface="Calibri"/>
                <a:sym typeface="Calibri"/>
              </a:rPr>
              <a:t>13</a:t>
            </a:fld>
            <a:endParaRPr lang="en-US" sz="1200" b="0" i="0" u="none" strike="noStrike" cap="none" baseline="0">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Shape 324"/>
          <p:cNvSpPr txBox="1">
            <a:spLocks noGrp="1"/>
          </p:cNvSpPr>
          <p:nvPr>
            <p:ph type="body" idx="1"/>
          </p:nvPr>
        </p:nvSpPr>
        <p:spPr>
          <a:xfrm>
            <a:off x="701039" y="4415789"/>
            <a:ext cx="5608319" cy="4183379"/>
          </a:xfrm>
          <a:prstGeom prst="rect">
            <a:avLst/>
          </a:prstGeom>
        </p:spPr>
        <p:txBody>
          <a:bodyPr lIns="91425" tIns="91425" rIns="91425" bIns="91425" anchor="t" anchorCtr="0">
            <a:noAutofit/>
          </a:bodyPr>
          <a:lstStyle/>
          <a:p>
            <a:pPr>
              <a:spcBef>
                <a:spcPts val="0"/>
              </a:spcBef>
              <a:buNone/>
            </a:pPr>
            <a:endParaRPr/>
          </a:p>
        </p:txBody>
      </p:sp>
      <p:sp>
        <p:nvSpPr>
          <p:cNvPr id="325" name="Shape 325"/>
          <p:cNvSpPr>
            <a:spLocks noGrp="1" noRot="1" noChangeAspect="1"/>
          </p:cNvSpPr>
          <p:nvPr>
            <p:ph type="sldImg" idx="2"/>
          </p:nvPr>
        </p:nvSpPr>
        <p:spPr>
          <a:xfrm>
            <a:off x="1181100" y="696912"/>
            <a:ext cx="4648199"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Shape 330"/>
          <p:cNvSpPr>
            <a:spLocks noGrp="1" noRot="1" noChangeAspect="1"/>
          </p:cNvSpPr>
          <p:nvPr>
            <p:ph type="sldImg" idx="2"/>
          </p:nvPr>
        </p:nvSpPr>
        <p:spPr>
          <a:xfrm>
            <a:off x="1181100" y="696912"/>
            <a:ext cx="4648199"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31" name="Shape 331"/>
          <p:cNvSpPr txBox="1">
            <a:spLocks noGrp="1"/>
          </p:cNvSpPr>
          <p:nvPr>
            <p:ph type="body" idx="1"/>
          </p:nvPr>
        </p:nvSpPr>
        <p:spPr>
          <a:xfrm>
            <a:off x="701039" y="4415789"/>
            <a:ext cx="5608319" cy="4183379"/>
          </a:xfrm>
          <a:prstGeom prst="rect">
            <a:avLst/>
          </a:prstGeom>
          <a:noFill/>
          <a:ln>
            <a:noFill/>
          </a:ln>
        </p:spPr>
        <p:txBody>
          <a:bodyPr lIns="93175" tIns="46575" rIns="93175" bIns="46575"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200" b="0" i="0" u="none" strike="noStrike" cap="none" baseline="0">
                <a:solidFill>
                  <a:schemeClr val="dk1"/>
                </a:solidFill>
                <a:latin typeface="Calibri"/>
                <a:ea typeface="Calibri"/>
                <a:cs typeface="Calibri"/>
                <a:sym typeface="Calibri"/>
              </a:rPr>
              <a:t>CNMs particularly in areas with no MD OB provider.  I think this is going on now in Greene County. Some loan repayment moneys are now available however not enough uptake of this opportunity has been seen and once the incentive is over can we haelp the physician stay in that community and assure that the hospital in that community will keep its OB unit open.</a:t>
            </a:r>
          </a:p>
          <a:p>
            <a:pPr marL="0" marR="0" lvl="0" indent="0" algn="l" rtl="0">
              <a:spcBef>
                <a:spcPts val="0"/>
              </a:spcBef>
              <a:buNone/>
            </a:pPr>
            <a:endParaRPr sz="1200" b="0" i="0" u="none" strike="noStrike" cap="none" baseline="0">
              <a:solidFill>
                <a:schemeClr val="dk1"/>
              </a:solidFill>
              <a:latin typeface="Calibri"/>
              <a:ea typeface="Calibri"/>
              <a:cs typeface="Calibri"/>
              <a:sym typeface="Calibri"/>
            </a:endParaRPr>
          </a:p>
        </p:txBody>
      </p:sp>
      <p:sp>
        <p:nvSpPr>
          <p:cNvPr id="332" name="Shape 332"/>
          <p:cNvSpPr txBox="1">
            <a:spLocks noGrp="1"/>
          </p:cNvSpPr>
          <p:nvPr>
            <p:ph type="sldNum" idx="12"/>
          </p:nvPr>
        </p:nvSpPr>
        <p:spPr>
          <a:xfrm>
            <a:off x="3970937" y="8829967"/>
            <a:ext cx="3037839" cy="464819"/>
          </a:xfrm>
          <a:prstGeom prst="rect">
            <a:avLst/>
          </a:prstGeom>
          <a:noFill/>
          <a:ln>
            <a:noFill/>
          </a:ln>
        </p:spPr>
        <p:txBody>
          <a:bodyPr lIns="93175" tIns="46575" rIns="93175" bIns="46575" anchor="b" anchorCtr="0">
            <a:noAutofit/>
          </a:bodyPr>
          <a:lstStyle/>
          <a:p>
            <a:pPr marL="0" marR="0" lvl="0" indent="0" algn="r" rtl="0">
              <a:spcBef>
                <a:spcPts val="0"/>
              </a:spcBef>
              <a:buSzPct val="25000"/>
              <a:buNone/>
            </a:pPr>
            <a:fld id="{00000000-1234-1234-1234-123412341234}" type="slidenum">
              <a:rPr lang="en-US" sz="1200" b="0" i="0" u="none" strike="noStrike" cap="none" baseline="0">
                <a:solidFill>
                  <a:schemeClr val="dk1"/>
                </a:solidFill>
                <a:latin typeface="Calibri"/>
                <a:ea typeface="Calibri"/>
                <a:cs typeface="Calibri"/>
                <a:sym typeface="Calibri"/>
              </a:rPr>
              <a:t>15</a:t>
            </a:fld>
            <a:endParaRPr lang="en-US" sz="1200" b="0" i="0" u="none" strike="noStrike" cap="none" baseline="0">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Shape 337"/>
          <p:cNvSpPr>
            <a:spLocks noGrp="1" noRot="1" noChangeAspect="1"/>
          </p:cNvSpPr>
          <p:nvPr>
            <p:ph type="sldImg" idx="2"/>
          </p:nvPr>
        </p:nvSpPr>
        <p:spPr>
          <a:xfrm>
            <a:off x="1181100" y="696912"/>
            <a:ext cx="4648199"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38" name="Shape 338"/>
          <p:cNvSpPr txBox="1">
            <a:spLocks noGrp="1"/>
          </p:cNvSpPr>
          <p:nvPr>
            <p:ph type="body" idx="1"/>
          </p:nvPr>
        </p:nvSpPr>
        <p:spPr>
          <a:xfrm>
            <a:off x="701039" y="4415789"/>
            <a:ext cx="5608319" cy="4183379"/>
          </a:xfrm>
          <a:prstGeom prst="rect">
            <a:avLst/>
          </a:prstGeom>
          <a:noFill/>
          <a:ln>
            <a:noFill/>
          </a:ln>
        </p:spPr>
        <p:txBody>
          <a:bodyPr lIns="93175" tIns="46575" rIns="93175" bIns="46575" anchor="t" anchorCtr="0">
            <a:noAutofit/>
          </a:bodyPr>
          <a:lstStyle/>
          <a:p>
            <a:pPr marL="0" marR="0" lvl="0" indent="0" algn="l" rtl="0">
              <a:spcBef>
                <a:spcPts val="0"/>
              </a:spcBef>
              <a:buSzPct val="25000"/>
              <a:buNone/>
            </a:pPr>
            <a:r>
              <a:rPr lang="en-US" sz="1200" b="0" i="0" u="none" strike="noStrike" cap="none" baseline="0">
                <a:solidFill>
                  <a:schemeClr val="dk1"/>
                </a:solidFill>
                <a:latin typeface="Calibri"/>
                <a:ea typeface="Calibri"/>
                <a:cs typeface="Calibri"/>
                <a:sym typeface="Calibri"/>
              </a:rPr>
              <a:t>OB practices are often small businesses as are hospitals.  THey are making decisions on the ground about buying an electronic medical record or whether to provide USs in the office involving salaries , benefits and more and more expensive equipment.  </a:t>
            </a:r>
          </a:p>
          <a:p>
            <a:pPr marL="0" marR="0" lvl="0" indent="0" algn="l" rtl="0">
              <a:spcBef>
                <a:spcPts val="0"/>
              </a:spcBef>
              <a:buSzPct val="25000"/>
              <a:buNone/>
            </a:pPr>
            <a:r>
              <a:rPr lang="en-US" sz="1200" b="0" i="0" u="none" strike="noStrike" cap="none" baseline="0">
                <a:solidFill>
                  <a:schemeClr val="dk1"/>
                </a:solidFill>
                <a:latin typeface="Calibri"/>
                <a:ea typeface="Calibri"/>
                <a:cs typeface="Calibri"/>
                <a:sym typeface="Calibri"/>
              </a:rPr>
              <a:t>We as a society are working on keeping our members updated both urban and rural.  We send out a newsletter six times per year to every OB Gyn member or not of our society, as well as hold annual clinical meeting and twice yearly meeting for office staff. Every OB Gyn in GA knows Pat Cota , our executive director’s name and phone number.  Truly, other states do not have nearly as active and available state OB Gyn society infrastructure. </a:t>
            </a:r>
          </a:p>
          <a:p>
            <a:pPr marL="0" marR="0" lvl="0" indent="0" algn="l" rtl="0">
              <a:spcBef>
                <a:spcPts val="0"/>
              </a:spcBef>
              <a:buNone/>
            </a:pPr>
            <a:endParaRPr sz="1200" b="0" i="0" u="none" strike="noStrike" cap="none" baseline="0">
              <a:solidFill>
                <a:schemeClr val="dk1"/>
              </a:solidFill>
              <a:latin typeface="Calibri"/>
              <a:ea typeface="Calibri"/>
              <a:cs typeface="Calibri"/>
              <a:sym typeface="Calibri"/>
            </a:endParaRPr>
          </a:p>
        </p:txBody>
      </p:sp>
      <p:sp>
        <p:nvSpPr>
          <p:cNvPr id="339" name="Shape 339"/>
          <p:cNvSpPr txBox="1">
            <a:spLocks noGrp="1"/>
          </p:cNvSpPr>
          <p:nvPr>
            <p:ph type="sldNum" idx="12"/>
          </p:nvPr>
        </p:nvSpPr>
        <p:spPr>
          <a:xfrm>
            <a:off x="3970937" y="8829967"/>
            <a:ext cx="3037839" cy="464819"/>
          </a:xfrm>
          <a:prstGeom prst="rect">
            <a:avLst/>
          </a:prstGeom>
          <a:noFill/>
          <a:ln>
            <a:noFill/>
          </a:ln>
        </p:spPr>
        <p:txBody>
          <a:bodyPr lIns="93175" tIns="46575" rIns="93175" bIns="46575" anchor="b" anchorCtr="0">
            <a:noAutofit/>
          </a:bodyPr>
          <a:lstStyle/>
          <a:p>
            <a:pPr marL="0" marR="0" lvl="0" indent="0" algn="r" rtl="0">
              <a:spcBef>
                <a:spcPts val="0"/>
              </a:spcBef>
              <a:buSzPct val="25000"/>
              <a:buNone/>
            </a:pPr>
            <a:fld id="{00000000-1234-1234-1234-123412341234}" type="slidenum">
              <a:rPr lang="en-US" sz="1200" b="0" i="0" u="none" strike="noStrike" cap="none" baseline="0">
                <a:solidFill>
                  <a:schemeClr val="dk1"/>
                </a:solidFill>
                <a:latin typeface="Calibri"/>
                <a:ea typeface="Calibri"/>
                <a:cs typeface="Calibri"/>
                <a:sym typeface="Calibri"/>
              </a:rPr>
              <a:t>16</a:t>
            </a:fld>
            <a:endParaRPr lang="en-US" sz="1200" b="0" i="0" u="none" strike="noStrike" cap="none" baseline="0">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Shape 344"/>
          <p:cNvSpPr>
            <a:spLocks noGrp="1" noRot="1" noChangeAspect="1"/>
          </p:cNvSpPr>
          <p:nvPr>
            <p:ph type="sldImg" idx="2"/>
          </p:nvPr>
        </p:nvSpPr>
        <p:spPr>
          <a:xfrm>
            <a:off x="1181100" y="696912"/>
            <a:ext cx="4648199"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45" name="Shape 345"/>
          <p:cNvSpPr txBox="1">
            <a:spLocks noGrp="1"/>
          </p:cNvSpPr>
          <p:nvPr>
            <p:ph type="body" idx="1"/>
          </p:nvPr>
        </p:nvSpPr>
        <p:spPr>
          <a:xfrm>
            <a:off x="701039" y="4415789"/>
            <a:ext cx="5608319" cy="4183379"/>
          </a:xfrm>
          <a:prstGeom prst="rect">
            <a:avLst/>
          </a:prstGeom>
          <a:noFill/>
          <a:ln>
            <a:noFill/>
          </a:ln>
        </p:spPr>
        <p:txBody>
          <a:bodyPr lIns="93175" tIns="46575" rIns="93175" bIns="46575" anchor="t" anchorCtr="0">
            <a:noAutofit/>
          </a:bodyPr>
          <a:lstStyle/>
          <a:p>
            <a:pPr marL="0" marR="0" lvl="0" indent="0" algn="l" rtl="0">
              <a:spcBef>
                <a:spcPts val="0"/>
              </a:spcBef>
              <a:buSzPct val="25000"/>
              <a:buNone/>
            </a:pPr>
            <a:r>
              <a:rPr lang="en-US" sz="1200" b="0" i="0" u="none" strike="noStrike" cap="none" baseline="0">
                <a:solidFill>
                  <a:schemeClr val="dk1"/>
                </a:solidFill>
                <a:latin typeface="Calibri"/>
                <a:ea typeface="Calibri"/>
                <a:cs typeface="Calibri"/>
                <a:sym typeface="Calibri"/>
              </a:rPr>
              <a:t>this committee is a wonderful first step.  We need planning so that each doctor and hospital are not making practice strategies alone.  the collective impact of these decisions has to be assessed and decisions influenced from a higher level.  We are fortunate to have the bones of a coordination effort . Over time the regional Perinatal Center System established in the 70’s has become less well used and other practice referral patterns have arrisen but it’s structure is goos and it can be rerganized and stregthened to direct OB patterns refecting modern geogrphy and practice.</a:t>
            </a:r>
          </a:p>
          <a:p>
            <a:pPr marL="0" marR="0" lvl="0" indent="0" algn="l" rtl="0">
              <a:spcBef>
                <a:spcPts val="0"/>
              </a:spcBef>
              <a:buSzPct val="25000"/>
              <a:buNone/>
            </a:pPr>
            <a:r>
              <a:rPr lang="en-US" sz="1200" b="0" i="0" u="none" strike="noStrike" cap="none" baseline="0">
                <a:solidFill>
                  <a:schemeClr val="dk1"/>
                </a:solidFill>
                <a:latin typeface="Calibri"/>
                <a:ea typeface="Calibri"/>
                <a:cs typeface="Calibri"/>
                <a:sym typeface="Calibri"/>
              </a:rPr>
              <a:t>Dr Fitzgerald and her staff are to be commended for their educational campaigns such as  safe sleep for infants , childhood obesity prevention  and vaccinations but here is always more that can be done.</a:t>
            </a:r>
          </a:p>
          <a:p>
            <a:pPr marL="0" marR="0" lvl="0" indent="0" algn="l" rtl="0">
              <a:spcBef>
                <a:spcPts val="0"/>
              </a:spcBef>
              <a:buSzPct val="25000"/>
              <a:buNone/>
            </a:pPr>
            <a:r>
              <a:rPr lang="en-US" sz="1200" b="0" i="0" u="none" strike="noStrike" cap="none" baseline="0">
                <a:solidFill>
                  <a:schemeClr val="dk1"/>
                </a:solidFill>
                <a:latin typeface="Calibri"/>
                <a:ea typeface="Calibri"/>
                <a:cs typeface="Calibri"/>
                <a:sym typeface="Calibri"/>
              </a:rPr>
              <a:t> </a:t>
            </a:r>
          </a:p>
          <a:p>
            <a:pPr marL="0" marR="0" lvl="0" indent="0" algn="l" rtl="0">
              <a:spcBef>
                <a:spcPts val="0"/>
              </a:spcBef>
              <a:buSzPct val="25000"/>
              <a:buNone/>
            </a:pPr>
            <a:r>
              <a:rPr lang="en-US" sz="1200" b="0" i="0" u="none" strike="noStrike" cap="none" baseline="0">
                <a:solidFill>
                  <a:schemeClr val="dk1"/>
                </a:solidFill>
                <a:latin typeface="Calibri"/>
                <a:ea typeface="Calibri"/>
                <a:cs typeface="Calibri"/>
                <a:sym typeface="Calibri"/>
              </a:rPr>
              <a:t>the key is to keep the link between women and their doctors viable.  To provide enough providers who can provide enough quality care so that the caregivers of GA and their offspring can thrive.</a:t>
            </a:r>
          </a:p>
          <a:p>
            <a:pPr marL="0" marR="0" lvl="0" indent="0" algn="l" rtl="0">
              <a:spcBef>
                <a:spcPts val="0"/>
              </a:spcBef>
              <a:buSzPct val="25000"/>
              <a:buNone/>
            </a:pPr>
            <a:r>
              <a:rPr lang="en-US" sz="1200" b="0" i="0" u="none" strike="noStrike" cap="none" baseline="0">
                <a:solidFill>
                  <a:schemeClr val="dk1"/>
                </a:solidFill>
                <a:latin typeface="Calibri"/>
                <a:ea typeface="Calibri"/>
                <a:cs typeface="Calibri"/>
                <a:sym typeface="Calibri"/>
              </a:rPr>
              <a:t> </a:t>
            </a:r>
          </a:p>
        </p:txBody>
      </p:sp>
      <p:sp>
        <p:nvSpPr>
          <p:cNvPr id="346" name="Shape 346"/>
          <p:cNvSpPr txBox="1">
            <a:spLocks noGrp="1"/>
          </p:cNvSpPr>
          <p:nvPr>
            <p:ph type="sldNum" idx="12"/>
          </p:nvPr>
        </p:nvSpPr>
        <p:spPr>
          <a:xfrm>
            <a:off x="3970937" y="8829967"/>
            <a:ext cx="3037839" cy="464819"/>
          </a:xfrm>
          <a:prstGeom prst="rect">
            <a:avLst/>
          </a:prstGeom>
          <a:noFill/>
          <a:ln>
            <a:noFill/>
          </a:ln>
        </p:spPr>
        <p:txBody>
          <a:bodyPr lIns="93175" tIns="46575" rIns="93175" bIns="46575" anchor="b" anchorCtr="0">
            <a:noAutofit/>
          </a:bodyPr>
          <a:lstStyle/>
          <a:p>
            <a:pPr marL="0" marR="0" lvl="0" indent="0" algn="r" rtl="0">
              <a:spcBef>
                <a:spcPts val="0"/>
              </a:spcBef>
              <a:buSzPct val="25000"/>
              <a:buNone/>
            </a:pPr>
            <a:fld id="{00000000-1234-1234-1234-123412341234}" type="slidenum">
              <a:rPr lang="en-US" sz="1200" b="0" i="0" u="none" strike="noStrike" cap="none" baseline="0">
                <a:solidFill>
                  <a:schemeClr val="dk1"/>
                </a:solidFill>
                <a:latin typeface="Calibri"/>
                <a:ea typeface="Calibri"/>
                <a:cs typeface="Calibri"/>
                <a:sym typeface="Calibri"/>
              </a:rPr>
              <a:t>17</a:t>
            </a:fld>
            <a:endParaRPr lang="en-US" sz="1200" b="0" i="0" u="none" strike="noStrike" cap="none" baseline="0">
              <a:solidFill>
                <a:schemeClr val="dk1"/>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Shape 351"/>
          <p:cNvSpPr txBox="1">
            <a:spLocks noGrp="1"/>
          </p:cNvSpPr>
          <p:nvPr>
            <p:ph type="body" idx="1"/>
          </p:nvPr>
        </p:nvSpPr>
        <p:spPr>
          <a:xfrm>
            <a:off x="701039" y="4415789"/>
            <a:ext cx="5608319" cy="4183379"/>
          </a:xfrm>
          <a:prstGeom prst="rect">
            <a:avLst/>
          </a:prstGeom>
        </p:spPr>
        <p:txBody>
          <a:bodyPr lIns="91425" tIns="91425" rIns="91425" bIns="91425" anchor="t" anchorCtr="0">
            <a:noAutofit/>
          </a:bodyPr>
          <a:lstStyle/>
          <a:p>
            <a:pPr>
              <a:spcBef>
                <a:spcPts val="0"/>
              </a:spcBef>
              <a:buNone/>
            </a:pPr>
            <a:endParaRPr/>
          </a:p>
        </p:txBody>
      </p:sp>
      <p:sp>
        <p:nvSpPr>
          <p:cNvPr id="352" name="Shape 352"/>
          <p:cNvSpPr>
            <a:spLocks noGrp="1" noRot="1" noChangeAspect="1"/>
          </p:cNvSpPr>
          <p:nvPr>
            <p:ph type="sldImg" idx="2"/>
          </p:nvPr>
        </p:nvSpPr>
        <p:spPr>
          <a:xfrm>
            <a:off x="1181100" y="696912"/>
            <a:ext cx="4648199"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Shape 233"/>
          <p:cNvSpPr>
            <a:spLocks noGrp="1" noRot="1" noChangeAspect="1"/>
          </p:cNvSpPr>
          <p:nvPr>
            <p:ph type="sldImg" idx="2"/>
          </p:nvPr>
        </p:nvSpPr>
        <p:spPr>
          <a:xfrm>
            <a:off x="1181100" y="696912"/>
            <a:ext cx="4648199"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34" name="Shape 234"/>
          <p:cNvSpPr txBox="1">
            <a:spLocks noGrp="1"/>
          </p:cNvSpPr>
          <p:nvPr>
            <p:ph type="body" idx="1"/>
          </p:nvPr>
        </p:nvSpPr>
        <p:spPr>
          <a:xfrm>
            <a:off x="701039" y="4415789"/>
            <a:ext cx="5608319" cy="4183379"/>
          </a:xfrm>
          <a:prstGeom prst="rect">
            <a:avLst/>
          </a:prstGeom>
          <a:noFill/>
          <a:ln>
            <a:noFill/>
          </a:ln>
        </p:spPr>
        <p:txBody>
          <a:bodyPr lIns="93175" tIns="46575" rIns="93175" bIns="46575" anchor="t" anchorCtr="0">
            <a:noAutofit/>
          </a:bodyPr>
          <a:lstStyle/>
          <a:p>
            <a:pPr marL="0" marR="0" lvl="0" indent="0" algn="l" rtl="0">
              <a:spcBef>
                <a:spcPts val="0"/>
              </a:spcBef>
              <a:buSzPct val="25000"/>
              <a:buNone/>
            </a:pPr>
            <a:r>
              <a:rPr lang="en-US" sz="1200" b="0" i="0" u="none" strike="noStrike" cap="none" baseline="0">
                <a:solidFill>
                  <a:schemeClr val="dk1"/>
                </a:solidFill>
                <a:latin typeface="Calibri"/>
                <a:ea typeface="Calibri"/>
                <a:cs typeface="Calibri"/>
                <a:sym typeface="Calibri"/>
              </a:rPr>
              <a:t>Lets start with the women of Georgia and what they need </a:t>
            </a:r>
          </a:p>
          <a:p>
            <a:pPr marL="0" marR="0" lvl="0" indent="0" algn="l" rtl="0">
              <a:spcBef>
                <a:spcPts val="0"/>
              </a:spcBef>
              <a:buSzPct val="25000"/>
              <a:buNone/>
            </a:pPr>
            <a:r>
              <a:rPr lang="en-US" sz="1200" b="0" i="0" u="none" strike="noStrike" cap="none" baseline="0">
                <a:solidFill>
                  <a:schemeClr val="dk1"/>
                </a:solidFill>
                <a:latin typeface="Calibri"/>
                <a:ea typeface="Calibri"/>
                <a:cs typeface="Calibri"/>
                <a:sym typeface="Calibri"/>
              </a:rPr>
              <a:t>We are the childcare providers, we are the eldercare providers, we are the  neighbor care providers and the care for ourselves is what is left until last.</a:t>
            </a:r>
          </a:p>
          <a:p>
            <a:pPr marL="0" marR="0" lvl="0" indent="0" algn="l" rtl="0">
              <a:spcBef>
                <a:spcPts val="0"/>
              </a:spcBef>
              <a:buNone/>
            </a:pPr>
            <a:endParaRPr sz="1200" b="0" i="0" u="none" strike="noStrike" cap="none" baseline="0">
              <a:solidFill>
                <a:schemeClr val="dk1"/>
              </a:solidFill>
              <a:latin typeface="Calibri"/>
              <a:ea typeface="Calibri"/>
              <a:cs typeface="Calibri"/>
              <a:sym typeface="Calibri"/>
            </a:endParaRPr>
          </a:p>
        </p:txBody>
      </p:sp>
      <p:sp>
        <p:nvSpPr>
          <p:cNvPr id="235" name="Shape 235"/>
          <p:cNvSpPr txBox="1">
            <a:spLocks noGrp="1"/>
          </p:cNvSpPr>
          <p:nvPr>
            <p:ph type="sldNum" idx="12"/>
          </p:nvPr>
        </p:nvSpPr>
        <p:spPr>
          <a:xfrm>
            <a:off x="3970937" y="8829967"/>
            <a:ext cx="3037839" cy="464819"/>
          </a:xfrm>
          <a:prstGeom prst="rect">
            <a:avLst/>
          </a:prstGeom>
          <a:noFill/>
          <a:ln>
            <a:noFill/>
          </a:ln>
        </p:spPr>
        <p:txBody>
          <a:bodyPr lIns="93175" tIns="46575" rIns="93175" bIns="46575" anchor="b" anchorCtr="0">
            <a:noAutofit/>
          </a:bodyPr>
          <a:lstStyle/>
          <a:p>
            <a:pPr marL="0" marR="0" lvl="0" indent="0" algn="r" rtl="0">
              <a:spcBef>
                <a:spcPts val="0"/>
              </a:spcBef>
              <a:buSzPct val="25000"/>
              <a:buNone/>
            </a:pPr>
            <a:fld id="{00000000-1234-1234-1234-123412341234}" type="slidenum">
              <a:rPr lang="en-US" sz="1200" b="0" i="0" u="none" strike="noStrike" cap="none" baseline="0">
                <a:solidFill>
                  <a:schemeClr val="dk1"/>
                </a:solidFill>
                <a:latin typeface="Calibri"/>
                <a:ea typeface="Calibri"/>
                <a:cs typeface="Calibri"/>
                <a:sym typeface="Calibri"/>
              </a:rPr>
              <a:t>2</a:t>
            </a:fld>
            <a:endParaRPr lang="en-US" sz="1200" b="0" i="0" u="none" strike="noStrike" cap="none" baseline="0">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Shape 241"/>
          <p:cNvSpPr>
            <a:spLocks noGrp="1" noRot="1" noChangeAspect="1"/>
          </p:cNvSpPr>
          <p:nvPr>
            <p:ph type="sldImg" idx="2"/>
          </p:nvPr>
        </p:nvSpPr>
        <p:spPr>
          <a:xfrm>
            <a:off x="1181100" y="696912"/>
            <a:ext cx="4648199"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42" name="Shape 242"/>
          <p:cNvSpPr txBox="1">
            <a:spLocks noGrp="1"/>
          </p:cNvSpPr>
          <p:nvPr>
            <p:ph type="body" idx="1"/>
          </p:nvPr>
        </p:nvSpPr>
        <p:spPr>
          <a:xfrm>
            <a:off x="701039" y="4415789"/>
            <a:ext cx="5608319" cy="4183379"/>
          </a:xfrm>
          <a:prstGeom prst="rect">
            <a:avLst/>
          </a:prstGeom>
          <a:noFill/>
          <a:ln>
            <a:noFill/>
          </a:ln>
        </p:spPr>
        <p:txBody>
          <a:bodyPr lIns="93175" tIns="46575" rIns="93175" bIns="46575" anchor="t" anchorCtr="0">
            <a:noAutofit/>
          </a:bodyPr>
          <a:lstStyle/>
          <a:p>
            <a:pPr marL="0" marR="0" lvl="0" indent="0" algn="l" rtl="0">
              <a:spcBef>
                <a:spcPts val="0"/>
              </a:spcBef>
              <a:buSzPct val="25000"/>
              <a:buNone/>
            </a:pPr>
            <a:r>
              <a:rPr lang="en-US" sz="1200" b="0" i="0" u="none" strike="noStrike" cap="none" baseline="0">
                <a:solidFill>
                  <a:schemeClr val="dk1"/>
                </a:solidFill>
                <a:latin typeface="Calibri"/>
                <a:ea typeface="Calibri"/>
                <a:cs typeface="Calibri"/>
                <a:sym typeface="Calibri"/>
              </a:rPr>
              <a:t> It may start with a day on call delivering babies as I did just yesterday.  Or it may start with a hysterectomy.  Or it may be an average office day seeing upwards of 30 women for annual check ups, same day infections and problems or OB checks.</a:t>
            </a:r>
          </a:p>
          <a:p>
            <a:pPr marL="0" marR="0" lvl="0" indent="0" algn="l" rtl="0">
              <a:spcBef>
                <a:spcPts val="0"/>
              </a:spcBef>
              <a:buSzPct val="25000"/>
              <a:buNone/>
            </a:pPr>
            <a:r>
              <a:rPr lang="en-US" sz="1200" b="0" i="0" u="none" strike="noStrike" cap="none" baseline="0">
                <a:solidFill>
                  <a:schemeClr val="dk1"/>
                </a:solidFill>
                <a:latin typeface="Calibri"/>
                <a:ea typeface="Calibri"/>
                <a:cs typeface="Calibri"/>
                <a:sym typeface="Calibri"/>
              </a:rPr>
              <a:t>Women save up their problems for the gyn. It may be the recent ungrieved death of their husband or mother, the school problems of their children who the doctor delivered or good news about a promotion at work or educational goal achieved .  All in the fifteen minutes or less allotted for each exam. And then the nights, on call, checking labs and messages, signing charts. Or entering data into a new Electronic Medical Re</a:t>
            </a:r>
          </a:p>
          <a:p>
            <a:pPr marL="0" marR="0" lvl="0" indent="0" algn="l" rtl="0">
              <a:spcBef>
                <a:spcPts val="0"/>
              </a:spcBef>
              <a:buSzPct val="25000"/>
              <a:buNone/>
            </a:pPr>
            <a:r>
              <a:rPr lang="en-US" sz="1200" b="0" i="0" u="none" strike="noStrike" cap="none" baseline="0">
                <a:solidFill>
                  <a:schemeClr val="dk1"/>
                </a:solidFill>
                <a:latin typeface="Calibri"/>
                <a:ea typeface="Calibri"/>
                <a:cs typeface="Calibri"/>
                <a:sym typeface="Calibri"/>
              </a:rPr>
              <a:t>cord or converting that data into the new ICD 10 Coding system which goes into effect next month.</a:t>
            </a:r>
          </a:p>
          <a:p>
            <a:pPr marL="0" marR="0" lvl="0" indent="0" algn="l" rtl="0">
              <a:spcBef>
                <a:spcPts val="0"/>
              </a:spcBef>
              <a:buNone/>
            </a:pPr>
            <a:endParaRPr sz="1200" b="0" i="0" u="none" strike="noStrike" cap="none" baseline="0">
              <a:solidFill>
                <a:schemeClr val="dk1"/>
              </a:solidFill>
              <a:latin typeface="Calibri"/>
              <a:ea typeface="Calibri"/>
              <a:cs typeface="Calibri"/>
              <a:sym typeface="Calibri"/>
            </a:endParaRPr>
          </a:p>
        </p:txBody>
      </p:sp>
      <p:sp>
        <p:nvSpPr>
          <p:cNvPr id="243" name="Shape 243"/>
          <p:cNvSpPr txBox="1">
            <a:spLocks noGrp="1"/>
          </p:cNvSpPr>
          <p:nvPr>
            <p:ph type="sldNum" idx="12"/>
          </p:nvPr>
        </p:nvSpPr>
        <p:spPr>
          <a:xfrm>
            <a:off x="3970937" y="8829967"/>
            <a:ext cx="3037839" cy="464819"/>
          </a:xfrm>
          <a:prstGeom prst="rect">
            <a:avLst/>
          </a:prstGeom>
          <a:noFill/>
          <a:ln>
            <a:noFill/>
          </a:ln>
        </p:spPr>
        <p:txBody>
          <a:bodyPr lIns="93175" tIns="46575" rIns="93175" bIns="46575" anchor="b" anchorCtr="0">
            <a:noAutofit/>
          </a:bodyPr>
          <a:lstStyle/>
          <a:p>
            <a:pPr marL="0" marR="0" lvl="0" indent="0" algn="r" rtl="0">
              <a:spcBef>
                <a:spcPts val="0"/>
              </a:spcBef>
              <a:buSzPct val="25000"/>
              <a:buNone/>
            </a:pPr>
            <a:fld id="{00000000-1234-1234-1234-123412341234}" type="slidenum">
              <a:rPr lang="en-US" sz="1200" b="0" i="0" u="none" strike="noStrike" cap="none" baseline="0">
                <a:solidFill>
                  <a:schemeClr val="dk1"/>
                </a:solidFill>
                <a:latin typeface="Calibri"/>
                <a:ea typeface="Calibri"/>
                <a:cs typeface="Calibri"/>
                <a:sym typeface="Calibri"/>
              </a:rPr>
              <a:t>3</a:t>
            </a:fld>
            <a:endParaRPr lang="en-US" sz="1200" b="0" i="0" u="none" strike="noStrike" cap="none" baseline="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Shape 249"/>
          <p:cNvSpPr txBox="1">
            <a:spLocks noGrp="1"/>
          </p:cNvSpPr>
          <p:nvPr>
            <p:ph type="body" idx="1"/>
          </p:nvPr>
        </p:nvSpPr>
        <p:spPr>
          <a:xfrm>
            <a:off x="701039" y="4415789"/>
            <a:ext cx="5608319" cy="4183379"/>
          </a:xfrm>
          <a:prstGeom prst="rect">
            <a:avLst/>
          </a:prstGeom>
        </p:spPr>
        <p:txBody>
          <a:bodyPr lIns="91425" tIns="91425" rIns="91425" bIns="91425" anchor="t" anchorCtr="0">
            <a:noAutofit/>
          </a:bodyPr>
          <a:lstStyle/>
          <a:p>
            <a:pPr>
              <a:spcBef>
                <a:spcPts val="0"/>
              </a:spcBef>
              <a:buNone/>
            </a:pPr>
            <a:endParaRPr/>
          </a:p>
        </p:txBody>
      </p:sp>
      <p:sp>
        <p:nvSpPr>
          <p:cNvPr id="250" name="Shape 250"/>
          <p:cNvSpPr>
            <a:spLocks noGrp="1" noRot="1" noChangeAspect="1"/>
          </p:cNvSpPr>
          <p:nvPr>
            <p:ph type="sldImg" idx="2"/>
          </p:nvPr>
        </p:nvSpPr>
        <p:spPr>
          <a:xfrm>
            <a:off x="1181100" y="696912"/>
            <a:ext cx="4648199"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Shape 256"/>
          <p:cNvSpPr>
            <a:spLocks noGrp="1" noRot="1" noChangeAspect="1"/>
          </p:cNvSpPr>
          <p:nvPr>
            <p:ph type="sldImg" idx="2"/>
          </p:nvPr>
        </p:nvSpPr>
        <p:spPr>
          <a:xfrm>
            <a:off x="1181100" y="696912"/>
            <a:ext cx="4648199"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57" name="Shape 257"/>
          <p:cNvSpPr txBox="1">
            <a:spLocks noGrp="1"/>
          </p:cNvSpPr>
          <p:nvPr>
            <p:ph type="body" idx="1"/>
          </p:nvPr>
        </p:nvSpPr>
        <p:spPr>
          <a:xfrm>
            <a:off x="701039" y="4415789"/>
            <a:ext cx="5608319" cy="4183379"/>
          </a:xfrm>
          <a:prstGeom prst="rect">
            <a:avLst/>
          </a:prstGeom>
          <a:noFill/>
          <a:ln>
            <a:noFill/>
          </a:ln>
        </p:spPr>
        <p:txBody>
          <a:bodyPr lIns="93175" tIns="46575" rIns="93175" bIns="46575" anchor="t" anchorCtr="0">
            <a:noAutofit/>
          </a:bodyPr>
          <a:lstStyle/>
          <a:p>
            <a:pPr marL="0" marR="0" lvl="0" indent="0" algn="l" rtl="0">
              <a:spcBef>
                <a:spcPts val="0"/>
              </a:spcBef>
              <a:buSzPct val="25000"/>
              <a:buNone/>
            </a:pPr>
            <a:r>
              <a:rPr lang="en-US" sz="1200" b="0" i="0" u="none" strike="noStrike" cap="none" baseline="0">
                <a:solidFill>
                  <a:schemeClr val="dk1"/>
                </a:solidFill>
                <a:latin typeface="Calibri"/>
                <a:ea typeface="Calibri"/>
                <a:cs typeface="Calibri"/>
                <a:sym typeface="Calibri"/>
              </a:rPr>
              <a:t>Many residents in OB Gyn go on to subspeciaty fellowships of which there are few in GA.  We need to keep those who graduate both in general OB Gyn and its subspecialties such as maternal fetal medicine and gynecology oncology. And we need more training slots</a:t>
            </a:r>
          </a:p>
          <a:p>
            <a:pPr marL="0" marR="0" lvl="0" indent="0" algn="l" rtl="0">
              <a:spcBef>
                <a:spcPts val="0"/>
              </a:spcBef>
              <a:buSzPct val="25000"/>
              <a:buNone/>
            </a:pPr>
            <a:r>
              <a:rPr lang="en-US" sz="1200" b="0" i="0" u="none" strike="noStrike" cap="none" baseline="0">
                <a:solidFill>
                  <a:schemeClr val="dk1"/>
                </a:solidFill>
                <a:latin typeface="Calibri"/>
                <a:ea typeface="Calibri"/>
                <a:cs typeface="Calibri"/>
                <a:sym typeface="Calibri"/>
              </a:rPr>
              <a:t> </a:t>
            </a:r>
          </a:p>
        </p:txBody>
      </p:sp>
      <p:sp>
        <p:nvSpPr>
          <p:cNvPr id="258" name="Shape 258"/>
          <p:cNvSpPr txBox="1">
            <a:spLocks noGrp="1"/>
          </p:cNvSpPr>
          <p:nvPr>
            <p:ph type="sldNum" idx="12"/>
          </p:nvPr>
        </p:nvSpPr>
        <p:spPr>
          <a:xfrm>
            <a:off x="3970937" y="8829967"/>
            <a:ext cx="3037839" cy="464819"/>
          </a:xfrm>
          <a:prstGeom prst="rect">
            <a:avLst/>
          </a:prstGeom>
          <a:noFill/>
          <a:ln>
            <a:noFill/>
          </a:ln>
        </p:spPr>
        <p:txBody>
          <a:bodyPr lIns="93175" tIns="46575" rIns="93175" bIns="46575" anchor="b" anchorCtr="0">
            <a:noAutofit/>
          </a:bodyPr>
          <a:lstStyle/>
          <a:p>
            <a:pPr marL="0" marR="0" lvl="0" indent="0" algn="r" rtl="0">
              <a:spcBef>
                <a:spcPts val="0"/>
              </a:spcBef>
              <a:buSzPct val="25000"/>
              <a:buNone/>
            </a:pPr>
            <a:fld id="{00000000-1234-1234-1234-123412341234}" type="slidenum">
              <a:rPr lang="en-US" sz="1200" b="0" i="0" u="none" strike="noStrike" cap="none" baseline="0">
                <a:solidFill>
                  <a:schemeClr val="dk1"/>
                </a:solidFill>
                <a:latin typeface="Calibri"/>
                <a:ea typeface="Calibri"/>
                <a:cs typeface="Calibri"/>
                <a:sym typeface="Calibri"/>
              </a:rPr>
              <a:t>5</a:t>
            </a:fld>
            <a:endParaRPr lang="en-US" sz="1200" b="0" i="0" u="none" strike="noStrike" cap="none" baseline="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Shape 265"/>
          <p:cNvSpPr>
            <a:spLocks noGrp="1" noRot="1" noChangeAspect="1"/>
          </p:cNvSpPr>
          <p:nvPr>
            <p:ph type="sldImg" idx="2"/>
          </p:nvPr>
        </p:nvSpPr>
        <p:spPr>
          <a:xfrm>
            <a:off x="1181100" y="696912"/>
            <a:ext cx="4648199"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66" name="Shape 266"/>
          <p:cNvSpPr txBox="1">
            <a:spLocks noGrp="1"/>
          </p:cNvSpPr>
          <p:nvPr>
            <p:ph type="body" idx="1"/>
          </p:nvPr>
        </p:nvSpPr>
        <p:spPr>
          <a:xfrm>
            <a:off x="701039" y="4415789"/>
            <a:ext cx="5608319" cy="4183379"/>
          </a:xfrm>
          <a:prstGeom prst="rect">
            <a:avLst/>
          </a:prstGeom>
          <a:noFill/>
          <a:ln>
            <a:noFill/>
          </a:ln>
        </p:spPr>
        <p:txBody>
          <a:bodyPr lIns="93175" tIns="46575" rIns="93175" bIns="46575"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200" b="0" i="0" u="none" strike="noStrike" cap="none" baseline="0">
                <a:solidFill>
                  <a:schemeClr val="dk1"/>
                </a:solidFill>
                <a:latin typeface="Calibri"/>
                <a:ea typeface="Calibri"/>
                <a:cs typeface="Calibri"/>
                <a:sym typeface="Calibri"/>
              </a:rPr>
              <a:t>Generally speaking the OBGyn is the primary care physician for female teens and for women  in their adult years. And of course we are delivering your next constituents. The future of the state.</a:t>
            </a:r>
          </a:p>
          <a:p>
            <a:pPr marL="0" marR="0" lvl="0" indent="0" algn="l" rtl="0">
              <a:spcBef>
                <a:spcPts val="0"/>
              </a:spcBef>
              <a:buNone/>
            </a:pPr>
            <a:endParaRPr sz="1200" b="0" i="0" u="none" strike="noStrike" cap="none" baseline="0">
              <a:solidFill>
                <a:schemeClr val="dk1"/>
              </a:solidFill>
              <a:latin typeface="Calibri"/>
              <a:ea typeface="Calibri"/>
              <a:cs typeface="Calibri"/>
              <a:sym typeface="Calibri"/>
            </a:endParaRPr>
          </a:p>
        </p:txBody>
      </p:sp>
      <p:sp>
        <p:nvSpPr>
          <p:cNvPr id="267" name="Shape 267"/>
          <p:cNvSpPr txBox="1">
            <a:spLocks noGrp="1"/>
          </p:cNvSpPr>
          <p:nvPr>
            <p:ph type="sldNum" idx="12"/>
          </p:nvPr>
        </p:nvSpPr>
        <p:spPr>
          <a:xfrm>
            <a:off x="3970937" y="8829967"/>
            <a:ext cx="3037839" cy="464819"/>
          </a:xfrm>
          <a:prstGeom prst="rect">
            <a:avLst/>
          </a:prstGeom>
          <a:noFill/>
          <a:ln>
            <a:noFill/>
          </a:ln>
        </p:spPr>
        <p:txBody>
          <a:bodyPr lIns="93175" tIns="46575" rIns="93175" bIns="46575" anchor="b" anchorCtr="0">
            <a:noAutofit/>
          </a:bodyPr>
          <a:lstStyle/>
          <a:p>
            <a:pPr marL="0" marR="0" lvl="0" indent="0" algn="r" rtl="0">
              <a:spcBef>
                <a:spcPts val="0"/>
              </a:spcBef>
              <a:buSzPct val="25000"/>
              <a:buNone/>
            </a:pPr>
            <a:fld id="{00000000-1234-1234-1234-123412341234}" type="slidenum">
              <a:rPr lang="en-US" sz="1200" b="0" i="0" u="none" strike="noStrike" cap="none" baseline="0">
                <a:solidFill>
                  <a:schemeClr val="dk1"/>
                </a:solidFill>
                <a:latin typeface="Calibri"/>
                <a:ea typeface="Calibri"/>
                <a:cs typeface="Calibri"/>
                <a:sym typeface="Calibri"/>
              </a:rPr>
              <a:t>6</a:t>
            </a:fld>
            <a:endParaRPr lang="en-US" sz="1200" b="0" i="0" u="none" strike="noStrike" cap="none" baseline="0">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Shape 273"/>
          <p:cNvSpPr>
            <a:spLocks noGrp="1" noRot="1" noChangeAspect="1"/>
          </p:cNvSpPr>
          <p:nvPr>
            <p:ph type="sldImg" idx="2"/>
          </p:nvPr>
        </p:nvSpPr>
        <p:spPr>
          <a:xfrm>
            <a:off x="1181100" y="696912"/>
            <a:ext cx="4648199"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74" name="Shape 274"/>
          <p:cNvSpPr txBox="1">
            <a:spLocks noGrp="1"/>
          </p:cNvSpPr>
          <p:nvPr>
            <p:ph type="body" idx="1"/>
          </p:nvPr>
        </p:nvSpPr>
        <p:spPr>
          <a:xfrm>
            <a:off x="701039" y="4415789"/>
            <a:ext cx="5608319" cy="4183379"/>
          </a:xfrm>
          <a:prstGeom prst="rect">
            <a:avLst/>
          </a:prstGeom>
          <a:noFill/>
          <a:ln>
            <a:noFill/>
          </a:ln>
        </p:spPr>
        <p:txBody>
          <a:bodyPr lIns="93175" tIns="46575" rIns="93175" bIns="46575" anchor="t" anchorCtr="0">
            <a:noAutofit/>
          </a:bodyPr>
          <a:lstStyle/>
          <a:p>
            <a:pPr marL="0" marR="0" lvl="0" indent="0" algn="l" rtl="0">
              <a:spcBef>
                <a:spcPts val="0"/>
              </a:spcBef>
              <a:buSzPct val="25000"/>
              <a:buNone/>
            </a:pPr>
            <a:r>
              <a:rPr lang="en-US" sz="1200" b="0" i="0" u="none" strike="noStrike" cap="none" baseline="0">
                <a:solidFill>
                  <a:schemeClr val="dk1"/>
                </a:solidFill>
                <a:latin typeface="Calibri"/>
                <a:ea typeface="Calibri"/>
                <a:cs typeface="Calibri"/>
                <a:sym typeface="Calibri"/>
              </a:rPr>
              <a:t>Toys are Us  --Women are Us</a:t>
            </a:r>
          </a:p>
          <a:p>
            <a:pPr marL="0" marR="0" lvl="0" indent="0" algn="l" rtl="0">
              <a:spcBef>
                <a:spcPts val="0"/>
              </a:spcBef>
              <a:buSzPct val="25000"/>
              <a:buNone/>
            </a:pPr>
            <a:r>
              <a:rPr lang="en-US" sz="1200" b="0" i="0" u="none" strike="noStrike" cap="none" baseline="0">
                <a:solidFill>
                  <a:schemeClr val="dk1"/>
                </a:solidFill>
                <a:latin typeface="Calibri"/>
                <a:ea typeface="Calibri"/>
                <a:cs typeface="Calibri"/>
                <a:sym typeface="Calibri"/>
              </a:rPr>
              <a:t>We are the first stop and sometimes only physician a woman sees.  We have helped them have their families and formed a very deep bond.  We see their chronic problems which include obesity and it’s associated risks down the road arthritis and joint problems and their costly solutions like joint replacements. And of course detected or undetected diabetes, heart disease and mental issues.  The American Heart association has a very active Go RED</a:t>
            </a:r>
          </a:p>
          <a:p>
            <a:pPr marL="0" marR="0" lvl="0" indent="0" algn="l" rtl="0">
              <a:spcBef>
                <a:spcPts val="0"/>
              </a:spcBef>
              <a:buSzPct val="25000"/>
              <a:buNone/>
            </a:pPr>
            <a:r>
              <a:rPr lang="en-US" sz="1200" b="0" i="0" u="none" strike="noStrike" cap="none" baseline="0">
                <a:solidFill>
                  <a:schemeClr val="dk1"/>
                </a:solidFill>
                <a:latin typeface="Calibri"/>
                <a:ea typeface="Calibri"/>
                <a:cs typeface="Calibri"/>
                <a:sym typeface="Calibri"/>
              </a:rPr>
              <a:t>for Women program which has been great at creating awareness for the problem but has just scratched the surface in terms of prevention and treatment. And of course menopause ( which my teenage son thought was a chronic disease)- don’t worry I cleared up for him that is a natural occurance fraught with troublesome symptoms and lastly unplanned pregnancies in women of all ages.</a:t>
            </a:r>
          </a:p>
          <a:p>
            <a:pPr marL="0" marR="0" lvl="0" indent="0" algn="l" rtl="0">
              <a:spcBef>
                <a:spcPts val="0"/>
              </a:spcBef>
              <a:buNone/>
            </a:pPr>
            <a:endParaRPr sz="1200" b="0" i="0" u="none" strike="noStrike" cap="none" baseline="0">
              <a:solidFill>
                <a:schemeClr val="dk1"/>
              </a:solidFill>
              <a:latin typeface="Calibri"/>
              <a:ea typeface="Calibri"/>
              <a:cs typeface="Calibri"/>
              <a:sym typeface="Calibri"/>
            </a:endParaRPr>
          </a:p>
        </p:txBody>
      </p:sp>
      <p:sp>
        <p:nvSpPr>
          <p:cNvPr id="275" name="Shape 275"/>
          <p:cNvSpPr txBox="1">
            <a:spLocks noGrp="1"/>
          </p:cNvSpPr>
          <p:nvPr>
            <p:ph type="sldNum" idx="12"/>
          </p:nvPr>
        </p:nvSpPr>
        <p:spPr>
          <a:xfrm>
            <a:off x="3970937" y="8829967"/>
            <a:ext cx="3037839" cy="464819"/>
          </a:xfrm>
          <a:prstGeom prst="rect">
            <a:avLst/>
          </a:prstGeom>
          <a:noFill/>
          <a:ln>
            <a:noFill/>
          </a:ln>
        </p:spPr>
        <p:txBody>
          <a:bodyPr lIns="93175" tIns="46575" rIns="93175" bIns="46575" anchor="b" anchorCtr="0">
            <a:noAutofit/>
          </a:bodyPr>
          <a:lstStyle/>
          <a:p>
            <a:pPr marL="0" marR="0" lvl="0" indent="0" algn="r" rtl="0">
              <a:spcBef>
                <a:spcPts val="0"/>
              </a:spcBef>
              <a:buSzPct val="25000"/>
              <a:buNone/>
            </a:pPr>
            <a:fld id="{00000000-1234-1234-1234-123412341234}" type="slidenum">
              <a:rPr lang="en-US" sz="1200" b="0" i="0" u="none" strike="noStrike" cap="none" baseline="0">
                <a:solidFill>
                  <a:schemeClr val="dk1"/>
                </a:solidFill>
                <a:latin typeface="Calibri"/>
                <a:ea typeface="Calibri"/>
                <a:cs typeface="Calibri"/>
                <a:sym typeface="Calibri"/>
              </a:rPr>
              <a:t>7</a:t>
            </a:fld>
            <a:endParaRPr lang="en-US" sz="1200" b="0" i="0" u="none" strike="noStrike" cap="none" baseline="0">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Shape 280"/>
          <p:cNvSpPr txBox="1">
            <a:spLocks noGrp="1"/>
          </p:cNvSpPr>
          <p:nvPr>
            <p:ph type="body" idx="1"/>
          </p:nvPr>
        </p:nvSpPr>
        <p:spPr>
          <a:xfrm>
            <a:off x="701039" y="4415789"/>
            <a:ext cx="5608319" cy="4183379"/>
          </a:xfrm>
          <a:prstGeom prst="rect">
            <a:avLst/>
          </a:prstGeom>
        </p:spPr>
        <p:txBody>
          <a:bodyPr lIns="91425" tIns="91425" rIns="91425" bIns="91425" anchor="t" anchorCtr="0">
            <a:noAutofit/>
          </a:bodyPr>
          <a:lstStyle/>
          <a:p>
            <a:pPr>
              <a:spcBef>
                <a:spcPts val="0"/>
              </a:spcBef>
              <a:buNone/>
            </a:pPr>
            <a:endParaRPr/>
          </a:p>
        </p:txBody>
      </p:sp>
      <p:sp>
        <p:nvSpPr>
          <p:cNvPr id="281" name="Shape 281"/>
          <p:cNvSpPr>
            <a:spLocks noGrp="1" noRot="1" noChangeAspect="1"/>
          </p:cNvSpPr>
          <p:nvPr>
            <p:ph type="sldImg" idx="2"/>
          </p:nvPr>
        </p:nvSpPr>
        <p:spPr>
          <a:xfrm>
            <a:off x="1181100" y="696912"/>
            <a:ext cx="4648199"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Shape 286"/>
          <p:cNvSpPr>
            <a:spLocks noGrp="1" noRot="1" noChangeAspect="1"/>
          </p:cNvSpPr>
          <p:nvPr>
            <p:ph type="sldImg" idx="2"/>
          </p:nvPr>
        </p:nvSpPr>
        <p:spPr>
          <a:xfrm>
            <a:off x="1181100" y="696912"/>
            <a:ext cx="4648199"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287" name="Shape 287"/>
          <p:cNvSpPr txBox="1">
            <a:spLocks noGrp="1"/>
          </p:cNvSpPr>
          <p:nvPr>
            <p:ph type="body" idx="1"/>
          </p:nvPr>
        </p:nvSpPr>
        <p:spPr>
          <a:xfrm>
            <a:off x="701039" y="4415789"/>
            <a:ext cx="5608319" cy="4183379"/>
          </a:xfrm>
          <a:prstGeom prst="rect">
            <a:avLst/>
          </a:prstGeom>
          <a:noFill/>
          <a:ln>
            <a:noFill/>
          </a:ln>
        </p:spPr>
        <p:txBody>
          <a:bodyPr lIns="93175" tIns="46575" rIns="93175" bIns="46575" anchor="t" anchorCtr="0">
            <a:noAutofit/>
          </a:bodyPr>
          <a:lstStyle/>
          <a:p>
            <a:pPr marL="0" marR="0" lvl="0" indent="0" algn="l" rtl="0">
              <a:spcBef>
                <a:spcPts val="0"/>
              </a:spcBef>
              <a:buNone/>
            </a:pPr>
            <a:endParaRPr sz="1200" b="0" i="0" u="none" strike="noStrike" cap="none" baseline="0">
              <a:solidFill>
                <a:schemeClr val="dk1"/>
              </a:solidFill>
              <a:latin typeface="Calibri"/>
              <a:ea typeface="Calibri"/>
              <a:cs typeface="Calibri"/>
              <a:sym typeface="Calibri"/>
            </a:endParaRPr>
          </a:p>
        </p:txBody>
      </p:sp>
      <p:sp>
        <p:nvSpPr>
          <p:cNvPr id="288" name="Shape 288"/>
          <p:cNvSpPr txBox="1">
            <a:spLocks noGrp="1"/>
          </p:cNvSpPr>
          <p:nvPr>
            <p:ph type="sldNum" idx="12"/>
          </p:nvPr>
        </p:nvSpPr>
        <p:spPr>
          <a:xfrm>
            <a:off x="3970937" y="8829967"/>
            <a:ext cx="3037839" cy="464819"/>
          </a:xfrm>
          <a:prstGeom prst="rect">
            <a:avLst/>
          </a:prstGeom>
          <a:noFill/>
          <a:ln>
            <a:noFill/>
          </a:ln>
        </p:spPr>
        <p:txBody>
          <a:bodyPr lIns="93175" tIns="46575" rIns="93175" bIns="46575" anchor="b" anchorCtr="0">
            <a:noAutofit/>
          </a:bodyPr>
          <a:lstStyle/>
          <a:p>
            <a:pPr marL="0" marR="0" lvl="0" indent="0" algn="r" rtl="0">
              <a:spcBef>
                <a:spcPts val="0"/>
              </a:spcBef>
              <a:buSzPct val="25000"/>
              <a:buNone/>
            </a:pPr>
            <a:fld id="{00000000-1234-1234-1234-123412341234}" type="slidenum">
              <a:rPr lang="en-US" sz="1200" b="0" i="0" u="none" strike="noStrike" cap="none" baseline="0">
                <a:solidFill>
                  <a:schemeClr val="dk1"/>
                </a:solidFill>
                <a:latin typeface="Calibri"/>
                <a:ea typeface="Calibri"/>
                <a:cs typeface="Calibri"/>
                <a:sym typeface="Calibri"/>
              </a:rPr>
              <a:t>9</a:t>
            </a:fld>
            <a:endParaRPr lang="en-US" sz="1200" b="0" i="0" u="none" strike="noStrike" cap="none" baseline="0">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cSld name="Section Header">
    <p:bg>
      <p:bgPr>
        <a:solidFill>
          <a:srgbClr val="D9D2E0"/>
        </a:solidFill>
        <a:effectLst/>
      </p:bgPr>
    </p:bg>
    <p:spTree>
      <p:nvGrpSpPr>
        <p:cNvPr id="1" name="Shape 19"/>
        <p:cNvGrpSpPr/>
        <p:nvPr/>
      </p:nvGrpSpPr>
      <p:grpSpPr>
        <a:xfrm>
          <a:off x="0" y="0"/>
          <a:ext cx="0" cy="0"/>
          <a:chOff x="0" y="0"/>
          <a:chExt cx="0" cy="0"/>
        </a:xfrm>
      </p:grpSpPr>
      <p:sp>
        <p:nvSpPr>
          <p:cNvPr id="20" name="Shape 20"/>
          <p:cNvSpPr/>
          <p:nvPr/>
        </p:nvSpPr>
        <p:spPr>
          <a:xfrm>
            <a:off x="0" y="0"/>
            <a:ext cx="9144000" cy="6858000"/>
          </a:xfrm>
          <a:prstGeom prst="rect">
            <a:avLst/>
          </a:prstGeom>
          <a:solidFill>
            <a:srgbClr val="FFFFFF"/>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21" name="Shape 21"/>
          <p:cNvSpPr/>
          <p:nvPr/>
        </p:nvSpPr>
        <p:spPr>
          <a:xfrm>
            <a:off x="91440" y="101600"/>
            <a:ext cx="8961120" cy="6664959"/>
          </a:xfrm>
          <a:prstGeom prst="roundRect">
            <a:avLst>
              <a:gd name="adj" fmla="val 1735"/>
            </a:avLst>
          </a:prstGeom>
          <a:solidFill>
            <a:srgbClr val="D9D2E0"/>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22" name="Shape 22"/>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chemeClr val="dk2"/>
                </a:solidFill>
                <a:latin typeface="Georgia"/>
                <a:ea typeface="Georgia"/>
                <a:cs typeface="Georgia"/>
                <a:sym typeface="Georgia"/>
              </a:defRPr>
            </a:lvl1pPr>
            <a:lvl2pPr marL="457200" marR="0" indent="0" algn="l" rtl="0">
              <a:spcBef>
                <a:spcPts val="0"/>
              </a:spcBef>
              <a:defRPr sz="1800" b="0" i="0" u="none" strike="noStrike" cap="none" baseline="0">
                <a:solidFill>
                  <a:schemeClr val="dk1"/>
                </a:solidFill>
                <a:latin typeface="Georgia"/>
                <a:ea typeface="Georgia"/>
                <a:cs typeface="Georgia"/>
                <a:sym typeface="Georgia"/>
              </a:defRPr>
            </a:lvl2pPr>
            <a:lvl3pPr marL="914400" marR="0" indent="0" algn="l" rtl="0">
              <a:spcBef>
                <a:spcPts val="0"/>
              </a:spcBef>
              <a:defRPr sz="1800" b="0" i="0" u="none" strike="noStrike" cap="none" baseline="0">
                <a:solidFill>
                  <a:schemeClr val="dk1"/>
                </a:solidFill>
                <a:latin typeface="Georgia"/>
                <a:ea typeface="Georgia"/>
                <a:cs typeface="Georgia"/>
                <a:sym typeface="Georgia"/>
              </a:defRPr>
            </a:lvl3pPr>
            <a:lvl4pPr marL="1371600" marR="0" indent="0" algn="l" rtl="0">
              <a:spcBef>
                <a:spcPts val="0"/>
              </a:spcBef>
              <a:defRPr sz="1800" b="0" i="0" u="none" strike="noStrike" cap="none" baseline="0">
                <a:solidFill>
                  <a:schemeClr val="dk1"/>
                </a:solidFill>
                <a:latin typeface="Georgia"/>
                <a:ea typeface="Georgia"/>
                <a:cs typeface="Georgia"/>
                <a:sym typeface="Georgia"/>
              </a:defRPr>
            </a:lvl4pPr>
            <a:lvl5pPr marL="1828800" marR="0" indent="0" algn="l" rtl="0">
              <a:spcBef>
                <a:spcPts val="0"/>
              </a:spcBef>
              <a:defRPr sz="1800" b="0" i="0" u="none" strike="noStrike" cap="none" baseline="0">
                <a:solidFill>
                  <a:schemeClr val="dk1"/>
                </a:solidFill>
                <a:latin typeface="Georgia"/>
                <a:ea typeface="Georgia"/>
                <a:cs typeface="Georgia"/>
                <a:sym typeface="Georgia"/>
              </a:defRPr>
            </a:lvl5pPr>
            <a:lvl6pPr marL="2286000" marR="0" indent="0" algn="l" rtl="0">
              <a:spcBef>
                <a:spcPts val="0"/>
              </a:spcBef>
              <a:defRPr sz="1800" b="0" i="0" u="none" strike="noStrike" cap="none" baseline="0">
                <a:solidFill>
                  <a:schemeClr val="dk1"/>
                </a:solidFill>
                <a:latin typeface="Georgia"/>
                <a:ea typeface="Georgia"/>
                <a:cs typeface="Georgia"/>
                <a:sym typeface="Georgia"/>
              </a:defRPr>
            </a:lvl6pPr>
            <a:lvl7pPr marL="2743200" marR="0" indent="0" algn="l" rtl="0">
              <a:spcBef>
                <a:spcPts val="0"/>
              </a:spcBef>
              <a:defRPr sz="1800" b="0" i="0" u="none" strike="noStrike" cap="none" baseline="0">
                <a:solidFill>
                  <a:schemeClr val="dk1"/>
                </a:solidFill>
                <a:latin typeface="Georgia"/>
                <a:ea typeface="Georgia"/>
                <a:cs typeface="Georgia"/>
                <a:sym typeface="Georgia"/>
              </a:defRPr>
            </a:lvl7pPr>
            <a:lvl8pPr marL="3200400" marR="0" indent="0" algn="l" rtl="0">
              <a:spcBef>
                <a:spcPts val="0"/>
              </a:spcBef>
              <a:defRPr sz="1800" b="0" i="0" u="none" strike="noStrike" cap="none" baseline="0">
                <a:solidFill>
                  <a:schemeClr val="dk1"/>
                </a:solidFill>
                <a:latin typeface="Georgia"/>
                <a:ea typeface="Georgia"/>
                <a:cs typeface="Georgia"/>
                <a:sym typeface="Georgia"/>
              </a:defRPr>
            </a:lvl8pPr>
            <a:lvl9pPr marL="3657600" marR="0" indent="0" algn="l" rtl="0">
              <a:spcBef>
                <a:spcPts val="0"/>
              </a:spcBef>
              <a:defRPr sz="1800" b="0" i="0" u="none" strike="noStrike" cap="none" baseline="0">
                <a:solidFill>
                  <a:schemeClr val="dk1"/>
                </a:solidFill>
                <a:latin typeface="Georgia"/>
                <a:ea typeface="Georgia"/>
                <a:cs typeface="Georgia"/>
                <a:sym typeface="Georgia"/>
              </a:defRPr>
            </a:lvl9pPr>
          </a:lstStyle>
          <a:p>
            <a:endParaRPr/>
          </a:p>
        </p:txBody>
      </p:sp>
      <p:sp>
        <p:nvSpPr>
          <p:cNvPr id="23" name="Shape 23"/>
          <p:cNvSpPr/>
          <p:nvPr/>
        </p:nvSpPr>
        <p:spPr>
          <a:xfrm>
            <a:off x="451975" y="2946400"/>
            <a:ext cx="8265159" cy="2463799"/>
          </a:xfrm>
          <a:prstGeom prst="rect">
            <a:avLst/>
          </a:prstGeom>
          <a:solidFill>
            <a:srgbClr val="FFFFFF">
              <a:alpha val="82745"/>
            </a:srgbClr>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24" name="Shape 24"/>
          <p:cNvSpPr/>
          <p:nvPr/>
        </p:nvSpPr>
        <p:spPr>
          <a:xfrm>
            <a:off x="567656" y="3048000"/>
            <a:ext cx="8033799" cy="2245359"/>
          </a:xfrm>
          <a:prstGeom prst="rect">
            <a:avLst/>
          </a:prstGeom>
          <a:solidFill>
            <a:srgbClr val="FFFFFF"/>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25" name="Shape 25"/>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chemeClr val="dk2"/>
                </a:solidFill>
                <a:latin typeface="Georgia"/>
                <a:ea typeface="Georgia"/>
                <a:cs typeface="Georgia"/>
                <a:sym typeface="Georgia"/>
              </a:defRPr>
            </a:lvl1pPr>
            <a:lvl2pPr marL="457200" marR="0" indent="0" algn="l" rtl="0">
              <a:spcBef>
                <a:spcPts val="0"/>
              </a:spcBef>
              <a:defRPr sz="1800" b="0" i="0" u="none" strike="noStrike" cap="none" baseline="0">
                <a:solidFill>
                  <a:schemeClr val="dk1"/>
                </a:solidFill>
                <a:latin typeface="Georgia"/>
                <a:ea typeface="Georgia"/>
                <a:cs typeface="Georgia"/>
                <a:sym typeface="Georgia"/>
              </a:defRPr>
            </a:lvl2pPr>
            <a:lvl3pPr marL="914400" marR="0" indent="0" algn="l" rtl="0">
              <a:spcBef>
                <a:spcPts val="0"/>
              </a:spcBef>
              <a:defRPr sz="1800" b="0" i="0" u="none" strike="noStrike" cap="none" baseline="0">
                <a:solidFill>
                  <a:schemeClr val="dk1"/>
                </a:solidFill>
                <a:latin typeface="Georgia"/>
                <a:ea typeface="Georgia"/>
                <a:cs typeface="Georgia"/>
                <a:sym typeface="Georgia"/>
              </a:defRPr>
            </a:lvl3pPr>
            <a:lvl4pPr marL="1371600" marR="0" indent="0" algn="l" rtl="0">
              <a:spcBef>
                <a:spcPts val="0"/>
              </a:spcBef>
              <a:defRPr sz="1800" b="0" i="0" u="none" strike="noStrike" cap="none" baseline="0">
                <a:solidFill>
                  <a:schemeClr val="dk1"/>
                </a:solidFill>
                <a:latin typeface="Georgia"/>
                <a:ea typeface="Georgia"/>
                <a:cs typeface="Georgia"/>
                <a:sym typeface="Georgia"/>
              </a:defRPr>
            </a:lvl4pPr>
            <a:lvl5pPr marL="1828800" marR="0" indent="0" algn="l" rtl="0">
              <a:spcBef>
                <a:spcPts val="0"/>
              </a:spcBef>
              <a:defRPr sz="1800" b="0" i="0" u="none" strike="noStrike" cap="none" baseline="0">
                <a:solidFill>
                  <a:schemeClr val="dk1"/>
                </a:solidFill>
                <a:latin typeface="Georgia"/>
                <a:ea typeface="Georgia"/>
                <a:cs typeface="Georgia"/>
                <a:sym typeface="Georgia"/>
              </a:defRPr>
            </a:lvl5pPr>
            <a:lvl6pPr marL="2286000" marR="0" indent="0" algn="l" rtl="0">
              <a:spcBef>
                <a:spcPts val="0"/>
              </a:spcBef>
              <a:defRPr sz="1800" b="0" i="0" u="none" strike="noStrike" cap="none" baseline="0">
                <a:solidFill>
                  <a:schemeClr val="dk1"/>
                </a:solidFill>
                <a:latin typeface="Georgia"/>
                <a:ea typeface="Georgia"/>
                <a:cs typeface="Georgia"/>
                <a:sym typeface="Georgia"/>
              </a:defRPr>
            </a:lvl6pPr>
            <a:lvl7pPr marL="2743200" marR="0" indent="0" algn="l" rtl="0">
              <a:spcBef>
                <a:spcPts val="0"/>
              </a:spcBef>
              <a:defRPr sz="1800" b="0" i="0" u="none" strike="noStrike" cap="none" baseline="0">
                <a:solidFill>
                  <a:schemeClr val="dk1"/>
                </a:solidFill>
                <a:latin typeface="Georgia"/>
                <a:ea typeface="Georgia"/>
                <a:cs typeface="Georgia"/>
                <a:sym typeface="Georgia"/>
              </a:defRPr>
            </a:lvl7pPr>
            <a:lvl8pPr marL="3200400" marR="0" indent="0" algn="l" rtl="0">
              <a:spcBef>
                <a:spcPts val="0"/>
              </a:spcBef>
              <a:defRPr sz="1800" b="0" i="0" u="none" strike="noStrike" cap="none" baseline="0">
                <a:solidFill>
                  <a:schemeClr val="dk1"/>
                </a:solidFill>
                <a:latin typeface="Georgia"/>
                <a:ea typeface="Georgia"/>
                <a:cs typeface="Georgia"/>
                <a:sym typeface="Georgia"/>
              </a:defRPr>
            </a:lvl8pPr>
            <a:lvl9pPr marL="3657600" marR="0" indent="0" algn="l" rtl="0">
              <a:spcBef>
                <a:spcPts val="0"/>
              </a:spcBef>
              <a:defRPr sz="1800" b="0" i="0" u="none" strike="noStrike" cap="none" baseline="0">
                <a:solidFill>
                  <a:schemeClr val="dk1"/>
                </a:solidFill>
                <a:latin typeface="Georgia"/>
                <a:ea typeface="Georgia"/>
                <a:cs typeface="Georgia"/>
                <a:sym typeface="Georgia"/>
              </a:defRPr>
            </a:lvl9pPr>
          </a:lstStyle>
          <a:p>
            <a:endParaRPr/>
          </a:p>
        </p:txBody>
      </p:sp>
      <p:sp>
        <p:nvSpPr>
          <p:cNvPr id="26" name="Shape 26"/>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chemeClr val="dk2"/>
                </a:solidFill>
                <a:latin typeface="Georgia"/>
                <a:ea typeface="Georgia"/>
                <a:cs typeface="Georgia"/>
                <a:sym typeface="Georgia"/>
              </a:rPr>
              <a:t>‹#›</a:t>
            </a:fld>
            <a:endParaRPr lang="en-US" sz="1200" b="0" i="0" u="none" strike="noStrike" cap="none" baseline="0">
              <a:solidFill>
                <a:schemeClr val="dk2"/>
              </a:solidFill>
              <a:latin typeface="Georgia"/>
              <a:ea typeface="Georgia"/>
              <a:cs typeface="Georgia"/>
              <a:sym typeface="Georgia"/>
            </a:endParaRPr>
          </a:p>
        </p:txBody>
      </p:sp>
      <p:sp>
        <p:nvSpPr>
          <p:cNvPr id="27" name="Shape 27"/>
          <p:cNvSpPr txBox="1">
            <a:spLocks noGrp="1"/>
          </p:cNvSpPr>
          <p:nvPr>
            <p:ph type="title"/>
          </p:nvPr>
        </p:nvSpPr>
        <p:spPr>
          <a:xfrm>
            <a:off x="736456" y="3200399"/>
            <a:ext cx="7696199" cy="1295401"/>
          </a:xfrm>
          <a:prstGeom prst="rect">
            <a:avLst/>
          </a:prstGeom>
          <a:noFill/>
          <a:ln>
            <a:noFill/>
          </a:ln>
        </p:spPr>
        <p:txBody>
          <a:bodyPr lIns="91425" tIns="91425" rIns="91425" bIns="91425" anchor="b" anchorCtr="0"/>
          <a:lstStyle>
            <a:lvl1pPr algn="ctr" rtl="0">
              <a:spcBef>
                <a:spcPts val="0"/>
              </a:spcBef>
              <a:buClr>
                <a:srgbClr val="746425"/>
              </a:buClr>
              <a:buFont typeface="Georgia"/>
              <a:buNone/>
              <a:defRPr sz="4000" cap="none" baseline="0">
                <a:solidFill>
                  <a:srgbClr val="746425"/>
                </a:solidFill>
                <a:latin typeface="Georgia"/>
                <a:ea typeface="Georgia"/>
                <a:cs typeface="Georgia"/>
                <a:sym typeface="Georgia"/>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28" name="Shape 28"/>
          <p:cNvSpPr/>
          <p:nvPr/>
        </p:nvSpPr>
        <p:spPr>
          <a:xfrm>
            <a:off x="675495" y="4541519"/>
            <a:ext cx="7818120" cy="664366"/>
          </a:xfrm>
          <a:prstGeom prst="rect">
            <a:avLst/>
          </a:prstGeom>
          <a:solidFill>
            <a:schemeClr val="accent1"/>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29" name="Shape 29"/>
          <p:cNvSpPr txBox="1">
            <a:spLocks noGrp="1"/>
          </p:cNvSpPr>
          <p:nvPr>
            <p:ph type="body" idx="1"/>
          </p:nvPr>
        </p:nvSpPr>
        <p:spPr>
          <a:xfrm>
            <a:off x="736456" y="4607510"/>
            <a:ext cx="7696199" cy="523782"/>
          </a:xfrm>
          <a:prstGeom prst="rect">
            <a:avLst/>
          </a:prstGeom>
          <a:noFill/>
          <a:ln>
            <a:noFill/>
          </a:ln>
        </p:spPr>
        <p:txBody>
          <a:bodyPr lIns="91425" tIns="91425" rIns="91425" bIns="91425" anchor="ctr" anchorCtr="0"/>
          <a:lstStyle>
            <a:lvl1pPr marL="0" indent="0" algn="ctr" rtl="0">
              <a:spcBef>
                <a:spcPts val="0"/>
              </a:spcBef>
              <a:buClr>
                <a:srgbClr val="FFFFFF"/>
              </a:buClr>
              <a:buFont typeface="Georgia"/>
              <a:buNone/>
              <a:defRPr sz="2000" cap="none" baseline="0">
                <a:solidFill>
                  <a:srgbClr val="FFFFFF"/>
                </a:solidFill>
              </a:defRPr>
            </a:lvl1pPr>
            <a:lvl2pPr marL="457200" indent="0" rtl="0">
              <a:spcBef>
                <a:spcPts val="0"/>
              </a:spcBef>
              <a:buClr>
                <a:srgbClr val="888888"/>
              </a:buClr>
              <a:buFont typeface="Georgia"/>
              <a:buNone/>
              <a:defRPr sz="1800">
                <a:solidFill>
                  <a:srgbClr val="888888"/>
                </a:solidFill>
              </a:defRPr>
            </a:lvl2pPr>
            <a:lvl3pPr marL="914400" indent="0" rtl="0">
              <a:spcBef>
                <a:spcPts val="0"/>
              </a:spcBef>
              <a:buClr>
                <a:srgbClr val="888888"/>
              </a:buClr>
              <a:buFont typeface="Georgia"/>
              <a:buNone/>
              <a:defRPr sz="1600">
                <a:solidFill>
                  <a:srgbClr val="888888"/>
                </a:solidFill>
              </a:defRPr>
            </a:lvl3pPr>
            <a:lvl4pPr marL="1371600" indent="0" rtl="0">
              <a:spcBef>
                <a:spcPts val="0"/>
              </a:spcBef>
              <a:buClr>
                <a:srgbClr val="888888"/>
              </a:buClr>
              <a:buFont typeface="Georgia"/>
              <a:buNone/>
              <a:defRPr sz="1400">
                <a:solidFill>
                  <a:srgbClr val="888888"/>
                </a:solidFill>
              </a:defRPr>
            </a:lvl4pPr>
            <a:lvl5pPr marL="1828800" indent="0" rtl="0">
              <a:spcBef>
                <a:spcPts val="0"/>
              </a:spcBef>
              <a:buClr>
                <a:srgbClr val="888888"/>
              </a:buClr>
              <a:buFont typeface="Georgia"/>
              <a:buNone/>
              <a:defRPr sz="1400">
                <a:solidFill>
                  <a:srgbClr val="888888"/>
                </a:solidFill>
              </a:defRPr>
            </a:lvl5pPr>
            <a:lvl6pPr marL="2286000" indent="0" rtl="0">
              <a:spcBef>
                <a:spcPts val="0"/>
              </a:spcBef>
              <a:buClr>
                <a:srgbClr val="888888"/>
              </a:buClr>
              <a:buFont typeface="Georgia"/>
              <a:buNone/>
              <a:defRPr sz="1400">
                <a:solidFill>
                  <a:srgbClr val="888888"/>
                </a:solidFill>
              </a:defRPr>
            </a:lvl6pPr>
            <a:lvl7pPr marL="2743200" indent="0" rtl="0">
              <a:spcBef>
                <a:spcPts val="0"/>
              </a:spcBef>
              <a:buClr>
                <a:srgbClr val="888888"/>
              </a:buClr>
              <a:buFont typeface="Georgia"/>
              <a:buNone/>
              <a:defRPr sz="1400">
                <a:solidFill>
                  <a:srgbClr val="888888"/>
                </a:solidFill>
              </a:defRPr>
            </a:lvl7pPr>
            <a:lvl8pPr marL="3200400" indent="0" rtl="0">
              <a:spcBef>
                <a:spcPts val="0"/>
              </a:spcBef>
              <a:buClr>
                <a:srgbClr val="888888"/>
              </a:buClr>
              <a:buFont typeface="Georgia"/>
              <a:buNone/>
              <a:defRPr sz="1400">
                <a:solidFill>
                  <a:srgbClr val="888888"/>
                </a:solidFill>
              </a:defRPr>
            </a:lvl8pPr>
            <a:lvl9pPr marL="3657600" indent="0" rtl="0">
              <a:spcBef>
                <a:spcPts val="0"/>
              </a:spcBef>
              <a:buClr>
                <a:srgbClr val="888888"/>
              </a:buClr>
              <a:buFont typeface="Georgia"/>
              <a:buNone/>
              <a:defRPr sz="1400">
                <a:solidFill>
                  <a:srgbClr val="888888"/>
                </a:solidFill>
              </a:defRPr>
            </a:lvl9pPr>
          </a:lstStyle>
          <a:p>
            <a:endParaRPr/>
          </a:p>
        </p:txBody>
      </p:sp>
      <p:sp>
        <p:nvSpPr>
          <p:cNvPr id="30" name="Shape 30"/>
          <p:cNvSpPr/>
          <p:nvPr/>
        </p:nvSpPr>
        <p:spPr>
          <a:xfrm>
            <a:off x="675756" y="3124200"/>
            <a:ext cx="7817599" cy="2077719"/>
          </a:xfrm>
          <a:prstGeom prst="rect">
            <a:avLst/>
          </a:prstGeom>
          <a:noFill/>
          <a:ln w="9525" cap="flat" cmpd="dbl">
            <a:solidFill>
              <a:srgbClr val="AE9638"/>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pic>
        <p:nvPicPr>
          <p:cNvPr id="31" name="Shape 31"/>
          <p:cNvPicPr preferRelativeResize="0"/>
          <p:nvPr/>
        </p:nvPicPr>
        <p:blipFill rotWithShape="1">
          <a:blip r:embed="rId2">
            <a:alphaModFix/>
          </a:blip>
          <a:srcRect/>
          <a:stretch/>
        </p:blipFill>
        <p:spPr>
          <a:xfrm>
            <a:off x="152401" y="281721"/>
            <a:ext cx="1524000" cy="1470878"/>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Title Only">
    <p:bg>
      <p:bgPr>
        <a:solidFill>
          <a:srgbClr val="D9D2E0"/>
        </a:solidFill>
        <a:effectLst/>
      </p:bgPr>
    </p:bg>
    <p:spTree>
      <p:nvGrpSpPr>
        <p:cNvPr id="1" name="Shape 118"/>
        <p:cNvGrpSpPr/>
        <p:nvPr/>
      </p:nvGrpSpPr>
      <p:grpSpPr>
        <a:xfrm>
          <a:off x="0" y="0"/>
          <a:ext cx="0" cy="0"/>
          <a:chOff x="0" y="0"/>
          <a:chExt cx="0" cy="0"/>
        </a:xfrm>
      </p:grpSpPr>
      <p:sp>
        <p:nvSpPr>
          <p:cNvPr id="119" name="Shape 119"/>
          <p:cNvSpPr/>
          <p:nvPr/>
        </p:nvSpPr>
        <p:spPr>
          <a:xfrm>
            <a:off x="91440" y="101600"/>
            <a:ext cx="8961120" cy="6664959"/>
          </a:xfrm>
          <a:prstGeom prst="roundRect">
            <a:avLst>
              <a:gd name="adj" fmla="val 1735"/>
            </a:avLst>
          </a:prstGeom>
          <a:solidFill>
            <a:srgbClr val="D9D2E0"/>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120" name="Shape 120"/>
          <p:cNvSpPr txBox="1">
            <a:spLocks noGrp="1"/>
          </p:cNvSpPr>
          <p:nvPr>
            <p:ph type="title"/>
          </p:nvPr>
        </p:nvSpPr>
        <p:spPr>
          <a:xfrm>
            <a:off x="1414462" y="408371"/>
            <a:ext cx="6891338" cy="1039426"/>
          </a:xfrm>
          <a:prstGeom prst="rect">
            <a:avLst/>
          </a:prstGeom>
          <a:noFill/>
          <a:ln>
            <a:noFill/>
          </a:ln>
        </p:spPr>
        <p:txBody>
          <a:bodyPr lIns="91425" tIns="91425" rIns="91425" bIns="91425" anchor="ctr" anchorCtr="0"/>
          <a:lstStyle>
            <a:lvl1pPr marL="0" marR="0" indent="0" algn="ctr" rtl="0">
              <a:lnSpc>
                <a:spcPct val="100000"/>
              </a:lnSpc>
              <a:spcBef>
                <a:spcPts val="0"/>
              </a:spcBef>
              <a:spcAft>
                <a:spcPts val="0"/>
              </a:spcAft>
              <a:buClr>
                <a:srgbClr val="AE9638"/>
              </a:buClr>
              <a:buFont typeface="Georgia"/>
              <a:buNone/>
              <a:defRPr sz="1100" cap="none" baseline="0">
                <a:solidFill>
                  <a:srgbClr val="AE9638"/>
                </a:solidFill>
                <a:latin typeface="Georgia"/>
                <a:ea typeface="Georgia"/>
                <a:cs typeface="Georgia"/>
                <a:sym typeface="Georgia"/>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21" name="Shape 121"/>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chemeClr val="dk2"/>
                </a:solidFill>
                <a:latin typeface="Georgia"/>
                <a:ea typeface="Georgia"/>
                <a:cs typeface="Georgia"/>
                <a:sym typeface="Georgia"/>
              </a:defRPr>
            </a:lvl1pPr>
            <a:lvl2pPr marL="457200" marR="0" indent="0" algn="l" rtl="0">
              <a:spcBef>
                <a:spcPts val="0"/>
              </a:spcBef>
              <a:defRPr sz="1800" b="0" i="0" u="none" strike="noStrike" cap="none" baseline="0">
                <a:solidFill>
                  <a:schemeClr val="dk1"/>
                </a:solidFill>
                <a:latin typeface="Georgia"/>
                <a:ea typeface="Georgia"/>
                <a:cs typeface="Georgia"/>
                <a:sym typeface="Georgia"/>
              </a:defRPr>
            </a:lvl2pPr>
            <a:lvl3pPr marL="914400" marR="0" indent="0" algn="l" rtl="0">
              <a:spcBef>
                <a:spcPts val="0"/>
              </a:spcBef>
              <a:defRPr sz="1800" b="0" i="0" u="none" strike="noStrike" cap="none" baseline="0">
                <a:solidFill>
                  <a:schemeClr val="dk1"/>
                </a:solidFill>
                <a:latin typeface="Georgia"/>
                <a:ea typeface="Georgia"/>
                <a:cs typeface="Georgia"/>
                <a:sym typeface="Georgia"/>
              </a:defRPr>
            </a:lvl3pPr>
            <a:lvl4pPr marL="1371600" marR="0" indent="0" algn="l" rtl="0">
              <a:spcBef>
                <a:spcPts val="0"/>
              </a:spcBef>
              <a:defRPr sz="1800" b="0" i="0" u="none" strike="noStrike" cap="none" baseline="0">
                <a:solidFill>
                  <a:schemeClr val="dk1"/>
                </a:solidFill>
                <a:latin typeface="Georgia"/>
                <a:ea typeface="Georgia"/>
                <a:cs typeface="Georgia"/>
                <a:sym typeface="Georgia"/>
              </a:defRPr>
            </a:lvl4pPr>
            <a:lvl5pPr marL="1828800" marR="0" indent="0" algn="l" rtl="0">
              <a:spcBef>
                <a:spcPts val="0"/>
              </a:spcBef>
              <a:defRPr sz="1800" b="0" i="0" u="none" strike="noStrike" cap="none" baseline="0">
                <a:solidFill>
                  <a:schemeClr val="dk1"/>
                </a:solidFill>
                <a:latin typeface="Georgia"/>
                <a:ea typeface="Georgia"/>
                <a:cs typeface="Georgia"/>
                <a:sym typeface="Georgia"/>
              </a:defRPr>
            </a:lvl5pPr>
            <a:lvl6pPr marL="2286000" marR="0" indent="0" algn="l" rtl="0">
              <a:spcBef>
                <a:spcPts val="0"/>
              </a:spcBef>
              <a:defRPr sz="1800" b="0" i="0" u="none" strike="noStrike" cap="none" baseline="0">
                <a:solidFill>
                  <a:schemeClr val="dk1"/>
                </a:solidFill>
                <a:latin typeface="Georgia"/>
                <a:ea typeface="Georgia"/>
                <a:cs typeface="Georgia"/>
                <a:sym typeface="Georgia"/>
              </a:defRPr>
            </a:lvl6pPr>
            <a:lvl7pPr marL="2743200" marR="0" indent="0" algn="l" rtl="0">
              <a:spcBef>
                <a:spcPts val="0"/>
              </a:spcBef>
              <a:defRPr sz="1800" b="0" i="0" u="none" strike="noStrike" cap="none" baseline="0">
                <a:solidFill>
                  <a:schemeClr val="dk1"/>
                </a:solidFill>
                <a:latin typeface="Georgia"/>
                <a:ea typeface="Georgia"/>
                <a:cs typeface="Georgia"/>
                <a:sym typeface="Georgia"/>
              </a:defRPr>
            </a:lvl7pPr>
            <a:lvl8pPr marL="3200400" marR="0" indent="0" algn="l" rtl="0">
              <a:spcBef>
                <a:spcPts val="0"/>
              </a:spcBef>
              <a:defRPr sz="1800" b="0" i="0" u="none" strike="noStrike" cap="none" baseline="0">
                <a:solidFill>
                  <a:schemeClr val="dk1"/>
                </a:solidFill>
                <a:latin typeface="Georgia"/>
                <a:ea typeface="Georgia"/>
                <a:cs typeface="Georgia"/>
                <a:sym typeface="Georgia"/>
              </a:defRPr>
            </a:lvl8pPr>
            <a:lvl9pPr marL="3657600" marR="0" indent="0" algn="l" rtl="0">
              <a:spcBef>
                <a:spcPts val="0"/>
              </a:spcBef>
              <a:defRPr sz="1800" b="0" i="0" u="none" strike="noStrike" cap="none" baseline="0">
                <a:solidFill>
                  <a:schemeClr val="dk1"/>
                </a:solidFill>
                <a:latin typeface="Georgia"/>
                <a:ea typeface="Georgia"/>
                <a:cs typeface="Georgia"/>
                <a:sym typeface="Georgia"/>
              </a:defRPr>
            </a:lvl9pPr>
          </a:lstStyle>
          <a:p>
            <a:endParaRPr/>
          </a:p>
        </p:txBody>
      </p:sp>
      <p:sp>
        <p:nvSpPr>
          <p:cNvPr id="122" name="Shape 122"/>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chemeClr val="dk2"/>
                </a:solidFill>
                <a:latin typeface="Georgia"/>
                <a:ea typeface="Georgia"/>
                <a:cs typeface="Georgia"/>
                <a:sym typeface="Georgia"/>
              </a:defRPr>
            </a:lvl1pPr>
            <a:lvl2pPr marL="457200" marR="0" indent="0" algn="l" rtl="0">
              <a:spcBef>
                <a:spcPts val="0"/>
              </a:spcBef>
              <a:defRPr sz="1800" b="0" i="0" u="none" strike="noStrike" cap="none" baseline="0">
                <a:solidFill>
                  <a:schemeClr val="dk1"/>
                </a:solidFill>
                <a:latin typeface="Georgia"/>
                <a:ea typeface="Georgia"/>
                <a:cs typeface="Georgia"/>
                <a:sym typeface="Georgia"/>
              </a:defRPr>
            </a:lvl2pPr>
            <a:lvl3pPr marL="914400" marR="0" indent="0" algn="l" rtl="0">
              <a:spcBef>
                <a:spcPts val="0"/>
              </a:spcBef>
              <a:defRPr sz="1800" b="0" i="0" u="none" strike="noStrike" cap="none" baseline="0">
                <a:solidFill>
                  <a:schemeClr val="dk1"/>
                </a:solidFill>
                <a:latin typeface="Georgia"/>
                <a:ea typeface="Georgia"/>
                <a:cs typeface="Georgia"/>
                <a:sym typeface="Georgia"/>
              </a:defRPr>
            </a:lvl3pPr>
            <a:lvl4pPr marL="1371600" marR="0" indent="0" algn="l" rtl="0">
              <a:spcBef>
                <a:spcPts val="0"/>
              </a:spcBef>
              <a:defRPr sz="1800" b="0" i="0" u="none" strike="noStrike" cap="none" baseline="0">
                <a:solidFill>
                  <a:schemeClr val="dk1"/>
                </a:solidFill>
                <a:latin typeface="Georgia"/>
                <a:ea typeface="Georgia"/>
                <a:cs typeface="Georgia"/>
                <a:sym typeface="Georgia"/>
              </a:defRPr>
            </a:lvl4pPr>
            <a:lvl5pPr marL="1828800" marR="0" indent="0" algn="l" rtl="0">
              <a:spcBef>
                <a:spcPts val="0"/>
              </a:spcBef>
              <a:defRPr sz="1800" b="0" i="0" u="none" strike="noStrike" cap="none" baseline="0">
                <a:solidFill>
                  <a:schemeClr val="dk1"/>
                </a:solidFill>
                <a:latin typeface="Georgia"/>
                <a:ea typeface="Georgia"/>
                <a:cs typeface="Georgia"/>
                <a:sym typeface="Georgia"/>
              </a:defRPr>
            </a:lvl5pPr>
            <a:lvl6pPr marL="2286000" marR="0" indent="0" algn="l" rtl="0">
              <a:spcBef>
                <a:spcPts val="0"/>
              </a:spcBef>
              <a:defRPr sz="1800" b="0" i="0" u="none" strike="noStrike" cap="none" baseline="0">
                <a:solidFill>
                  <a:schemeClr val="dk1"/>
                </a:solidFill>
                <a:latin typeface="Georgia"/>
                <a:ea typeface="Georgia"/>
                <a:cs typeface="Georgia"/>
                <a:sym typeface="Georgia"/>
              </a:defRPr>
            </a:lvl6pPr>
            <a:lvl7pPr marL="2743200" marR="0" indent="0" algn="l" rtl="0">
              <a:spcBef>
                <a:spcPts val="0"/>
              </a:spcBef>
              <a:defRPr sz="1800" b="0" i="0" u="none" strike="noStrike" cap="none" baseline="0">
                <a:solidFill>
                  <a:schemeClr val="dk1"/>
                </a:solidFill>
                <a:latin typeface="Georgia"/>
                <a:ea typeface="Georgia"/>
                <a:cs typeface="Georgia"/>
                <a:sym typeface="Georgia"/>
              </a:defRPr>
            </a:lvl7pPr>
            <a:lvl8pPr marL="3200400" marR="0" indent="0" algn="l" rtl="0">
              <a:spcBef>
                <a:spcPts val="0"/>
              </a:spcBef>
              <a:defRPr sz="1800" b="0" i="0" u="none" strike="noStrike" cap="none" baseline="0">
                <a:solidFill>
                  <a:schemeClr val="dk1"/>
                </a:solidFill>
                <a:latin typeface="Georgia"/>
                <a:ea typeface="Georgia"/>
                <a:cs typeface="Georgia"/>
                <a:sym typeface="Georgia"/>
              </a:defRPr>
            </a:lvl8pPr>
            <a:lvl9pPr marL="3657600" marR="0" indent="0" algn="l" rtl="0">
              <a:spcBef>
                <a:spcPts val="0"/>
              </a:spcBef>
              <a:defRPr sz="1800" b="0" i="0" u="none" strike="noStrike" cap="none" baseline="0">
                <a:solidFill>
                  <a:schemeClr val="dk1"/>
                </a:solidFill>
                <a:latin typeface="Georgia"/>
                <a:ea typeface="Georgia"/>
                <a:cs typeface="Georgia"/>
                <a:sym typeface="Georgia"/>
              </a:defRPr>
            </a:lvl9pPr>
          </a:lstStyle>
          <a:p>
            <a:endParaRPr/>
          </a:p>
        </p:txBody>
      </p:sp>
      <p:sp>
        <p:nvSpPr>
          <p:cNvPr id="123" name="Shape 123"/>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chemeClr val="dk2"/>
                </a:solidFill>
                <a:latin typeface="Georgia"/>
                <a:ea typeface="Georgia"/>
                <a:cs typeface="Georgia"/>
                <a:sym typeface="Georgia"/>
              </a:rPr>
              <a:t>‹#›</a:t>
            </a:fld>
            <a:endParaRPr lang="en-US" sz="1200" b="0" i="0" u="none" strike="noStrike" cap="none" baseline="0">
              <a:solidFill>
                <a:schemeClr val="dk2"/>
              </a:solidFill>
              <a:latin typeface="Georgia"/>
              <a:ea typeface="Georgia"/>
              <a:cs typeface="Georgia"/>
              <a:sym typeface="Georgia"/>
            </a:endParaRPr>
          </a:p>
        </p:txBody>
      </p:sp>
      <p:pic>
        <p:nvPicPr>
          <p:cNvPr id="124" name="Shape 124"/>
          <p:cNvPicPr preferRelativeResize="0"/>
          <p:nvPr/>
        </p:nvPicPr>
        <p:blipFill rotWithShape="1">
          <a:blip r:embed="rId2">
            <a:alphaModFix/>
          </a:blip>
          <a:srcRect/>
          <a:stretch/>
        </p:blipFill>
        <p:spPr>
          <a:xfrm>
            <a:off x="381000" y="228600"/>
            <a:ext cx="1033463" cy="1335074"/>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bg>
      <p:bgPr>
        <a:solidFill>
          <a:srgbClr val="D9D2E0"/>
        </a:solidFill>
        <a:effectLst/>
      </p:bgPr>
    </p:bg>
    <p:spTree>
      <p:nvGrpSpPr>
        <p:cNvPr id="1" name="Shape 125"/>
        <p:cNvGrpSpPr/>
        <p:nvPr/>
      </p:nvGrpSpPr>
      <p:grpSpPr>
        <a:xfrm>
          <a:off x="0" y="0"/>
          <a:ext cx="0" cy="0"/>
          <a:chOff x="0" y="0"/>
          <a:chExt cx="0" cy="0"/>
        </a:xfrm>
      </p:grpSpPr>
      <p:sp>
        <p:nvSpPr>
          <p:cNvPr id="126" name="Shape 126"/>
          <p:cNvSpPr/>
          <p:nvPr/>
        </p:nvSpPr>
        <p:spPr>
          <a:xfrm>
            <a:off x="0" y="0"/>
            <a:ext cx="9144000" cy="6858000"/>
          </a:xfrm>
          <a:prstGeom prst="rect">
            <a:avLst/>
          </a:prstGeom>
          <a:solidFill>
            <a:srgbClr val="FFFFFF"/>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127" name="Shape 127"/>
          <p:cNvSpPr/>
          <p:nvPr/>
        </p:nvSpPr>
        <p:spPr>
          <a:xfrm>
            <a:off x="91440" y="101600"/>
            <a:ext cx="8961120" cy="6664959"/>
          </a:xfrm>
          <a:prstGeom prst="roundRect">
            <a:avLst>
              <a:gd name="adj" fmla="val 1735"/>
            </a:avLst>
          </a:prstGeom>
          <a:solidFill>
            <a:srgbClr val="D9D2E0"/>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128" name="Shape 128"/>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chemeClr val="dk2"/>
                </a:solidFill>
                <a:latin typeface="Georgia"/>
                <a:ea typeface="Georgia"/>
                <a:cs typeface="Georgia"/>
                <a:sym typeface="Georgia"/>
              </a:defRPr>
            </a:lvl1pPr>
            <a:lvl2pPr marL="457200" marR="0" indent="0" algn="l" rtl="0">
              <a:spcBef>
                <a:spcPts val="0"/>
              </a:spcBef>
              <a:defRPr sz="1800" b="0" i="0" u="none" strike="noStrike" cap="none" baseline="0">
                <a:solidFill>
                  <a:schemeClr val="dk1"/>
                </a:solidFill>
                <a:latin typeface="Georgia"/>
                <a:ea typeface="Georgia"/>
                <a:cs typeface="Georgia"/>
                <a:sym typeface="Georgia"/>
              </a:defRPr>
            </a:lvl2pPr>
            <a:lvl3pPr marL="914400" marR="0" indent="0" algn="l" rtl="0">
              <a:spcBef>
                <a:spcPts val="0"/>
              </a:spcBef>
              <a:defRPr sz="1800" b="0" i="0" u="none" strike="noStrike" cap="none" baseline="0">
                <a:solidFill>
                  <a:schemeClr val="dk1"/>
                </a:solidFill>
                <a:latin typeface="Georgia"/>
                <a:ea typeface="Georgia"/>
                <a:cs typeface="Georgia"/>
                <a:sym typeface="Georgia"/>
              </a:defRPr>
            </a:lvl3pPr>
            <a:lvl4pPr marL="1371600" marR="0" indent="0" algn="l" rtl="0">
              <a:spcBef>
                <a:spcPts val="0"/>
              </a:spcBef>
              <a:defRPr sz="1800" b="0" i="0" u="none" strike="noStrike" cap="none" baseline="0">
                <a:solidFill>
                  <a:schemeClr val="dk1"/>
                </a:solidFill>
                <a:latin typeface="Georgia"/>
                <a:ea typeface="Georgia"/>
                <a:cs typeface="Georgia"/>
                <a:sym typeface="Georgia"/>
              </a:defRPr>
            </a:lvl4pPr>
            <a:lvl5pPr marL="1828800" marR="0" indent="0" algn="l" rtl="0">
              <a:spcBef>
                <a:spcPts val="0"/>
              </a:spcBef>
              <a:defRPr sz="1800" b="0" i="0" u="none" strike="noStrike" cap="none" baseline="0">
                <a:solidFill>
                  <a:schemeClr val="dk1"/>
                </a:solidFill>
                <a:latin typeface="Georgia"/>
                <a:ea typeface="Georgia"/>
                <a:cs typeface="Georgia"/>
                <a:sym typeface="Georgia"/>
              </a:defRPr>
            </a:lvl5pPr>
            <a:lvl6pPr marL="2286000" marR="0" indent="0" algn="l" rtl="0">
              <a:spcBef>
                <a:spcPts val="0"/>
              </a:spcBef>
              <a:defRPr sz="1800" b="0" i="0" u="none" strike="noStrike" cap="none" baseline="0">
                <a:solidFill>
                  <a:schemeClr val="dk1"/>
                </a:solidFill>
                <a:latin typeface="Georgia"/>
                <a:ea typeface="Georgia"/>
                <a:cs typeface="Georgia"/>
                <a:sym typeface="Georgia"/>
              </a:defRPr>
            </a:lvl6pPr>
            <a:lvl7pPr marL="2743200" marR="0" indent="0" algn="l" rtl="0">
              <a:spcBef>
                <a:spcPts val="0"/>
              </a:spcBef>
              <a:defRPr sz="1800" b="0" i="0" u="none" strike="noStrike" cap="none" baseline="0">
                <a:solidFill>
                  <a:schemeClr val="dk1"/>
                </a:solidFill>
                <a:latin typeface="Georgia"/>
                <a:ea typeface="Georgia"/>
                <a:cs typeface="Georgia"/>
                <a:sym typeface="Georgia"/>
              </a:defRPr>
            </a:lvl7pPr>
            <a:lvl8pPr marL="3200400" marR="0" indent="0" algn="l" rtl="0">
              <a:spcBef>
                <a:spcPts val="0"/>
              </a:spcBef>
              <a:defRPr sz="1800" b="0" i="0" u="none" strike="noStrike" cap="none" baseline="0">
                <a:solidFill>
                  <a:schemeClr val="dk1"/>
                </a:solidFill>
                <a:latin typeface="Georgia"/>
                <a:ea typeface="Georgia"/>
                <a:cs typeface="Georgia"/>
                <a:sym typeface="Georgia"/>
              </a:defRPr>
            </a:lvl8pPr>
            <a:lvl9pPr marL="3657600" marR="0" indent="0" algn="l" rtl="0">
              <a:spcBef>
                <a:spcPts val="0"/>
              </a:spcBef>
              <a:defRPr sz="1800" b="0" i="0" u="none" strike="noStrike" cap="none" baseline="0">
                <a:solidFill>
                  <a:schemeClr val="dk1"/>
                </a:solidFill>
                <a:latin typeface="Georgia"/>
                <a:ea typeface="Georgia"/>
                <a:cs typeface="Georgia"/>
                <a:sym typeface="Georgia"/>
              </a:defRPr>
            </a:lvl9pPr>
          </a:lstStyle>
          <a:p>
            <a:endParaRPr/>
          </a:p>
        </p:txBody>
      </p:sp>
      <p:sp>
        <p:nvSpPr>
          <p:cNvPr id="129" name="Shape 129"/>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chemeClr val="dk2"/>
                </a:solidFill>
                <a:latin typeface="Georgia"/>
                <a:ea typeface="Georgia"/>
                <a:cs typeface="Georgia"/>
                <a:sym typeface="Georgia"/>
              </a:defRPr>
            </a:lvl1pPr>
            <a:lvl2pPr marL="457200" marR="0" indent="0" algn="l" rtl="0">
              <a:spcBef>
                <a:spcPts val="0"/>
              </a:spcBef>
              <a:defRPr sz="1800" b="0" i="0" u="none" strike="noStrike" cap="none" baseline="0">
                <a:solidFill>
                  <a:schemeClr val="dk1"/>
                </a:solidFill>
                <a:latin typeface="Georgia"/>
                <a:ea typeface="Georgia"/>
                <a:cs typeface="Georgia"/>
                <a:sym typeface="Georgia"/>
              </a:defRPr>
            </a:lvl2pPr>
            <a:lvl3pPr marL="914400" marR="0" indent="0" algn="l" rtl="0">
              <a:spcBef>
                <a:spcPts val="0"/>
              </a:spcBef>
              <a:defRPr sz="1800" b="0" i="0" u="none" strike="noStrike" cap="none" baseline="0">
                <a:solidFill>
                  <a:schemeClr val="dk1"/>
                </a:solidFill>
                <a:latin typeface="Georgia"/>
                <a:ea typeface="Georgia"/>
                <a:cs typeface="Georgia"/>
                <a:sym typeface="Georgia"/>
              </a:defRPr>
            </a:lvl3pPr>
            <a:lvl4pPr marL="1371600" marR="0" indent="0" algn="l" rtl="0">
              <a:spcBef>
                <a:spcPts val="0"/>
              </a:spcBef>
              <a:defRPr sz="1800" b="0" i="0" u="none" strike="noStrike" cap="none" baseline="0">
                <a:solidFill>
                  <a:schemeClr val="dk1"/>
                </a:solidFill>
                <a:latin typeface="Georgia"/>
                <a:ea typeface="Georgia"/>
                <a:cs typeface="Georgia"/>
                <a:sym typeface="Georgia"/>
              </a:defRPr>
            </a:lvl4pPr>
            <a:lvl5pPr marL="1828800" marR="0" indent="0" algn="l" rtl="0">
              <a:spcBef>
                <a:spcPts val="0"/>
              </a:spcBef>
              <a:defRPr sz="1800" b="0" i="0" u="none" strike="noStrike" cap="none" baseline="0">
                <a:solidFill>
                  <a:schemeClr val="dk1"/>
                </a:solidFill>
                <a:latin typeface="Georgia"/>
                <a:ea typeface="Georgia"/>
                <a:cs typeface="Georgia"/>
                <a:sym typeface="Georgia"/>
              </a:defRPr>
            </a:lvl5pPr>
            <a:lvl6pPr marL="2286000" marR="0" indent="0" algn="l" rtl="0">
              <a:spcBef>
                <a:spcPts val="0"/>
              </a:spcBef>
              <a:defRPr sz="1800" b="0" i="0" u="none" strike="noStrike" cap="none" baseline="0">
                <a:solidFill>
                  <a:schemeClr val="dk1"/>
                </a:solidFill>
                <a:latin typeface="Georgia"/>
                <a:ea typeface="Georgia"/>
                <a:cs typeface="Georgia"/>
                <a:sym typeface="Georgia"/>
              </a:defRPr>
            </a:lvl6pPr>
            <a:lvl7pPr marL="2743200" marR="0" indent="0" algn="l" rtl="0">
              <a:spcBef>
                <a:spcPts val="0"/>
              </a:spcBef>
              <a:defRPr sz="1800" b="0" i="0" u="none" strike="noStrike" cap="none" baseline="0">
                <a:solidFill>
                  <a:schemeClr val="dk1"/>
                </a:solidFill>
                <a:latin typeface="Georgia"/>
                <a:ea typeface="Georgia"/>
                <a:cs typeface="Georgia"/>
                <a:sym typeface="Georgia"/>
              </a:defRPr>
            </a:lvl7pPr>
            <a:lvl8pPr marL="3200400" marR="0" indent="0" algn="l" rtl="0">
              <a:spcBef>
                <a:spcPts val="0"/>
              </a:spcBef>
              <a:defRPr sz="1800" b="0" i="0" u="none" strike="noStrike" cap="none" baseline="0">
                <a:solidFill>
                  <a:schemeClr val="dk1"/>
                </a:solidFill>
                <a:latin typeface="Georgia"/>
                <a:ea typeface="Georgia"/>
                <a:cs typeface="Georgia"/>
                <a:sym typeface="Georgia"/>
              </a:defRPr>
            </a:lvl8pPr>
            <a:lvl9pPr marL="3657600" marR="0" indent="0" algn="l" rtl="0">
              <a:spcBef>
                <a:spcPts val="0"/>
              </a:spcBef>
              <a:defRPr sz="1800" b="0" i="0" u="none" strike="noStrike" cap="none" baseline="0">
                <a:solidFill>
                  <a:schemeClr val="dk1"/>
                </a:solidFill>
                <a:latin typeface="Georgia"/>
                <a:ea typeface="Georgia"/>
                <a:cs typeface="Georgia"/>
                <a:sym typeface="Georgia"/>
              </a:defRPr>
            </a:lvl9pPr>
          </a:lstStyle>
          <a:p>
            <a:endParaRPr/>
          </a:p>
        </p:txBody>
      </p:sp>
      <p:sp>
        <p:nvSpPr>
          <p:cNvPr id="130" name="Shape 130"/>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chemeClr val="dk2"/>
                </a:solidFill>
                <a:latin typeface="Georgia"/>
                <a:ea typeface="Georgia"/>
                <a:cs typeface="Georgia"/>
                <a:sym typeface="Georgia"/>
              </a:rPr>
              <a:t>‹#›</a:t>
            </a:fld>
            <a:endParaRPr lang="en-US" sz="1200" b="0" i="0" u="none" strike="noStrike" cap="none" baseline="0">
              <a:solidFill>
                <a:schemeClr val="dk2"/>
              </a:solidFill>
              <a:latin typeface="Georgia"/>
              <a:ea typeface="Georgia"/>
              <a:cs typeface="Georgia"/>
              <a:sym typeface="Georgia"/>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Blank">
    <p:bg>
      <p:bgPr>
        <a:solidFill>
          <a:srgbClr val="949398"/>
        </a:solidFill>
        <a:effectLst/>
      </p:bgPr>
    </p:bg>
    <p:spTree>
      <p:nvGrpSpPr>
        <p:cNvPr id="1" name="Shape 131"/>
        <p:cNvGrpSpPr/>
        <p:nvPr/>
      </p:nvGrpSpPr>
      <p:grpSpPr>
        <a:xfrm>
          <a:off x="0" y="0"/>
          <a:ext cx="0" cy="0"/>
          <a:chOff x="0" y="0"/>
          <a:chExt cx="0" cy="0"/>
        </a:xfrm>
      </p:grpSpPr>
      <p:sp>
        <p:nvSpPr>
          <p:cNvPr id="132" name="Shape 132"/>
          <p:cNvSpPr/>
          <p:nvPr/>
        </p:nvSpPr>
        <p:spPr>
          <a:xfrm>
            <a:off x="0" y="0"/>
            <a:ext cx="9144000" cy="6858000"/>
          </a:xfrm>
          <a:prstGeom prst="rect">
            <a:avLst/>
          </a:prstGeom>
          <a:solidFill>
            <a:srgbClr val="FFFFFF"/>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133" name="Shape 133"/>
          <p:cNvSpPr/>
          <p:nvPr/>
        </p:nvSpPr>
        <p:spPr>
          <a:xfrm>
            <a:off x="91440" y="101600"/>
            <a:ext cx="8961120" cy="6664959"/>
          </a:xfrm>
          <a:prstGeom prst="roundRect">
            <a:avLst>
              <a:gd name="adj" fmla="val 1735"/>
            </a:avLst>
          </a:prstGeom>
          <a:solidFill>
            <a:srgbClr val="949398"/>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134" name="Shape 134"/>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chemeClr val="lt2"/>
                </a:solidFill>
                <a:latin typeface="Georgia"/>
                <a:ea typeface="Georgia"/>
                <a:cs typeface="Georgia"/>
                <a:sym typeface="Georgia"/>
              </a:defRPr>
            </a:lvl1pPr>
            <a:lvl2pPr marL="457200" marR="0" indent="0" algn="l" rtl="0">
              <a:spcBef>
                <a:spcPts val="0"/>
              </a:spcBef>
              <a:defRPr sz="1800" b="0" i="0" u="none" strike="noStrike" cap="none" baseline="0">
                <a:solidFill>
                  <a:schemeClr val="lt1"/>
                </a:solidFill>
                <a:latin typeface="Georgia"/>
                <a:ea typeface="Georgia"/>
                <a:cs typeface="Georgia"/>
                <a:sym typeface="Georgia"/>
              </a:defRPr>
            </a:lvl2pPr>
            <a:lvl3pPr marL="914400" marR="0" indent="0" algn="l" rtl="0">
              <a:spcBef>
                <a:spcPts val="0"/>
              </a:spcBef>
              <a:defRPr sz="1800" b="0" i="0" u="none" strike="noStrike" cap="none" baseline="0">
                <a:solidFill>
                  <a:schemeClr val="lt1"/>
                </a:solidFill>
                <a:latin typeface="Georgia"/>
                <a:ea typeface="Georgia"/>
                <a:cs typeface="Georgia"/>
                <a:sym typeface="Georgia"/>
              </a:defRPr>
            </a:lvl3pPr>
            <a:lvl4pPr marL="1371600" marR="0" indent="0" algn="l" rtl="0">
              <a:spcBef>
                <a:spcPts val="0"/>
              </a:spcBef>
              <a:defRPr sz="1800" b="0" i="0" u="none" strike="noStrike" cap="none" baseline="0">
                <a:solidFill>
                  <a:schemeClr val="lt1"/>
                </a:solidFill>
                <a:latin typeface="Georgia"/>
                <a:ea typeface="Georgia"/>
                <a:cs typeface="Georgia"/>
                <a:sym typeface="Georgia"/>
              </a:defRPr>
            </a:lvl4pPr>
            <a:lvl5pPr marL="1828800" marR="0" indent="0" algn="l" rtl="0">
              <a:spcBef>
                <a:spcPts val="0"/>
              </a:spcBef>
              <a:defRPr sz="1800" b="0" i="0" u="none" strike="noStrike" cap="none" baseline="0">
                <a:solidFill>
                  <a:schemeClr val="lt1"/>
                </a:solidFill>
                <a:latin typeface="Georgia"/>
                <a:ea typeface="Georgia"/>
                <a:cs typeface="Georgia"/>
                <a:sym typeface="Georgia"/>
              </a:defRPr>
            </a:lvl5pPr>
            <a:lvl6pPr marL="2286000" marR="0" indent="0" algn="l" rtl="0">
              <a:spcBef>
                <a:spcPts val="0"/>
              </a:spcBef>
              <a:defRPr sz="1800" b="0" i="0" u="none" strike="noStrike" cap="none" baseline="0">
                <a:solidFill>
                  <a:schemeClr val="lt1"/>
                </a:solidFill>
                <a:latin typeface="Georgia"/>
                <a:ea typeface="Georgia"/>
                <a:cs typeface="Georgia"/>
                <a:sym typeface="Georgia"/>
              </a:defRPr>
            </a:lvl6pPr>
            <a:lvl7pPr marL="2743200" marR="0" indent="0" algn="l" rtl="0">
              <a:spcBef>
                <a:spcPts val="0"/>
              </a:spcBef>
              <a:defRPr sz="1800" b="0" i="0" u="none" strike="noStrike" cap="none" baseline="0">
                <a:solidFill>
                  <a:schemeClr val="lt1"/>
                </a:solidFill>
                <a:latin typeface="Georgia"/>
                <a:ea typeface="Georgia"/>
                <a:cs typeface="Georgia"/>
                <a:sym typeface="Georgia"/>
              </a:defRPr>
            </a:lvl7pPr>
            <a:lvl8pPr marL="3200400" marR="0" indent="0" algn="l" rtl="0">
              <a:spcBef>
                <a:spcPts val="0"/>
              </a:spcBef>
              <a:defRPr sz="1800" b="0" i="0" u="none" strike="noStrike" cap="none" baseline="0">
                <a:solidFill>
                  <a:schemeClr val="lt1"/>
                </a:solidFill>
                <a:latin typeface="Georgia"/>
                <a:ea typeface="Georgia"/>
                <a:cs typeface="Georgia"/>
                <a:sym typeface="Georgia"/>
              </a:defRPr>
            </a:lvl8pPr>
            <a:lvl9pPr marL="3657600" marR="0" indent="0" algn="l" rtl="0">
              <a:spcBef>
                <a:spcPts val="0"/>
              </a:spcBef>
              <a:defRPr sz="1800" b="0" i="0" u="none" strike="noStrike" cap="none" baseline="0">
                <a:solidFill>
                  <a:schemeClr val="lt1"/>
                </a:solidFill>
                <a:latin typeface="Georgia"/>
                <a:ea typeface="Georgia"/>
                <a:cs typeface="Georgia"/>
                <a:sym typeface="Georgia"/>
              </a:defRPr>
            </a:lvl9pPr>
          </a:lstStyle>
          <a:p>
            <a:endParaRPr/>
          </a:p>
        </p:txBody>
      </p:sp>
      <p:sp>
        <p:nvSpPr>
          <p:cNvPr id="135" name="Shape 135"/>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chemeClr val="lt2"/>
                </a:solidFill>
                <a:latin typeface="Georgia"/>
                <a:ea typeface="Georgia"/>
                <a:cs typeface="Georgia"/>
                <a:sym typeface="Georgia"/>
              </a:defRPr>
            </a:lvl1pPr>
            <a:lvl2pPr marL="457200" marR="0" indent="0" algn="l" rtl="0">
              <a:spcBef>
                <a:spcPts val="0"/>
              </a:spcBef>
              <a:defRPr sz="1800" b="0" i="0" u="none" strike="noStrike" cap="none" baseline="0">
                <a:solidFill>
                  <a:schemeClr val="lt1"/>
                </a:solidFill>
                <a:latin typeface="Georgia"/>
                <a:ea typeface="Georgia"/>
                <a:cs typeface="Georgia"/>
                <a:sym typeface="Georgia"/>
              </a:defRPr>
            </a:lvl2pPr>
            <a:lvl3pPr marL="914400" marR="0" indent="0" algn="l" rtl="0">
              <a:spcBef>
                <a:spcPts val="0"/>
              </a:spcBef>
              <a:defRPr sz="1800" b="0" i="0" u="none" strike="noStrike" cap="none" baseline="0">
                <a:solidFill>
                  <a:schemeClr val="lt1"/>
                </a:solidFill>
                <a:latin typeface="Georgia"/>
                <a:ea typeface="Georgia"/>
                <a:cs typeface="Georgia"/>
                <a:sym typeface="Georgia"/>
              </a:defRPr>
            </a:lvl3pPr>
            <a:lvl4pPr marL="1371600" marR="0" indent="0" algn="l" rtl="0">
              <a:spcBef>
                <a:spcPts val="0"/>
              </a:spcBef>
              <a:defRPr sz="1800" b="0" i="0" u="none" strike="noStrike" cap="none" baseline="0">
                <a:solidFill>
                  <a:schemeClr val="lt1"/>
                </a:solidFill>
                <a:latin typeface="Georgia"/>
                <a:ea typeface="Georgia"/>
                <a:cs typeface="Georgia"/>
                <a:sym typeface="Georgia"/>
              </a:defRPr>
            </a:lvl4pPr>
            <a:lvl5pPr marL="1828800" marR="0" indent="0" algn="l" rtl="0">
              <a:spcBef>
                <a:spcPts val="0"/>
              </a:spcBef>
              <a:defRPr sz="1800" b="0" i="0" u="none" strike="noStrike" cap="none" baseline="0">
                <a:solidFill>
                  <a:schemeClr val="lt1"/>
                </a:solidFill>
                <a:latin typeface="Georgia"/>
                <a:ea typeface="Georgia"/>
                <a:cs typeface="Georgia"/>
                <a:sym typeface="Georgia"/>
              </a:defRPr>
            </a:lvl5pPr>
            <a:lvl6pPr marL="2286000" marR="0" indent="0" algn="l" rtl="0">
              <a:spcBef>
                <a:spcPts val="0"/>
              </a:spcBef>
              <a:defRPr sz="1800" b="0" i="0" u="none" strike="noStrike" cap="none" baseline="0">
                <a:solidFill>
                  <a:schemeClr val="lt1"/>
                </a:solidFill>
                <a:latin typeface="Georgia"/>
                <a:ea typeface="Georgia"/>
                <a:cs typeface="Georgia"/>
                <a:sym typeface="Georgia"/>
              </a:defRPr>
            </a:lvl6pPr>
            <a:lvl7pPr marL="2743200" marR="0" indent="0" algn="l" rtl="0">
              <a:spcBef>
                <a:spcPts val="0"/>
              </a:spcBef>
              <a:defRPr sz="1800" b="0" i="0" u="none" strike="noStrike" cap="none" baseline="0">
                <a:solidFill>
                  <a:schemeClr val="lt1"/>
                </a:solidFill>
                <a:latin typeface="Georgia"/>
                <a:ea typeface="Georgia"/>
                <a:cs typeface="Georgia"/>
                <a:sym typeface="Georgia"/>
              </a:defRPr>
            </a:lvl7pPr>
            <a:lvl8pPr marL="3200400" marR="0" indent="0" algn="l" rtl="0">
              <a:spcBef>
                <a:spcPts val="0"/>
              </a:spcBef>
              <a:defRPr sz="1800" b="0" i="0" u="none" strike="noStrike" cap="none" baseline="0">
                <a:solidFill>
                  <a:schemeClr val="lt1"/>
                </a:solidFill>
                <a:latin typeface="Georgia"/>
                <a:ea typeface="Georgia"/>
                <a:cs typeface="Georgia"/>
                <a:sym typeface="Georgia"/>
              </a:defRPr>
            </a:lvl8pPr>
            <a:lvl9pPr marL="3657600" marR="0" indent="0" algn="l" rtl="0">
              <a:spcBef>
                <a:spcPts val="0"/>
              </a:spcBef>
              <a:defRPr sz="1800" b="0" i="0" u="none" strike="noStrike" cap="none" baseline="0">
                <a:solidFill>
                  <a:schemeClr val="lt1"/>
                </a:solidFill>
                <a:latin typeface="Georgia"/>
                <a:ea typeface="Georgia"/>
                <a:cs typeface="Georgia"/>
                <a:sym typeface="Georgia"/>
              </a:defRPr>
            </a:lvl9pPr>
          </a:lstStyle>
          <a:p>
            <a:endParaRPr/>
          </a:p>
        </p:txBody>
      </p:sp>
      <p:sp>
        <p:nvSpPr>
          <p:cNvPr id="136" name="Shape 136"/>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chemeClr val="lt2"/>
                </a:solidFill>
                <a:latin typeface="Georgia"/>
                <a:ea typeface="Georgia"/>
                <a:cs typeface="Georgia"/>
                <a:sym typeface="Georgia"/>
              </a:rPr>
              <a:t>‹#›</a:t>
            </a:fld>
            <a:endParaRPr lang="en-US" sz="1200" b="0" i="0" u="none" strike="noStrike" cap="none" baseline="0">
              <a:solidFill>
                <a:schemeClr val="lt2"/>
              </a:solidFill>
              <a:latin typeface="Georgia"/>
              <a:ea typeface="Georgia"/>
              <a:cs typeface="Georgia"/>
              <a:sym typeface="Georgi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137"/>
        <p:cNvGrpSpPr/>
        <p:nvPr/>
      </p:nvGrpSpPr>
      <p:grpSpPr>
        <a:xfrm>
          <a:off x="0" y="0"/>
          <a:ext cx="0" cy="0"/>
          <a:chOff x="0" y="0"/>
          <a:chExt cx="0" cy="0"/>
        </a:xfrm>
      </p:grpSpPr>
      <p:sp>
        <p:nvSpPr>
          <p:cNvPr id="138" name="Shape 138"/>
          <p:cNvSpPr/>
          <p:nvPr/>
        </p:nvSpPr>
        <p:spPr>
          <a:xfrm>
            <a:off x="0" y="0"/>
            <a:ext cx="9144000" cy="6858000"/>
          </a:xfrm>
          <a:prstGeom prst="rect">
            <a:avLst/>
          </a:prstGeom>
          <a:solidFill>
            <a:srgbClr val="FFFFFF"/>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139" name="Shape 139"/>
          <p:cNvSpPr/>
          <p:nvPr/>
        </p:nvSpPr>
        <p:spPr>
          <a:xfrm>
            <a:off x="91440" y="101600"/>
            <a:ext cx="8961120" cy="6664959"/>
          </a:xfrm>
          <a:prstGeom prst="roundRect">
            <a:avLst>
              <a:gd name="adj" fmla="val 1735"/>
            </a:avLst>
          </a:prstGeom>
          <a:solidFill>
            <a:srgbClr val="949398"/>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140" name="Shape 140"/>
          <p:cNvSpPr txBox="1">
            <a:spLocks noGrp="1"/>
          </p:cNvSpPr>
          <p:nvPr>
            <p:ph type="body" idx="1"/>
          </p:nvPr>
        </p:nvSpPr>
        <p:spPr>
          <a:xfrm>
            <a:off x="3886200" y="685800"/>
            <a:ext cx="4572000" cy="5257802"/>
          </a:xfrm>
          <a:prstGeom prst="rect">
            <a:avLst/>
          </a:prstGeom>
          <a:noFill/>
          <a:ln>
            <a:noFill/>
          </a:ln>
        </p:spPr>
        <p:txBody>
          <a:bodyPr lIns="91425" tIns="91425" rIns="91425" bIns="91425" anchor="t" anchorCtr="0"/>
          <a:lstStyle>
            <a:lvl1pPr rtl="0">
              <a:spcBef>
                <a:spcPts val="0"/>
              </a:spcBef>
              <a:defRPr sz="3200"/>
            </a:lvl1pPr>
            <a:lvl2pPr rtl="0">
              <a:spcBef>
                <a:spcPts val="0"/>
              </a:spcBef>
              <a:defRPr sz="2800"/>
            </a:lvl2pPr>
            <a:lvl3pPr rtl="0">
              <a:spcBef>
                <a:spcPts val="0"/>
              </a:spcBef>
              <a:defRPr sz="2400"/>
            </a:lvl3pPr>
            <a:lvl4pPr rtl="0">
              <a:spcBef>
                <a:spcPts val="0"/>
              </a:spcBef>
              <a:defRPr sz="2000"/>
            </a:lvl4pPr>
            <a:lvl5pPr rtl="0">
              <a:spcBef>
                <a:spcPts val="0"/>
              </a:spcBef>
              <a:defRPr sz="2000"/>
            </a:lvl5pPr>
            <a:lvl6pPr rtl="0">
              <a:spcBef>
                <a:spcPts val="0"/>
              </a:spcBef>
              <a:defRPr sz="2000"/>
            </a:lvl6pPr>
            <a:lvl7pPr rtl="0">
              <a:spcBef>
                <a:spcPts val="0"/>
              </a:spcBef>
              <a:defRPr sz="2000"/>
            </a:lvl7pPr>
            <a:lvl8pPr rtl="0">
              <a:spcBef>
                <a:spcPts val="0"/>
              </a:spcBef>
              <a:defRPr sz="2000"/>
            </a:lvl8pPr>
            <a:lvl9pPr rtl="0">
              <a:spcBef>
                <a:spcPts val="0"/>
              </a:spcBef>
              <a:defRPr sz="2000"/>
            </a:lvl9pPr>
          </a:lstStyle>
          <a:p>
            <a:endParaRPr/>
          </a:p>
        </p:txBody>
      </p:sp>
      <p:sp>
        <p:nvSpPr>
          <p:cNvPr id="141" name="Shape 141"/>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chemeClr val="lt2"/>
                </a:solidFill>
                <a:latin typeface="Georgia"/>
                <a:ea typeface="Georgia"/>
                <a:cs typeface="Georgia"/>
                <a:sym typeface="Georgia"/>
              </a:defRPr>
            </a:lvl1pPr>
            <a:lvl2pPr marL="457200" marR="0" indent="0" algn="l" rtl="0">
              <a:spcBef>
                <a:spcPts val="0"/>
              </a:spcBef>
              <a:defRPr sz="1800" b="0" i="0" u="none" strike="noStrike" cap="none" baseline="0">
                <a:solidFill>
                  <a:schemeClr val="lt1"/>
                </a:solidFill>
                <a:latin typeface="Georgia"/>
                <a:ea typeface="Georgia"/>
                <a:cs typeface="Georgia"/>
                <a:sym typeface="Georgia"/>
              </a:defRPr>
            </a:lvl2pPr>
            <a:lvl3pPr marL="914400" marR="0" indent="0" algn="l" rtl="0">
              <a:spcBef>
                <a:spcPts val="0"/>
              </a:spcBef>
              <a:defRPr sz="1800" b="0" i="0" u="none" strike="noStrike" cap="none" baseline="0">
                <a:solidFill>
                  <a:schemeClr val="lt1"/>
                </a:solidFill>
                <a:latin typeface="Georgia"/>
                <a:ea typeface="Georgia"/>
                <a:cs typeface="Georgia"/>
                <a:sym typeface="Georgia"/>
              </a:defRPr>
            </a:lvl3pPr>
            <a:lvl4pPr marL="1371600" marR="0" indent="0" algn="l" rtl="0">
              <a:spcBef>
                <a:spcPts val="0"/>
              </a:spcBef>
              <a:defRPr sz="1800" b="0" i="0" u="none" strike="noStrike" cap="none" baseline="0">
                <a:solidFill>
                  <a:schemeClr val="lt1"/>
                </a:solidFill>
                <a:latin typeface="Georgia"/>
                <a:ea typeface="Georgia"/>
                <a:cs typeface="Georgia"/>
                <a:sym typeface="Georgia"/>
              </a:defRPr>
            </a:lvl4pPr>
            <a:lvl5pPr marL="1828800" marR="0" indent="0" algn="l" rtl="0">
              <a:spcBef>
                <a:spcPts val="0"/>
              </a:spcBef>
              <a:defRPr sz="1800" b="0" i="0" u="none" strike="noStrike" cap="none" baseline="0">
                <a:solidFill>
                  <a:schemeClr val="lt1"/>
                </a:solidFill>
                <a:latin typeface="Georgia"/>
                <a:ea typeface="Georgia"/>
                <a:cs typeface="Georgia"/>
                <a:sym typeface="Georgia"/>
              </a:defRPr>
            </a:lvl5pPr>
            <a:lvl6pPr marL="2286000" marR="0" indent="0" algn="l" rtl="0">
              <a:spcBef>
                <a:spcPts val="0"/>
              </a:spcBef>
              <a:defRPr sz="1800" b="0" i="0" u="none" strike="noStrike" cap="none" baseline="0">
                <a:solidFill>
                  <a:schemeClr val="lt1"/>
                </a:solidFill>
                <a:latin typeface="Georgia"/>
                <a:ea typeface="Georgia"/>
                <a:cs typeface="Georgia"/>
                <a:sym typeface="Georgia"/>
              </a:defRPr>
            </a:lvl6pPr>
            <a:lvl7pPr marL="2743200" marR="0" indent="0" algn="l" rtl="0">
              <a:spcBef>
                <a:spcPts val="0"/>
              </a:spcBef>
              <a:defRPr sz="1800" b="0" i="0" u="none" strike="noStrike" cap="none" baseline="0">
                <a:solidFill>
                  <a:schemeClr val="lt1"/>
                </a:solidFill>
                <a:latin typeface="Georgia"/>
                <a:ea typeface="Georgia"/>
                <a:cs typeface="Georgia"/>
                <a:sym typeface="Georgia"/>
              </a:defRPr>
            </a:lvl7pPr>
            <a:lvl8pPr marL="3200400" marR="0" indent="0" algn="l" rtl="0">
              <a:spcBef>
                <a:spcPts val="0"/>
              </a:spcBef>
              <a:defRPr sz="1800" b="0" i="0" u="none" strike="noStrike" cap="none" baseline="0">
                <a:solidFill>
                  <a:schemeClr val="lt1"/>
                </a:solidFill>
                <a:latin typeface="Georgia"/>
                <a:ea typeface="Georgia"/>
                <a:cs typeface="Georgia"/>
                <a:sym typeface="Georgia"/>
              </a:defRPr>
            </a:lvl8pPr>
            <a:lvl9pPr marL="3657600" marR="0" indent="0" algn="l" rtl="0">
              <a:spcBef>
                <a:spcPts val="0"/>
              </a:spcBef>
              <a:defRPr sz="1800" b="0" i="0" u="none" strike="noStrike" cap="none" baseline="0">
                <a:solidFill>
                  <a:schemeClr val="lt1"/>
                </a:solidFill>
                <a:latin typeface="Georgia"/>
                <a:ea typeface="Georgia"/>
                <a:cs typeface="Georgia"/>
                <a:sym typeface="Georgia"/>
              </a:defRPr>
            </a:lvl9pPr>
          </a:lstStyle>
          <a:p>
            <a:endParaRPr/>
          </a:p>
        </p:txBody>
      </p:sp>
      <p:sp>
        <p:nvSpPr>
          <p:cNvPr id="142" name="Shape 142"/>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chemeClr val="lt2"/>
                </a:solidFill>
                <a:latin typeface="Georgia"/>
                <a:ea typeface="Georgia"/>
                <a:cs typeface="Georgia"/>
                <a:sym typeface="Georgia"/>
              </a:defRPr>
            </a:lvl1pPr>
            <a:lvl2pPr marL="457200" marR="0" indent="0" algn="l" rtl="0">
              <a:spcBef>
                <a:spcPts val="0"/>
              </a:spcBef>
              <a:defRPr sz="1800" b="0" i="0" u="none" strike="noStrike" cap="none" baseline="0">
                <a:solidFill>
                  <a:schemeClr val="lt1"/>
                </a:solidFill>
                <a:latin typeface="Georgia"/>
                <a:ea typeface="Georgia"/>
                <a:cs typeface="Georgia"/>
                <a:sym typeface="Georgia"/>
              </a:defRPr>
            </a:lvl2pPr>
            <a:lvl3pPr marL="914400" marR="0" indent="0" algn="l" rtl="0">
              <a:spcBef>
                <a:spcPts val="0"/>
              </a:spcBef>
              <a:defRPr sz="1800" b="0" i="0" u="none" strike="noStrike" cap="none" baseline="0">
                <a:solidFill>
                  <a:schemeClr val="lt1"/>
                </a:solidFill>
                <a:latin typeface="Georgia"/>
                <a:ea typeface="Georgia"/>
                <a:cs typeface="Georgia"/>
                <a:sym typeface="Georgia"/>
              </a:defRPr>
            </a:lvl3pPr>
            <a:lvl4pPr marL="1371600" marR="0" indent="0" algn="l" rtl="0">
              <a:spcBef>
                <a:spcPts val="0"/>
              </a:spcBef>
              <a:defRPr sz="1800" b="0" i="0" u="none" strike="noStrike" cap="none" baseline="0">
                <a:solidFill>
                  <a:schemeClr val="lt1"/>
                </a:solidFill>
                <a:latin typeface="Georgia"/>
                <a:ea typeface="Georgia"/>
                <a:cs typeface="Georgia"/>
                <a:sym typeface="Georgia"/>
              </a:defRPr>
            </a:lvl4pPr>
            <a:lvl5pPr marL="1828800" marR="0" indent="0" algn="l" rtl="0">
              <a:spcBef>
                <a:spcPts val="0"/>
              </a:spcBef>
              <a:defRPr sz="1800" b="0" i="0" u="none" strike="noStrike" cap="none" baseline="0">
                <a:solidFill>
                  <a:schemeClr val="lt1"/>
                </a:solidFill>
                <a:latin typeface="Georgia"/>
                <a:ea typeface="Georgia"/>
                <a:cs typeface="Georgia"/>
                <a:sym typeface="Georgia"/>
              </a:defRPr>
            </a:lvl5pPr>
            <a:lvl6pPr marL="2286000" marR="0" indent="0" algn="l" rtl="0">
              <a:spcBef>
                <a:spcPts val="0"/>
              </a:spcBef>
              <a:defRPr sz="1800" b="0" i="0" u="none" strike="noStrike" cap="none" baseline="0">
                <a:solidFill>
                  <a:schemeClr val="lt1"/>
                </a:solidFill>
                <a:latin typeface="Georgia"/>
                <a:ea typeface="Georgia"/>
                <a:cs typeface="Georgia"/>
                <a:sym typeface="Georgia"/>
              </a:defRPr>
            </a:lvl6pPr>
            <a:lvl7pPr marL="2743200" marR="0" indent="0" algn="l" rtl="0">
              <a:spcBef>
                <a:spcPts val="0"/>
              </a:spcBef>
              <a:defRPr sz="1800" b="0" i="0" u="none" strike="noStrike" cap="none" baseline="0">
                <a:solidFill>
                  <a:schemeClr val="lt1"/>
                </a:solidFill>
                <a:latin typeface="Georgia"/>
                <a:ea typeface="Georgia"/>
                <a:cs typeface="Georgia"/>
                <a:sym typeface="Georgia"/>
              </a:defRPr>
            </a:lvl7pPr>
            <a:lvl8pPr marL="3200400" marR="0" indent="0" algn="l" rtl="0">
              <a:spcBef>
                <a:spcPts val="0"/>
              </a:spcBef>
              <a:defRPr sz="1800" b="0" i="0" u="none" strike="noStrike" cap="none" baseline="0">
                <a:solidFill>
                  <a:schemeClr val="lt1"/>
                </a:solidFill>
                <a:latin typeface="Georgia"/>
                <a:ea typeface="Georgia"/>
                <a:cs typeface="Georgia"/>
                <a:sym typeface="Georgia"/>
              </a:defRPr>
            </a:lvl8pPr>
            <a:lvl9pPr marL="3657600" marR="0" indent="0" algn="l" rtl="0">
              <a:spcBef>
                <a:spcPts val="0"/>
              </a:spcBef>
              <a:defRPr sz="1800" b="0" i="0" u="none" strike="noStrike" cap="none" baseline="0">
                <a:solidFill>
                  <a:schemeClr val="lt1"/>
                </a:solidFill>
                <a:latin typeface="Georgia"/>
                <a:ea typeface="Georgia"/>
                <a:cs typeface="Georgia"/>
                <a:sym typeface="Georgia"/>
              </a:defRPr>
            </a:lvl9pPr>
          </a:lstStyle>
          <a:p>
            <a:endParaRPr/>
          </a:p>
        </p:txBody>
      </p:sp>
      <p:sp>
        <p:nvSpPr>
          <p:cNvPr id="143" name="Shape 143"/>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chemeClr val="lt2"/>
                </a:solidFill>
                <a:latin typeface="Georgia"/>
                <a:ea typeface="Georgia"/>
                <a:cs typeface="Georgia"/>
                <a:sym typeface="Georgia"/>
              </a:rPr>
              <a:t>‹#›</a:t>
            </a:fld>
            <a:endParaRPr lang="en-US" sz="1200" b="0" i="0" u="none" strike="noStrike" cap="none" baseline="0">
              <a:solidFill>
                <a:schemeClr val="lt2"/>
              </a:solidFill>
              <a:latin typeface="Georgia"/>
              <a:ea typeface="Georgia"/>
              <a:cs typeface="Georgia"/>
              <a:sym typeface="Georgia"/>
            </a:endParaRPr>
          </a:p>
        </p:txBody>
      </p:sp>
      <p:sp>
        <p:nvSpPr>
          <p:cNvPr id="144" name="Shape 144"/>
          <p:cNvSpPr/>
          <p:nvPr/>
        </p:nvSpPr>
        <p:spPr>
          <a:xfrm>
            <a:off x="560033" y="1734311"/>
            <a:ext cx="2716565" cy="3523488"/>
          </a:xfrm>
          <a:prstGeom prst="rect">
            <a:avLst/>
          </a:prstGeom>
          <a:solidFill>
            <a:srgbClr val="FFFFFF">
              <a:alpha val="82745"/>
            </a:srgbClr>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145" name="Shape 145"/>
          <p:cNvSpPr/>
          <p:nvPr/>
        </p:nvSpPr>
        <p:spPr>
          <a:xfrm>
            <a:off x="676689" y="1871072"/>
            <a:ext cx="2483254" cy="3234328"/>
          </a:xfrm>
          <a:prstGeom prst="rect">
            <a:avLst/>
          </a:prstGeom>
          <a:solidFill>
            <a:srgbClr val="FFFFFF"/>
          </a:solidFill>
          <a:ln w="9525" cap="flat" cmpd="dbl">
            <a:solidFill>
              <a:srgbClr val="AE9638"/>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146" name="Shape 146"/>
          <p:cNvSpPr txBox="1">
            <a:spLocks noGrp="1"/>
          </p:cNvSpPr>
          <p:nvPr>
            <p:ph type="body" idx="2"/>
          </p:nvPr>
        </p:nvSpPr>
        <p:spPr>
          <a:xfrm>
            <a:off x="769000" y="3200400"/>
            <a:ext cx="2298633" cy="1752600"/>
          </a:xfrm>
          <a:prstGeom prst="rect">
            <a:avLst/>
          </a:prstGeom>
          <a:noFill/>
          <a:ln>
            <a:noFill/>
          </a:ln>
        </p:spPr>
        <p:txBody>
          <a:bodyPr lIns="91425" tIns="91425" rIns="91425" bIns="91425" anchor="t" anchorCtr="0"/>
          <a:lstStyle>
            <a:lvl1pPr marL="0" indent="0" rtl="0">
              <a:spcBef>
                <a:spcPts val="400"/>
              </a:spcBef>
              <a:buClr>
                <a:srgbClr val="746425"/>
              </a:buClr>
              <a:buFont typeface="Georgia"/>
              <a:buNone/>
              <a:defRPr sz="1400">
                <a:solidFill>
                  <a:srgbClr val="746425"/>
                </a:solidFill>
              </a:defRPr>
            </a:lvl1pPr>
            <a:lvl2pPr marL="457200" indent="0" rtl="0">
              <a:spcBef>
                <a:spcPts val="0"/>
              </a:spcBef>
              <a:buFont typeface="Georgia"/>
              <a:buNone/>
              <a:defRPr sz="1200"/>
            </a:lvl2pPr>
            <a:lvl3pPr marL="914400" indent="0" rtl="0">
              <a:spcBef>
                <a:spcPts val="0"/>
              </a:spcBef>
              <a:buFont typeface="Georgia"/>
              <a:buNone/>
              <a:defRPr sz="1000"/>
            </a:lvl3pPr>
            <a:lvl4pPr marL="1371600" indent="0" rtl="0">
              <a:spcBef>
                <a:spcPts val="0"/>
              </a:spcBef>
              <a:buFont typeface="Georgia"/>
              <a:buNone/>
              <a:defRPr sz="900"/>
            </a:lvl4pPr>
            <a:lvl5pPr marL="1828800" indent="0" rtl="0">
              <a:spcBef>
                <a:spcPts val="0"/>
              </a:spcBef>
              <a:buFont typeface="Georgia"/>
              <a:buNone/>
              <a:defRPr sz="900"/>
            </a:lvl5pPr>
            <a:lvl6pPr marL="2286000" indent="0" rtl="0">
              <a:spcBef>
                <a:spcPts val="0"/>
              </a:spcBef>
              <a:buFont typeface="Georgia"/>
              <a:buNone/>
              <a:defRPr sz="900"/>
            </a:lvl6pPr>
            <a:lvl7pPr marL="2743200" indent="0" rtl="0">
              <a:spcBef>
                <a:spcPts val="0"/>
              </a:spcBef>
              <a:buFont typeface="Georgia"/>
              <a:buNone/>
              <a:defRPr sz="900"/>
            </a:lvl7pPr>
            <a:lvl8pPr marL="3200400" indent="0" rtl="0">
              <a:spcBef>
                <a:spcPts val="0"/>
              </a:spcBef>
              <a:buFont typeface="Georgia"/>
              <a:buNone/>
              <a:defRPr sz="900"/>
            </a:lvl8pPr>
            <a:lvl9pPr marL="3657600" indent="0" rtl="0">
              <a:spcBef>
                <a:spcPts val="0"/>
              </a:spcBef>
              <a:buFont typeface="Georgia"/>
              <a:buNone/>
              <a:defRPr sz="900"/>
            </a:lvl9pPr>
          </a:lstStyle>
          <a:p>
            <a:endParaRPr/>
          </a:p>
        </p:txBody>
      </p:sp>
      <p:sp>
        <p:nvSpPr>
          <p:cNvPr id="147" name="Shape 147"/>
          <p:cNvSpPr txBox="1">
            <a:spLocks noGrp="1"/>
          </p:cNvSpPr>
          <p:nvPr>
            <p:ph type="title"/>
          </p:nvPr>
        </p:nvSpPr>
        <p:spPr>
          <a:xfrm>
            <a:off x="769000" y="1962911"/>
            <a:ext cx="2298633" cy="1191619"/>
          </a:xfrm>
          <a:prstGeom prst="rect">
            <a:avLst/>
          </a:prstGeom>
          <a:noFill/>
          <a:ln>
            <a:noFill/>
          </a:ln>
        </p:spPr>
        <p:txBody>
          <a:bodyPr lIns="91425" tIns="91425" rIns="91425" bIns="91425" anchor="b" anchorCtr="0"/>
          <a:lstStyle>
            <a:lvl1pPr algn="l" rtl="0">
              <a:spcBef>
                <a:spcPts val="0"/>
              </a:spcBef>
              <a:defRPr sz="2000" b="0">
                <a:solidFill>
                  <a:srgbClr val="AE9638"/>
                </a:solidFill>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pic>
        <p:nvPicPr>
          <p:cNvPr id="148" name="Shape 148"/>
          <p:cNvPicPr preferRelativeResize="0"/>
          <p:nvPr/>
        </p:nvPicPr>
        <p:blipFill rotWithShape="1">
          <a:blip r:embed="rId2">
            <a:alphaModFix/>
          </a:blip>
          <a:srcRect/>
          <a:stretch/>
        </p:blipFill>
        <p:spPr>
          <a:xfrm>
            <a:off x="381000" y="228600"/>
            <a:ext cx="1033463" cy="1335074"/>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1_Content with Caption">
    <p:bg>
      <p:bgPr>
        <a:solidFill>
          <a:srgbClr val="D9D2E0"/>
        </a:solidFill>
        <a:effectLst/>
      </p:bgPr>
    </p:bg>
    <p:spTree>
      <p:nvGrpSpPr>
        <p:cNvPr id="1" name="Shape 149"/>
        <p:cNvGrpSpPr/>
        <p:nvPr/>
      </p:nvGrpSpPr>
      <p:grpSpPr>
        <a:xfrm>
          <a:off x="0" y="0"/>
          <a:ext cx="0" cy="0"/>
          <a:chOff x="0" y="0"/>
          <a:chExt cx="0" cy="0"/>
        </a:xfrm>
      </p:grpSpPr>
      <p:sp>
        <p:nvSpPr>
          <p:cNvPr id="150" name="Shape 150"/>
          <p:cNvSpPr/>
          <p:nvPr/>
        </p:nvSpPr>
        <p:spPr>
          <a:xfrm>
            <a:off x="0" y="0"/>
            <a:ext cx="9144000" cy="6858000"/>
          </a:xfrm>
          <a:prstGeom prst="rect">
            <a:avLst/>
          </a:prstGeom>
          <a:solidFill>
            <a:srgbClr val="FFFFFF"/>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151" name="Shape 151"/>
          <p:cNvSpPr/>
          <p:nvPr/>
        </p:nvSpPr>
        <p:spPr>
          <a:xfrm>
            <a:off x="91440" y="101600"/>
            <a:ext cx="8961120" cy="6664959"/>
          </a:xfrm>
          <a:prstGeom prst="roundRect">
            <a:avLst>
              <a:gd name="adj" fmla="val 1735"/>
            </a:avLst>
          </a:prstGeom>
          <a:solidFill>
            <a:srgbClr val="D9D2E0"/>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152" name="Shape 152"/>
          <p:cNvSpPr txBox="1">
            <a:spLocks noGrp="1"/>
          </p:cNvSpPr>
          <p:nvPr>
            <p:ph type="body" idx="1"/>
          </p:nvPr>
        </p:nvSpPr>
        <p:spPr>
          <a:xfrm>
            <a:off x="3886200" y="685800"/>
            <a:ext cx="4572000" cy="5257802"/>
          </a:xfrm>
          <a:prstGeom prst="rect">
            <a:avLst/>
          </a:prstGeom>
          <a:noFill/>
          <a:ln>
            <a:noFill/>
          </a:ln>
        </p:spPr>
        <p:txBody>
          <a:bodyPr lIns="91425" tIns="91425" rIns="91425" bIns="91425" anchor="t" anchorCtr="0"/>
          <a:lstStyle>
            <a:lvl1pPr rtl="0">
              <a:spcBef>
                <a:spcPts val="0"/>
              </a:spcBef>
              <a:defRPr sz="3200"/>
            </a:lvl1pPr>
            <a:lvl2pPr rtl="0">
              <a:spcBef>
                <a:spcPts val="0"/>
              </a:spcBef>
              <a:defRPr sz="2800"/>
            </a:lvl2pPr>
            <a:lvl3pPr rtl="0">
              <a:spcBef>
                <a:spcPts val="0"/>
              </a:spcBef>
              <a:defRPr sz="2400"/>
            </a:lvl3pPr>
            <a:lvl4pPr rtl="0">
              <a:spcBef>
                <a:spcPts val="0"/>
              </a:spcBef>
              <a:defRPr sz="2000"/>
            </a:lvl4pPr>
            <a:lvl5pPr rtl="0">
              <a:spcBef>
                <a:spcPts val="0"/>
              </a:spcBef>
              <a:defRPr sz="2000"/>
            </a:lvl5pPr>
            <a:lvl6pPr rtl="0">
              <a:spcBef>
                <a:spcPts val="0"/>
              </a:spcBef>
              <a:defRPr sz="2000"/>
            </a:lvl6pPr>
            <a:lvl7pPr rtl="0">
              <a:spcBef>
                <a:spcPts val="0"/>
              </a:spcBef>
              <a:defRPr sz="2000"/>
            </a:lvl7pPr>
            <a:lvl8pPr rtl="0">
              <a:spcBef>
                <a:spcPts val="0"/>
              </a:spcBef>
              <a:defRPr sz="2000"/>
            </a:lvl8pPr>
            <a:lvl9pPr rtl="0">
              <a:spcBef>
                <a:spcPts val="0"/>
              </a:spcBef>
              <a:defRPr sz="2000"/>
            </a:lvl9pPr>
          </a:lstStyle>
          <a:p>
            <a:endParaRPr/>
          </a:p>
        </p:txBody>
      </p:sp>
      <p:sp>
        <p:nvSpPr>
          <p:cNvPr id="153" name="Shape 153"/>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chemeClr val="dk2"/>
                </a:solidFill>
                <a:latin typeface="Georgia"/>
                <a:ea typeface="Georgia"/>
                <a:cs typeface="Georgia"/>
                <a:sym typeface="Georgia"/>
              </a:defRPr>
            </a:lvl1pPr>
            <a:lvl2pPr marL="457200" marR="0" indent="0" algn="l" rtl="0">
              <a:spcBef>
                <a:spcPts val="0"/>
              </a:spcBef>
              <a:defRPr sz="1800" b="0" i="0" u="none" strike="noStrike" cap="none" baseline="0">
                <a:solidFill>
                  <a:schemeClr val="dk1"/>
                </a:solidFill>
                <a:latin typeface="Georgia"/>
                <a:ea typeface="Georgia"/>
                <a:cs typeface="Georgia"/>
                <a:sym typeface="Georgia"/>
              </a:defRPr>
            </a:lvl2pPr>
            <a:lvl3pPr marL="914400" marR="0" indent="0" algn="l" rtl="0">
              <a:spcBef>
                <a:spcPts val="0"/>
              </a:spcBef>
              <a:defRPr sz="1800" b="0" i="0" u="none" strike="noStrike" cap="none" baseline="0">
                <a:solidFill>
                  <a:schemeClr val="dk1"/>
                </a:solidFill>
                <a:latin typeface="Georgia"/>
                <a:ea typeface="Georgia"/>
                <a:cs typeface="Georgia"/>
                <a:sym typeface="Georgia"/>
              </a:defRPr>
            </a:lvl3pPr>
            <a:lvl4pPr marL="1371600" marR="0" indent="0" algn="l" rtl="0">
              <a:spcBef>
                <a:spcPts val="0"/>
              </a:spcBef>
              <a:defRPr sz="1800" b="0" i="0" u="none" strike="noStrike" cap="none" baseline="0">
                <a:solidFill>
                  <a:schemeClr val="dk1"/>
                </a:solidFill>
                <a:latin typeface="Georgia"/>
                <a:ea typeface="Georgia"/>
                <a:cs typeface="Georgia"/>
                <a:sym typeface="Georgia"/>
              </a:defRPr>
            </a:lvl4pPr>
            <a:lvl5pPr marL="1828800" marR="0" indent="0" algn="l" rtl="0">
              <a:spcBef>
                <a:spcPts val="0"/>
              </a:spcBef>
              <a:defRPr sz="1800" b="0" i="0" u="none" strike="noStrike" cap="none" baseline="0">
                <a:solidFill>
                  <a:schemeClr val="dk1"/>
                </a:solidFill>
                <a:latin typeface="Georgia"/>
                <a:ea typeface="Georgia"/>
                <a:cs typeface="Georgia"/>
                <a:sym typeface="Georgia"/>
              </a:defRPr>
            </a:lvl5pPr>
            <a:lvl6pPr marL="2286000" marR="0" indent="0" algn="l" rtl="0">
              <a:spcBef>
                <a:spcPts val="0"/>
              </a:spcBef>
              <a:defRPr sz="1800" b="0" i="0" u="none" strike="noStrike" cap="none" baseline="0">
                <a:solidFill>
                  <a:schemeClr val="dk1"/>
                </a:solidFill>
                <a:latin typeface="Georgia"/>
                <a:ea typeface="Georgia"/>
                <a:cs typeface="Georgia"/>
                <a:sym typeface="Georgia"/>
              </a:defRPr>
            </a:lvl6pPr>
            <a:lvl7pPr marL="2743200" marR="0" indent="0" algn="l" rtl="0">
              <a:spcBef>
                <a:spcPts val="0"/>
              </a:spcBef>
              <a:defRPr sz="1800" b="0" i="0" u="none" strike="noStrike" cap="none" baseline="0">
                <a:solidFill>
                  <a:schemeClr val="dk1"/>
                </a:solidFill>
                <a:latin typeface="Georgia"/>
                <a:ea typeface="Georgia"/>
                <a:cs typeface="Georgia"/>
                <a:sym typeface="Georgia"/>
              </a:defRPr>
            </a:lvl7pPr>
            <a:lvl8pPr marL="3200400" marR="0" indent="0" algn="l" rtl="0">
              <a:spcBef>
                <a:spcPts val="0"/>
              </a:spcBef>
              <a:defRPr sz="1800" b="0" i="0" u="none" strike="noStrike" cap="none" baseline="0">
                <a:solidFill>
                  <a:schemeClr val="dk1"/>
                </a:solidFill>
                <a:latin typeface="Georgia"/>
                <a:ea typeface="Georgia"/>
                <a:cs typeface="Georgia"/>
                <a:sym typeface="Georgia"/>
              </a:defRPr>
            </a:lvl8pPr>
            <a:lvl9pPr marL="3657600" marR="0" indent="0" algn="l" rtl="0">
              <a:spcBef>
                <a:spcPts val="0"/>
              </a:spcBef>
              <a:defRPr sz="1800" b="0" i="0" u="none" strike="noStrike" cap="none" baseline="0">
                <a:solidFill>
                  <a:schemeClr val="dk1"/>
                </a:solidFill>
                <a:latin typeface="Georgia"/>
                <a:ea typeface="Georgia"/>
                <a:cs typeface="Georgia"/>
                <a:sym typeface="Georgia"/>
              </a:defRPr>
            </a:lvl9pPr>
          </a:lstStyle>
          <a:p>
            <a:endParaRPr/>
          </a:p>
        </p:txBody>
      </p:sp>
      <p:sp>
        <p:nvSpPr>
          <p:cNvPr id="154" name="Shape 154"/>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chemeClr val="dk2"/>
                </a:solidFill>
                <a:latin typeface="Georgia"/>
                <a:ea typeface="Georgia"/>
                <a:cs typeface="Georgia"/>
                <a:sym typeface="Georgia"/>
              </a:defRPr>
            </a:lvl1pPr>
            <a:lvl2pPr marL="457200" marR="0" indent="0" algn="l" rtl="0">
              <a:spcBef>
                <a:spcPts val="0"/>
              </a:spcBef>
              <a:defRPr sz="1800" b="0" i="0" u="none" strike="noStrike" cap="none" baseline="0">
                <a:solidFill>
                  <a:schemeClr val="dk1"/>
                </a:solidFill>
                <a:latin typeface="Georgia"/>
                <a:ea typeface="Georgia"/>
                <a:cs typeface="Georgia"/>
                <a:sym typeface="Georgia"/>
              </a:defRPr>
            </a:lvl2pPr>
            <a:lvl3pPr marL="914400" marR="0" indent="0" algn="l" rtl="0">
              <a:spcBef>
                <a:spcPts val="0"/>
              </a:spcBef>
              <a:defRPr sz="1800" b="0" i="0" u="none" strike="noStrike" cap="none" baseline="0">
                <a:solidFill>
                  <a:schemeClr val="dk1"/>
                </a:solidFill>
                <a:latin typeface="Georgia"/>
                <a:ea typeface="Georgia"/>
                <a:cs typeface="Georgia"/>
                <a:sym typeface="Georgia"/>
              </a:defRPr>
            </a:lvl3pPr>
            <a:lvl4pPr marL="1371600" marR="0" indent="0" algn="l" rtl="0">
              <a:spcBef>
                <a:spcPts val="0"/>
              </a:spcBef>
              <a:defRPr sz="1800" b="0" i="0" u="none" strike="noStrike" cap="none" baseline="0">
                <a:solidFill>
                  <a:schemeClr val="dk1"/>
                </a:solidFill>
                <a:latin typeface="Georgia"/>
                <a:ea typeface="Georgia"/>
                <a:cs typeface="Georgia"/>
                <a:sym typeface="Georgia"/>
              </a:defRPr>
            </a:lvl4pPr>
            <a:lvl5pPr marL="1828800" marR="0" indent="0" algn="l" rtl="0">
              <a:spcBef>
                <a:spcPts val="0"/>
              </a:spcBef>
              <a:defRPr sz="1800" b="0" i="0" u="none" strike="noStrike" cap="none" baseline="0">
                <a:solidFill>
                  <a:schemeClr val="dk1"/>
                </a:solidFill>
                <a:latin typeface="Georgia"/>
                <a:ea typeface="Georgia"/>
                <a:cs typeface="Georgia"/>
                <a:sym typeface="Georgia"/>
              </a:defRPr>
            </a:lvl5pPr>
            <a:lvl6pPr marL="2286000" marR="0" indent="0" algn="l" rtl="0">
              <a:spcBef>
                <a:spcPts val="0"/>
              </a:spcBef>
              <a:defRPr sz="1800" b="0" i="0" u="none" strike="noStrike" cap="none" baseline="0">
                <a:solidFill>
                  <a:schemeClr val="dk1"/>
                </a:solidFill>
                <a:latin typeface="Georgia"/>
                <a:ea typeface="Georgia"/>
                <a:cs typeface="Georgia"/>
                <a:sym typeface="Georgia"/>
              </a:defRPr>
            </a:lvl6pPr>
            <a:lvl7pPr marL="2743200" marR="0" indent="0" algn="l" rtl="0">
              <a:spcBef>
                <a:spcPts val="0"/>
              </a:spcBef>
              <a:defRPr sz="1800" b="0" i="0" u="none" strike="noStrike" cap="none" baseline="0">
                <a:solidFill>
                  <a:schemeClr val="dk1"/>
                </a:solidFill>
                <a:latin typeface="Georgia"/>
                <a:ea typeface="Georgia"/>
                <a:cs typeface="Georgia"/>
                <a:sym typeface="Georgia"/>
              </a:defRPr>
            </a:lvl7pPr>
            <a:lvl8pPr marL="3200400" marR="0" indent="0" algn="l" rtl="0">
              <a:spcBef>
                <a:spcPts val="0"/>
              </a:spcBef>
              <a:defRPr sz="1800" b="0" i="0" u="none" strike="noStrike" cap="none" baseline="0">
                <a:solidFill>
                  <a:schemeClr val="dk1"/>
                </a:solidFill>
                <a:latin typeface="Georgia"/>
                <a:ea typeface="Georgia"/>
                <a:cs typeface="Georgia"/>
                <a:sym typeface="Georgia"/>
              </a:defRPr>
            </a:lvl8pPr>
            <a:lvl9pPr marL="3657600" marR="0" indent="0" algn="l" rtl="0">
              <a:spcBef>
                <a:spcPts val="0"/>
              </a:spcBef>
              <a:defRPr sz="1800" b="0" i="0" u="none" strike="noStrike" cap="none" baseline="0">
                <a:solidFill>
                  <a:schemeClr val="dk1"/>
                </a:solidFill>
                <a:latin typeface="Georgia"/>
                <a:ea typeface="Georgia"/>
                <a:cs typeface="Georgia"/>
                <a:sym typeface="Georgia"/>
              </a:defRPr>
            </a:lvl9pPr>
          </a:lstStyle>
          <a:p>
            <a:endParaRPr/>
          </a:p>
        </p:txBody>
      </p:sp>
      <p:sp>
        <p:nvSpPr>
          <p:cNvPr id="155" name="Shape 155"/>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chemeClr val="dk2"/>
                </a:solidFill>
                <a:latin typeface="Georgia"/>
                <a:ea typeface="Georgia"/>
                <a:cs typeface="Georgia"/>
                <a:sym typeface="Georgia"/>
              </a:rPr>
              <a:t>‹#›</a:t>
            </a:fld>
            <a:endParaRPr lang="en-US" sz="1200" b="0" i="0" u="none" strike="noStrike" cap="none" baseline="0">
              <a:solidFill>
                <a:schemeClr val="dk2"/>
              </a:solidFill>
              <a:latin typeface="Georgia"/>
              <a:ea typeface="Georgia"/>
              <a:cs typeface="Georgia"/>
              <a:sym typeface="Georgia"/>
            </a:endParaRPr>
          </a:p>
        </p:txBody>
      </p:sp>
      <p:sp>
        <p:nvSpPr>
          <p:cNvPr id="156" name="Shape 156"/>
          <p:cNvSpPr/>
          <p:nvPr/>
        </p:nvSpPr>
        <p:spPr>
          <a:xfrm>
            <a:off x="560033" y="1734311"/>
            <a:ext cx="2716565" cy="3523488"/>
          </a:xfrm>
          <a:prstGeom prst="rect">
            <a:avLst/>
          </a:prstGeom>
          <a:solidFill>
            <a:srgbClr val="FFFFFF">
              <a:alpha val="82745"/>
            </a:srgbClr>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157" name="Shape 157"/>
          <p:cNvSpPr/>
          <p:nvPr/>
        </p:nvSpPr>
        <p:spPr>
          <a:xfrm>
            <a:off x="676689" y="1871072"/>
            <a:ext cx="2483254" cy="3234328"/>
          </a:xfrm>
          <a:prstGeom prst="rect">
            <a:avLst/>
          </a:prstGeom>
          <a:solidFill>
            <a:srgbClr val="FFFFFF"/>
          </a:solidFill>
          <a:ln w="9525" cap="flat" cmpd="dbl">
            <a:solidFill>
              <a:srgbClr val="AE9638"/>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158" name="Shape 158"/>
          <p:cNvSpPr txBox="1">
            <a:spLocks noGrp="1"/>
          </p:cNvSpPr>
          <p:nvPr>
            <p:ph type="body" idx="2"/>
          </p:nvPr>
        </p:nvSpPr>
        <p:spPr>
          <a:xfrm>
            <a:off x="769000" y="3200400"/>
            <a:ext cx="2298633" cy="1752600"/>
          </a:xfrm>
          <a:prstGeom prst="rect">
            <a:avLst/>
          </a:prstGeom>
          <a:noFill/>
          <a:ln>
            <a:noFill/>
          </a:ln>
        </p:spPr>
        <p:txBody>
          <a:bodyPr lIns="91425" tIns="91425" rIns="91425" bIns="91425" anchor="t" anchorCtr="0"/>
          <a:lstStyle>
            <a:lvl1pPr marL="0" indent="0" rtl="0">
              <a:spcBef>
                <a:spcPts val="400"/>
              </a:spcBef>
              <a:buClr>
                <a:srgbClr val="746425"/>
              </a:buClr>
              <a:buFont typeface="Georgia"/>
              <a:buNone/>
              <a:defRPr sz="1400">
                <a:solidFill>
                  <a:srgbClr val="746425"/>
                </a:solidFill>
              </a:defRPr>
            </a:lvl1pPr>
            <a:lvl2pPr marL="457200" indent="0" rtl="0">
              <a:spcBef>
                <a:spcPts val="0"/>
              </a:spcBef>
              <a:buFont typeface="Georgia"/>
              <a:buNone/>
              <a:defRPr sz="1200"/>
            </a:lvl2pPr>
            <a:lvl3pPr marL="914400" indent="0" rtl="0">
              <a:spcBef>
                <a:spcPts val="0"/>
              </a:spcBef>
              <a:buFont typeface="Georgia"/>
              <a:buNone/>
              <a:defRPr sz="1000"/>
            </a:lvl3pPr>
            <a:lvl4pPr marL="1371600" indent="0" rtl="0">
              <a:spcBef>
                <a:spcPts val="0"/>
              </a:spcBef>
              <a:buFont typeface="Georgia"/>
              <a:buNone/>
              <a:defRPr sz="900"/>
            </a:lvl4pPr>
            <a:lvl5pPr marL="1828800" indent="0" rtl="0">
              <a:spcBef>
                <a:spcPts val="0"/>
              </a:spcBef>
              <a:buFont typeface="Georgia"/>
              <a:buNone/>
              <a:defRPr sz="900"/>
            </a:lvl5pPr>
            <a:lvl6pPr marL="2286000" indent="0" rtl="0">
              <a:spcBef>
                <a:spcPts val="0"/>
              </a:spcBef>
              <a:buFont typeface="Georgia"/>
              <a:buNone/>
              <a:defRPr sz="900"/>
            </a:lvl6pPr>
            <a:lvl7pPr marL="2743200" indent="0" rtl="0">
              <a:spcBef>
                <a:spcPts val="0"/>
              </a:spcBef>
              <a:buFont typeface="Georgia"/>
              <a:buNone/>
              <a:defRPr sz="900"/>
            </a:lvl7pPr>
            <a:lvl8pPr marL="3200400" indent="0" rtl="0">
              <a:spcBef>
                <a:spcPts val="0"/>
              </a:spcBef>
              <a:buFont typeface="Georgia"/>
              <a:buNone/>
              <a:defRPr sz="900"/>
            </a:lvl8pPr>
            <a:lvl9pPr marL="3657600" indent="0" rtl="0">
              <a:spcBef>
                <a:spcPts val="0"/>
              </a:spcBef>
              <a:buFont typeface="Georgia"/>
              <a:buNone/>
              <a:defRPr sz="900"/>
            </a:lvl9pPr>
          </a:lstStyle>
          <a:p>
            <a:endParaRPr/>
          </a:p>
        </p:txBody>
      </p:sp>
      <p:sp>
        <p:nvSpPr>
          <p:cNvPr id="159" name="Shape 159"/>
          <p:cNvSpPr txBox="1">
            <a:spLocks noGrp="1"/>
          </p:cNvSpPr>
          <p:nvPr>
            <p:ph type="title"/>
          </p:nvPr>
        </p:nvSpPr>
        <p:spPr>
          <a:xfrm>
            <a:off x="769000" y="1962911"/>
            <a:ext cx="2298633" cy="1191619"/>
          </a:xfrm>
          <a:prstGeom prst="rect">
            <a:avLst/>
          </a:prstGeom>
          <a:noFill/>
          <a:ln>
            <a:noFill/>
          </a:ln>
        </p:spPr>
        <p:txBody>
          <a:bodyPr lIns="91425" tIns="91425" rIns="91425" bIns="91425" anchor="b" anchorCtr="0"/>
          <a:lstStyle>
            <a:lvl1pPr algn="l" rtl="0">
              <a:spcBef>
                <a:spcPts val="0"/>
              </a:spcBef>
              <a:defRPr sz="2000" b="0">
                <a:solidFill>
                  <a:srgbClr val="AE9638"/>
                </a:solidFill>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pic>
        <p:nvPicPr>
          <p:cNvPr id="160" name="Shape 160"/>
          <p:cNvPicPr preferRelativeResize="0"/>
          <p:nvPr/>
        </p:nvPicPr>
        <p:blipFill rotWithShape="1">
          <a:blip r:embed="rId2">
            <a:alphaModFix/>
          </a:blip>
          <a:srcRect/>
          <a:stretch/>
        </p:blipFill>
        <p:spPr>
          <a:xfrm>
            <a:off x="381000" y="228600"/>
            <a:ext cx="1033463" cy="1335074"/>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cSld name="Picture with Caption">
    <p:bg>
      <p:bgPr>
        <a:solidFill>
          <a:srgbClr val="D9D2E0"/>
        </a:solidFill>
        <a:effectLst/>
      </p:bgPr>
    </p:bg>
    <p:spTree>
      <p:nvGrpSpPr>
        <p:cNvPr id="1" name="Shape 161"/>
        <p:cNvGrpSpPr/>
        <p:nvPr/>
      </p:nvGrpSpPr>
      <p:grpSpPr>
        <a:xfrm>
          <a:off x="0" y="0"/>
          <a:ext cx="0" cy="0"/>
          <a:chOff x="0" y="0"/>
          <a:chExt cx="0" cy="0"/>
        </a:xfrm>
      </p:grpSpPr>
      <p:sp>
        <p:nvSpPr>
          <p:cNvPr id="162" name="Shape 162"/>
          <p:cNvSpPr/>
          <p:nvPr/>
        </p:nvSpPr>
        <p:spPr>
          <a:xfrm>
            <a:off x="0" y="0"/>
            <a:ext cx="9144000" cy="6858000"/>
          </a:xfrm>
          <a:prstGeom prst="rect">
            <a:avLst/>
          </a:prstGeom>
          <a:solidFill>
            <a:srgbClr val="FFFFFF"/>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163" name="Shape 163"/>
          <p:cNvSpPr/>
          <p:nvPr/>
        </p:nvSpPr>
        <p:spPr>
          <a:xfrm>
            <a:off x="91440" y="101600"/>
            <a:ext cx="8961120" cy="6664959"/>
          </a:xfrm>
          <a:prstGeom prst="roundRect">
            <a:avLst>
              <a:gd name="adj" fmla="val 1735"/>
            </a:avLst>
          </a:prstGeom>
          <a:solidFill>
            <a:srgbClr val="D9D2E0"/>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164" name="Shape 164"/>
          <p:cNvSpPr>
            <a:spLocks noGrp="1"/>
          </p:cNvSpPr>
          <p:nvPr>
            <p:ph type="pic" idx="2"/>
          </p:nvPr>
        </p:nvSpPr>
        <p:spPr>
          <a:xfrm>
            <a:off x="1414462" y="621437"/>
            <a:ext cx="6662738" cy="4331564"/>
          </a:xfrm>
          <a:prstGeom prst="rect">
            <a:avLst/>
          </a:prstGeom>
          <a:solidFill>
            <a:schemeClr val="lt2"/>
          </a:solidFill>
          <a:ln>
            <a:noFill/>
          </a:ln>
        </p:spPr>
      </p:sp>
      <p:sp>
        <p:nvSpPr>
          <p:cNvPr id="165" name="Shape 165"/>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chemeClr val="dk2"/>
                </a:solidFill>
                <a:latin typeface="Georgia"/>
                <a:ea typeface="Georgia"/>
                <a:cs typeface="Georgia"/>
                <a:sym typeface="Georgia"/>
              </a:defRPr>
            </a:lvl1pPr>
            <a:lvl2pPr marL="457200" marR="0" indent="0" algn="l" rtl="0">
              <a:spcBef>
                <a:spcPts val="0"/>
              </a:spcBef>
              <a:defRPr sz="1800" b="0" i="0" u="none" strike="noStrike" cap="none" baseline="0">
                <a:solidFill>
                  <a:schemeClr val="dk1"/>
                </a:solidFill>
                <a:latin typeface="Georgia"/>
                <a:ea typeface="Georgia"/>
                <a:cs typeface="Georgia"/>
                <a:sym typeface="Georgia"/>
              </a:defRPr>
            </a:lvl2pPr>
            <a:lvl3pPr marL="914400" marR="0" indent="0" algn="l" rtl="0">
              <a:spcBef>
                <a:spcPts val="0"/>
              </a:spcBef>
              <a:defRPr sz="1800" b="0" i="0" u="none" strike="noStrike" cap="none" baseline="0">
                <a:solidFill>
                  <a:schemeClr val="dk1"/>
                </a:solidFill>
                <a:latin typeface="Georgia"/>
                <a:ea typeface="Georgia"/>
                <a:cs typeface="Georgia"/>
                <a:sym typeface="Georgia"/>
              </a:defRPr>
            </a:lvl3pPr>
            <a:lvl4pPr marL="1371600" marR="0" indent="0" algn="l" rtl="0">
              <a:spcBef>
                <a:spcPts val="0"/>
              </a:spcBef>
              <a:defRPr sz="1800" b="0" i="0" u="none" strike="noStrike" cap="none" baseline="0">
                <a:solidFill>
                  <a:schemeClr val="dk1"/>
                </a:solidFill>
                <a:latin typeface="Georgia"/>
                <a:ea typeface="Georgia"/>
                <a:cs typeface="Georgia"/>
                <a:sym typeface="Georgia"/>
              </a:defRPr>
            </a:lvl4pPr>
            <a:lvl5pPr marL="1828800" marR="0" indent="0" algn="l" rtl="0">
              <a:spcBef>
                <a:spcPts val="0"/>
              </a:spcBef>
              <a:defRPr sz="1800" b="0" i="0" u="none" strike="noStrike" cap="none" baseline="0">
                <a:solidFill>
                  <a:schemeClr val="dk1"/>
                </a:solidFill>
                <a:latin typeface="Georgia"/>
                <a:ea typeface="Georgia"/>
                <a:cs typeface="Georgia"/>
                <a:sym typeface="Georgia"/>
              </a:defRPr>
            </a:lvl5pPr>
            <a:lvl6pPr marL="2286000" marR="0" indent="0" algn="l" rtl="0">
              <a:spcBef>
                <a:spcPts val="0"/>
              </a:spcBef>
              <a:defRPr sz="1800" b="0" i="0" u="none" strike="noStrike" cap="none" baseline="0">
                <a:solidFill>
                  <a:schemeClr val="dk1"/>
                </a:solidFill>
                <a:latin typeface="Georgia"/>
                <a:ea typeface="Georgia"/>
                <a:cs typeface="Georgia"/>
                <a:sym typeface="Georgia"/>
              </a:defRPr>
            </a:lvl6pPr>
            <a:lvl7pPr marL="2743200" marR="0" indent="0" algn="l" rtl="0">
              <a:spcBef>
                <a:spcPts val="0"/>
              </a:spcBef>
              <a:defRPr sz="1800" b="0" i="0" u="none" strike="noStrike" cap="none" baseline="0">
                <a:solidFill>
                  <a:schemeClr val="dk1"/>
                </a:solidFill>
                <a:latin typeface="Georgia"/>
                <a:ea typeface="Georgia"/>
                <a:cs typeface="Georgia"/>
                <a:sym typeface="Georgia"/>
              </a:defRPr>
            </a:lvl7pPr>
            <a:lvl8pPr marL="3200400" marR="0" indent="0" algn="l" rtl="0">
              <a:spcBef>
                <a:spcPts val="0"/>
              </a:spcBef>
              <a:defRPr sz="1800" b="0" i="0" u="none" strike="noStrike" cap="none" baseline="0">
                <a:solidFill>
                  <a:schemeClr val="dk1"/>
                </a:solidFill>
                <a:latin typeface="Georgia"/>
                <a:ea typeface="Georgia"/>
                <a:cs typeface="Georgia"/>
                <a:sym typeface="Georgia"/>
              </a:defRPr>
            </a:lvl8pPr>
            <a:lvl9pPr marL="3657600" marR="0" indent="0" algn="l" rtl="0">
              <a:spcBef>
                <a:spcPts val="0"/>
              </a:spcBef>
              <a:defRPr sz="1800" b="0" i="0" u="none" strike="noStrike" cap="none" baseline="0">
                <a:solidFill>
                  <a:schemeClr val="dk1"/>
                </a:solidFill>
                <a:latin typeface="Georgia"/>
                <a:ea typeface="Georgia"/>
                <a:cs typeface="Georgia"/>
                <a:sym typeface="Georgia"/>
              </a:defRPr>
            </a:lvl9pPr>
          </a:lstStyle>
          <a:p>
            <a:endParaRPr/>
          </a:p>
        </p:txBody>
      </p:sp>
      <p:sp>
        <p:nvSpPr>
          <p:cNvPr id="166" name="Shape 166"/>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chemeClr val="dk2"/>
                </a:solidFill>
                <a:latin typeface="Georgia"/>
                <a:ea typeface="Georgia"/>
                <a:cs typeface="Georgia"/>
                <a:sym typeface="Georgia"/>
              </a:rPr>
              <a:t>‹#›</a:t>
            </a:fld>
            <a:endParaRPr lang="en-US" sz="1200" b="0" i="0" u="none" strike="noStrike" cap="none" baseline="0">
              <a:solidFill>
                <a:schemeClr val="dk2"/>
              </a:solidFill>
              <a:latin typeface="Georgia"/>
              <a:ea typeface="Georgia"/>
              <a:cs typeface="Georgia"/>
              <a:sym typeface="Georgia"/>
            </a:endParaRPr>
          </a:p>
        </p:txBody>
      </p:sp>
      <p:sp>
        <p:nvSpPr>
          <p:cNvPr id="167" name="Shape 167"/>
          <p:cNvSpPr/>
          <p:nvPr/>
        </p:nvSpPr>
        <p:spPr>
          <a:xfrm>
            <a:off x="1414462" y="4953000"/>
            <a:ext cx="6662738" cy="1371599"/>
          </a:xfrm>
          <a:prstGeom prst="rect">
            <a:avLst/>
          </a:prstGeom>
          <a:solidFill>
            <a:srgbClr val="FFFFFF">
              <a:alpha val="82745"/>
            </a:srgbClr>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168" name="Shape 168"/>
          <p:cNvSpPr/>
          <p:nvPr/>
        </p:nvSpPr>
        <p:spPr>
          <a:xfrm>
            <a:off x="1600200" y="5029200"/>
            <a:ext cx="6389978" cy="1202923"/>
          </a:xfrm>
          <a:prstGeom prst="rect">
            <a:avLst/>
          </a:prstGeom>
          <a:solidFill>
            <a:srgbClr val="FFFFFF"/>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169" name="Shape 169"/>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chemeClr val="dk2"/>
                </a:solidFill>
                <a:latin typeface="Georgia"/>
                <a:ea typeface="Georgia"/>
                <a:cs typeface="Georgia"/>
                <a:sym typeface="Georgia"/>
              </a:defRPr>
            </a:lvl1pPr>
            <a:lvl2pPr marL="457200" marR="0" indent="0" algn="l" rtl="0">
              <a:spcBef>
                <a:spcPts val="0"/>
              </a:spcBef>
              <a:defRPr sz="1800" b="0" i="0" u="none" strike="noStrike" cap="none" baseline="0">
                <a:solidFill>
                  <a:schemeClr val="dk1"/>
                </a:solidFill>
                <a:latin typeface="Georgia"/>
                <a:ea typeface="Georgia"/>
                <a:cs typeface="Georgia"/>
                <a:sym typeface="Georgia"/>
              </a:defRPr>
            </a:lvl2pPr>
            <a:lvl3pPr marL="914400" marR="0" indent="0" algn="l" rtl="0">
              <a:spcBef>
                <a:spcPts val="0"/>
              </a:spcBef>
              <a:defRPr sz="1800" b="0" i="0" u="none" strike="noStrike" cap="none" baseline="0">
                <a:solidFill>
                  <a:schemeClr val="dk1"/>
                </a:solidFill>
                <a:latin typeface="Georgia"/>
                <a:ea typeface="Georgia"/>
                <a:cs typeface="Georgia"/>
                <a:sym typeface="Georgia"/>
              </a:defRPr>
            </a:lvl3pPr>
            <a:lvl4pPr marL="1371600" marR="0" indent="0" algn="l" rtl="0">
              <a:spcBef>
                <a:spcPts val="0"/>
              </a:spcBef>
              <a:defRPr sz="1800" b="0" i="0" u="none" strike="noStrike" cap="none" baseline="0">
                <a:solidFill>
                  <a:schemeClr val="dk1"/>
                </a:solidFill>
                <a:latin typeface="Georgia"/>
                <a:ea typeface="Georgia"/>
                <a:cs typeface="Georgia"/>
                <a:sym typeface="Georgia"/>
              </a:defRPr>
            </a:lvl4pPr>
            <a:lvl5pPr marL="1828800" marR="0" indent="0" algn="l" rtl="0">
              <a:spcBef>
                <a:spcPts val="0"/>
              </a:spcBef>
              <a:defRPr sz="1800" b="0" i="0" u="none" strike="noStrike" cap="none" baseline="0">
                <a:solidFill>
                  <a:schemeClr val="dk1"/>
                </a:solidFill>
                <a:latin typeface="Georgia"/>
                <a:ea typeface="Georgia"/>
                <a:cs typeface="Georgia"/>
                <a:sym typeface="Georgia"/>
              </a:defRPr>
            </a:lvl5pPr>
            <a:lvl6pPr marL="2286000" marR="0" indent="0" algn="l" rtl="0">
              <a:spcBef>
                <a:spcPts val="0"/>
              </a:spcBef>
              <a:defRPr sz="1800" b="0" i="0" u="none" strike="noStrike" cap="none" baseline="0">
                <a:solidFill>
                  <a:schemeClr val="dk1"/>
                </a:solidFill>
                <a:latin typeface="Georgia"/>
                <a:ea typeface="Georgia"/>
                <a:cs typeface="Georgia"/>
                <a:sym typeface="Georgia"/>
              </a:defRPr>
            </a:lvl6pPr>
            <a:lvl7pPr marL="2743200" marR="0" indent="0" algn="l" rtl="0">
              <a:spcBef>
                <a:spcPts val="0"/>
              </a:spcBef>
              <a:defRPr sz="1800" b="0" i="0" u="none" strike="noStrike" cap="none" baseline="0">
                <a:solidFill>
                  <a:schemeClr val="dk1"/>
                </a:solidFill>
                <a:latin typeface="Georgia"/>
                <a:ea typeface="Georgia"/>
                <a:cs typeface="Georgia"/>
                <a:sym typeface="Georgia"/>
              </a:defRPr>
            </a:lvl7pPr>
            <a:lvl8pPr marL="3200400" marR="0" indent="0" algn="l" rtl="0">
              <a:spcBef>
                <a:spcPts val="0"/>
              </a:spcBef>
              <a:defRPr sz="1800" b="0" i="0" u="none" strike="noStrike" cap="none" baseline="0">
                <a:solidFill>
                  <a:schemeClr val="dk1"/>
                </a:solidFill>
                <a:latin typeface="Georgia"/>
                <a:ea typeface="Georgia"/>
                <a:cs typeface="Georgia"/>
                <a:sym typeface="Georgia"/>
              </a:defRPr>
            </a:lvl8pPr>
            <a:lvl9pPr marL="3657600" marR="0" indent="0" algn="l" rtl="0">
              <a:spcBef>
                <a:spcPts val="0"/>
              </a:spcBef>
              <a:defRPr sz="1800" b="0" i="0" u="none" strike="noStrike" cap="none" baseline="0">
                <a:solidFill>
                  <a:schemeClr val="dk1"/>
                </a:solidFill>
                <a:latin typeface="Georgia"/>
                <a:ea typeface="Georgia"/>
                <a:cs typeface="Georgia"/>
                <a:sym typeface="Georgia"/>
              </a:defRPr>
            </a:lvl9pPr>
          </a:lstStyle>
          <a:p>
            <a:endParaRPr/>
          </a:p>
        </p:txBody>
      </p:sp>
      <p:sp>
        <p:nvSpPr>
          <p:cNvPr id="170" name="Shape 170"/>
          <p:cNvSpPr/>
          <p:nvPr/>
        </p:nvSpPr>
        <p:spPr>
          <a:xfrm>
            <a:off x="1600200" y="5638800"/>
            <a:ext cx="6248399" cy="451695"/>
          </a:xfrm>
          <a:prstGeom prst="rect">
            <a:avLst/>
          </a:prstGeom>
          <a:solidFill>
            <a:schemeClr val="accent1"/>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171" name="Shape 171"/>
          <p:cNvSpPr/>
          <p:nvPr/>
        </p:nvSpPr>
        <p:spPr>
          <a:xfrm>
            <a:off x="605589" y="5074919"/>
            <a:ext cx="7946135" cy="1097279"/>
          </a:xfrm>
          <a:prstGeom prst="rect">
            <a:avLst/>
          </a:prstGeom>
          <a:no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172" name="Shape 172"/>
          <p:cNvSpPr txBox="1">
            <a:spLocks noGrp="1"/>
          </p:cNvSpPr>
          <p:nvPr>
            <p:ph type="body" idx="1"/>
          </p:nvPr>
        </p:nvSpPr>
        <p:spPr>
          <a:xfrm>
            <a:off x="1600200" y="5656555"/>
            <a:ext cx="6208954" cy="401714"/>
          </a:xfrm>
          <a:prstGeom prst="rect">
            <a:avLst/>
          </a:prstGeom>
          <a:noFill/>
          <a:ln>
            <a:noFill/>
          </a:ln>
        </p:spPr>
        <p:txBody>
          <a:bodyPr lIns="91425" tIns="91425" rIns="91425" bIns="91425" anchor="ctr" anchorCtr="0"/>
          <a:lstStyle>
            <a:lvl1pPr marL="0" indent="0" algn="ctr" rtl="0">
              <a:spcBef>
                <a:spcPts val="0"/>
              </a:spcBef>
              <a:buClr>
                <a:srgbClr val="FFFFFF"/>
              </a:buClr>
              <a:buFont typeface="Georgia"/>
              <a:buNone/>
              <a:defRPr sz="1500" cap="none" baseline="0">
                <a:solidFill>
                  <a:srgbClr val="FFFFFF"/>
                </a:solidFill>
              </a:defRPr>
            </a:lvl1pPr>
            <a:lvl2pPr marL="457200" indent="0" rtl="0">
              <a:spcBef>
                <a:spcPts val="0"/>
              </a:spcBef>
              <a:buFont typeface="Georgia"/>
              <a:buNone/>
              <a:defRPr sz="1200"/>
            </a:lvl2pPr>
            <a:lvl3pPr marL="914400" indent="0" rtl="0">
              <a:spcBef>
                <a:spcPts val="0"/>
              </a:spcBef>
              <a:buFont typeface="Georgia"/>
              <a:buNone/>
              <a:defRPr sz="1000"/>
            </a:lvl3pPr>
            <a:lvl4pPr marL="1371600" indent="0" rtl="0">
              <a:spcBef>
                <a:spcPts val="0"/>
              </a:spcBef>
              <a:buFont typeface="Georgia"/>
              <a:buNone/>
              <a:defRPr sz="900"/>
            </a:lvl4pPr>
            <a:lvl5pPr marL="1828800" indent="0" rtl="0">
              <a:spcBef>
                <a:spcPts val="0"/>
              </a:spcBef>
              <a:buFont typeface="Georgia"/>
              <a:buNone/>
              <a:defRPr sz="900"/>
            </a:lvl5pPr>
            <a:lvl6pPr marL="2286000" indent="0" rtl="0">
              <a:spcBef>
                <a:spcPts val="0"/>
              </a:spcBef>
              <a:buFont typeface="Georgia"/>
              <a:buNone/>
              <a:defRPr sz="900"/>
            </a:lvl6pPr>
            <a:lvl7pPr marL="2743200" indent="0" rtl="0">
              <a:spcBef>
                <a:spcPts val="0"/>
              </a:spcBef>
              <a:buFont typeface="Georgia"/>
              <a:buNone/>
              <a:defRPr sz="900"/>
            </a:lvl7pPr>
            <a:lvl8pPr marL="3200400" indent="0" rtl="0">
              <a:spcBef>
                <a:spcPts val="0"/>
              </a:spcBef>
              <a:buFont typeface="Georgia"/>
              <a:buNone/>
              <a:defRPr sz="900"/>
            </a:lvl8pPr>
            <a:lvl9pPr marL="3657600" indent="0" rtl="0">
              <a:spcBef>
                <a:spcPts val="0"/>
              </a:spcBef>
              <a:buFont typeface="Georgia"/>
              <a:buNone/>
              <a:defRPr sz="900"/>
            </a:lvl9pPr>
          </a:lstStyle>
          <a:p>
            <a:endParaRPr/>
          </a:p>
        </p:txBody>
      </p:sp>
      <p:sp>
        <p:nvSpPr>
          <p:cNvPr id="173" name="Shape 173"/>
          <p:cNvSpPr txBox="1">
            <a:spLocks noGrp="1"/>
          </p:cNvSpPr>
          <p:nvPr>
            <p:ph type="title"/>
          </p:nvPr>
        </p:nvSpPr>
        <p:spPr>
          <a:xfrm>
            <a:off x="1600199" y="5105400"/>
            <a:ext cx="6248399" cy="523043"/>
          </a:xfrm>
          <a:prstGeom prst="rect">
            <a:avLst/>
          </a:prstGeom>
          <a:noFill/>
          <a:ln>
            <a:noFill/>
          </a:ln>
        </p:spPr>
        <p:txBody>
          <a:bodyPr lIns="91425" tIns="91425" rIns="91425" bIns="91425" anchor="ctr" anchorCtr="0"/>
          <a:lstStyle>
            <a:lvl1pPr algn="ctr" rtl="0">
              <a:spcBef>
                <a:spcPts val="0"/>
              </a:spcBef>
              <a:defRPr sz="2000" b="0">
                <a:solidFill>
                  <a:srgbClr val="AE9638"/>
                </a:solidFill>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pic>
        <p:nvPicPr>
          <p:cNvPr id="174" name="Shape 174"/>
          <p:cNvPicPr preferRelativeResize="0"/>
          <p:nvPr/>
        </p:nvPicPr>
        <p:blipFill rotWithShape="1">
          <a:blip r:embed="rId2">
            <a:alphaModFix/>
          </a:blip>
          <a:srcRect/>
          <a:stretch/>
        </p:blipFill>
        <p:spPr>
          <a:xfrm>
            <a:off x="381000" y="228600"/>
            <a:ext cx="1033463" cy="1335074"/>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1_Picture with Caption">
    <p:bg>
      <p:bgPr>
        <a:solidFill>
          <a:srgbClr val="949398"/>
        </a:solidFill>
        <a:effectLst/>
      </p:bgPr>
    </p:bg>
    <p:spTree>
      <p:nvGrpSpPr>
        <p:cNvPr id="1" name="Shape 175"/>
        <p:cNvGrpSpPr/>
        <p:nvPr/>
      </p:nvGrpSpPr>
      <p:grpSpPr>
        <a:xfrm>
          <a:off x="0" y="0"/>
          <a:ext cx="0" cy="0"/>
          <a:chOff x="0" y="0"/>
          <a:chExt cx="0" cy="0"/>
        </a:xfrm>
      </p:grpSpPr>
      <p:sp>
        <p:nvSpPr>
          <p:cNvPr id="176" name="Shape 176"/>
          <p:cNvSpPr/>
          <p:nvPr/>
        </p:nvSpPr>
        <p:spPr>
          <a:xfrm>
            <a:off x="0" y="0"/>
            <a:ext cx="9144000" cy="6858000"/>
          </a:xfrm>
          <a:prstGeom prst="rect">
            <a:avLst/>
          </a:prstGeom>
          <a:solidFill>
            <a:srgbClr val="FFFFFF"/>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177" name="Shape 177"/>
          <p:cNvSpPr/>
          <p:nvPr/>
        </p:nvSpPr>
        <p:spPr>
          <a:xfrm>
            <a:off x="91440" y="101600"/>
            <a:ext cx="8961120" cy="6664959"/>
          </a:xfrm>
          <a:prstGeom prst="roundRect">
            <a:avLst>
              <a:gd name="adj" fmla="val 1735"/>
            </a:avLst>
          </a:prstGeom>
          <a:solidFill>
            <a:srgbClr val="949398"/>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178" name="Shape 178"/>
          <p:cNvSpPr>
            <a:spLocks noGrp="1"/>
          </p:cNvSpPr>
          <p:nvPr>
            <p:ph type="pic" idx="2"/>
          </p:nvPr>
        </p:nvSpPr>
        <p:spPr>
          <a:xfrm>
            <a:off x="1414462" y="621437"/>
            <a:ext cx="6662738" cy="4331564"/>
          </a:xfrm>
          <a:prstGeom prst="rect">
            <a:avLst/>
          </a:prstGeom>
          <a:solidFill>
            <a:schemeClr val="dk2"/>
          </a:solidFill>
          <a:ln>
            <a:noFill/>
          </a:ln>
        </p:spPr>
      </p:sp>
      <p:sp>
        <p:nvSpPr>
          <p:cNvPr id="179" name="Shape 179"/>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chemeClr val="lt2"/>
                </a:solidFill>
                <a:latin typeface="Georgia"/>
                <a:ea typeface="Georgia"/>
                <a:cs typeface="Georgia"/>
                <a:sym typeface="Georgia"/>
              </a:defRPr>
            </a:lvl1pPr>
            <a:lvl2pPr marL="457200" marR="0" indent="0" algn="l" rtl="0">
              <a:spcBef>
                <a:spcPts val="0"/>
              </a:spcBef>
              <a:defRPr sz="1800" b="0" i="0" u="none" strike="noStrike" cap="none" baseline="0">
                <a:solidFill>
                  <a:schemeClr val="lt1"/>
                </a:solidFill>
                <a:latin typeface="Georgia"/>
                <a:ea typeface="Georgia"/>
                <a:cs typeface="Georgia"/>
                <a:sym typeface="Georgia"/>
              </a:defRPr>
            </a:lvl2pPr>
            <a:lvl3pPr marL="914400" marR="0" indent="0" algn="l" rtl="0">
              <a:spcBef>
                <a:spcPts val="0"/>
              </a:spcBef>
              <a:defRPr sz="1800" b="0" i="0" u="none" strike="noStrike" cap="none" baseline="0">
                <a:solidFill>
                  <a:schemeClr val="lt1"/>
                </a:solidFill>
                <a:latin typeface="Georgia"/>
                <a:ea typeface="Georgia"/>
                <a:cs typeface="Georgia"/>
                <a:sym typeface="Georgia"/>
              </a:defRPr>
            </a:lvl3pPr>
            <a:lvl4pPr marL="1371600" marR="0" indent="0" algn="l" rtl="0">
              <a:spcBef>
                <a:spcPts val="0"/>
              </a:spcBef>
              <a:defRPr sz="1800" b="0" i="0" u="none" strike="noStrike" cap="none" baseline="0">
                <a:solidFill>
                  <a:schemeClr val="lt1"/>
                </a:solidFill>
                <a:latin typeface="Georgia"/>
                <a:ea typeface="Georgia"/>
                <a:cs typeface="Georgia"/>
                <a:sym typeface="Georgia"/>
              </a:defRPr>
            </a:lvl4pPr>
            <a:lvl5pPr marL="1828800" marR="0" indent="0" algn="l" rtl="0">
              <a:spcBef>
                <a:spcPts val="0"/>
              </a:spcBef>
              <a:defRPr sz="1800" b="0" i="0" u="none" strike="noStrike" cap="none" baseline="0">
                <a:solidFill>
                  <a:schemeClr val="lt1"/>
                </a:solidFill>
                <a:latin typeface="Georgia"/>
                <a:ea typeface="Georgia"/>
                <a:cs typeface="Georgia"/>
                <a:sym typeface="Georgia"/>
              </a:defRPr>
            </a:lvl5pPr>
            <a:lvl6pPr marL="2286000" marR="0" indent="0" algn="l" rtl="0">
              <a:spcBef>
                <a:spcPts val="0"/>
              </a:spcBef>
              <a:defRPr sz="1800" b="0" i="0" u="none" strike="noStrike" cap="none" baseline="0">
                <a:solidFill>
                  <a:schemeClr val="lt1"/>
                </a:solidFill>
                <a:latin typeface="Georgia"/>
                <a:ea typeface="Georgia"/>
                <a:cs typeface="Georgia"/>
                <a:sym typeface="Georgia"/>
              </a:defRPr>
            </a:lvl6pPr>
            <a:lvl7pPr marL="2743200" marR="0" indent="0" algn="l" rtl="0">
              <a:spcBef>
                <a:spcPts val="0"/>
              </a:spcBef>
              <a:defRPr sz="1800" b="0" i="0" u="none" strike="noStrike" cap="none" baseline="0">
                <a:solidFill>
                  <a:schemeClr val="lt1"/>
                </a:solidFill>
                <a:latin typeface="Georgia"/>
                <a:ea typeface="Georgia"/>
                <a:cs typeface="Georgia"/>
                <a:sym typeface="Georgia"/>
              </a:defRPr>
            </a:lvl7pPr>
            <a:lvl8pPr marL="3200400" marR="0" indent="0" algn="l" rtl="0">
              <a:spcBef>
                <a:spcPts val="0"/>
              </a:spcBef>
              <a:defRPr sz="1800" b="0" i="0" u="none" strike="noStrike" cap="none" baseline="0">
                <a:solidFill>
                  <a:schemeClr val="lt1"/>
                </a:solidFill>
                <a:latin typeface="Georgia"/>
                <a:ea typeface="Georgia"/>
                <a:cs typeface="Georgia"/>
                <a:sym typeface="Georgia"/>
              </a:defRPr>
            </a:lvl8pPr>
            <a:lvl9pPr marL="3657600" marR="0" indent="0" algn="l" rtl="0">
              <a:spcBef>
                <a:spcPts val="0"/>
              </a:spcBef>
              <a:defRPr sz="1800" b="0" i="0" u="none" strike="noStrike" cap="none" baseline="0">
                <a:solidFill>
                  <a:schemeClr val="lt1"/>
                </a:solidFill>
                <a:latin typeface="Georgia"/>
                <a:ea typeface="Georgia"/>
                <a:cs typeface="Georgia"/>
                <a:sym typeface="Georgia"/>
              </a:defRPr>
            </a:lvl9pPr>
          </a:lstStyle>
          <a:p>
            <a:endParaRPr/>
          </a:p>
        </p:txBody>
      </p:sp>
      <p:sp>
        <p:nvSpPr>
          <p:cNvPr id="180" name="Shape 180"/>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chemeClr val="lt2"/>
                </a:solidFill>
                <a:latin typeface="Georgia"/>
                <a:ea typeface="Georgia"/>
                <a:cs typeface="Georgia"/>
                <a:sym typeface="Georgia"/>
              </a:rPr>
              <a:t>‹#›</a:t>
            </a:fld>
            <a:endParaRPr lang="en-US" sz="1200" b="0" i="0" u="none" strike="noStrike" cap="none" baseline="0">
              <a:solidFill>
                <a:schemeClr val="lt2"/>
              </a:solidFill>
              <a:latin typeface="Georgia"/>
              <a:ea typeface="Georgia"/>
              <a:cs typeface="Georgia"/>
              <a:sym typeface="Georgia"/>
            </a:endParaRPr>
          </a:p>
        </p:txBody>
      </p:sp>
      <p:sp>
        <p:nvSpPr>
          <p:cNvPr id="181" name="Shape 181"/>
          <p:cNvSpPr/>
          <p:nvPr/>
        </p:nvSpPr>
        <p:spPr>
          <a:xfrm>
            <a:off x="1414462" y="4953000"/>
            <a:ext cx="6662738" cy="1371599"/>
          </a:xfrm>
          <a:prstGeom prst="rect">
            <a:avLst/>
          </a:prstGeom>
          <a:solidFill>
            <a:srgbClr val="FFFFFF">
              <a:alpha val="82745"/>
            </a:srgbClr>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182" name="Shape 182"/>
          <p:cNvSpPr/>
          <p:nvPr/>
        </p:nvSpPr>
        <p:spPr>
          <a:xfrm>
            <a:off x="1600200" y="5029200"/>
            <a:ext cx="6389978" cy="1202923"/>
          </a:xfrm>
          <a:prstGeom prst="rect">
            <a:avLst/>
          </a:prstGeom>
          <a:solidFill>
            <a:srgbClr val="FFFFFF"/>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183" name="Shape 183"/>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chemeClr val="lt2"/>
                </a:solidFill>
                <a:latin typeface="Georgia"/>
                <a:ea typeface="Georgia"/>
                <a:cs typeface="Georgia"/>
                <a:sym typeface="Georgia"/>
              </a:defRPr>
            </a:lvl1pPr>
            <a:lvl2pPr marL="457200" marR="0" indent="0" algn="l" rtl="0">
              <a:spcBef>
                <a:spcPts val="0"/>
              </a:spcBef>
              <a:defRPr sz="1800" b="0" i="0" u="none" strike="noStrike" cap="none" baseline="0">
                <a:solidFill>
                  <a:schemeClr val="lt1"/>
                </a:solidFill>
                <a:latin typeface="Georgia"/>
                <a:ea typeface="Georgia"/>
                <a:cs typeface="Georgia"/>
                <a:sym typeface="Georgia"/>
              </a:defRPr>
            </a:lvl2pPr>
            <a:lvl3pPr marL="914400" marR="0" indent="0" algn="l" rtl="0">
              <a:spcBef>
                <a:spcPts val="0"/>
              </a:spcBef>
              <a:defRPr sz="1800" b="0" i="0" u="none" strike="noStrike" cap="none" baseline="0">
                <a:solidFill>
                  <a:schemeClr val="lt1"/>
                </a:solidFill>
                <a:latin typeface="Georgia"/>
                <a:ea typeface="Georgia"/>
                <a:cs typeface="Georgia"/>
                <a:sym typeface="Georgia"/>
              </a:defRPr>
            </a:lvl3pPr>
            <a:lvl4pPr marL="1371600" marR="0" indent="0" algn="l" rtl="0">
              <a:spcBef>
                <a:spcPts val="0"/>
              </a:spcBef>
              <a:defRPr sz="1800" b="0" i="0" u="none" strike="noStrike" cap="none" baseline="0">
                <a:solidFill>
                  <a:schemeClr val="lt1"/>
                </a:solidFill>
                <a:latin typeface="Georgia"/>
                <a:ea typeface="Georgia"/>
                <a:cs typeface="Georgia"/>
                <a:sym typeface="Georgia"/>
              </a:defRPr>
            </a:lvl4pPr>
            <a:lvl5pPr marL="1828800" marR="0" indent="0" algn="l" rtl="0">
              <a:spcBef>
                <a:spcPts val="0"/>
              </a:spcBef>
              <a:defRPr sz="1800" b="0" i="0" u="none" strike="noStrike" cap="none" baseline="0">
                <a:solidFill>
                  <a:schemeClr val="lt1"/>
                </a:solidFill>
                <a:latin typeface="Georgia"/>
                <a:ea typeface="Georgia"/>
                <a:cs typeface="Georgia"/>
                <a:sym typeface="Georgia"/>
              </a:defRPr>
            </a:lvl5pPr>
            <a:lvl6pPr marL="2286000" marR="0" indent="0" algn="l" rtl="0">
              <a:spcBef>
                <a:spcPts val="0"/>
              </a:spcBef>
              <a:defRPr sz="1800" b="0" i="0" u="none" strike="noStrike" cap="none" baseline="0">
                <a:solidFill>
                  <a:schemeClr val="lt1"/>
                </a:solidFill>
                <a:latin typeface="Georgia"/>
                <a:ea typeface="Georgia"/>
                <a:cs typeface="Georgia"/>
                <a:sym typeface="Georgia"/>
              </a:defRPr>
            </a:lvl6pPr>
            <a:lvl7pPr marL="2743200" marR="0" indent="0" algn="l" rtl="0">
              <a:spcBef>
                <a:spcPts val="0"/>
              </a:spcBef>
              <a:defRPr sz="1800" b="0" i="0" u="none" strike="noStrike" cap="none" baseline="0">
                <a:solidFill>
                  <a:schemeClr val="lt1"/>
                </a:solidFill>
                <a:latin typeface="Georgia"/>
                <a:ea typeface="Georgia"/>
                <a:cs typeface="Georgia"/>
                <a:sym typeface="Georgia"/>
              </a:defRPr>
            </a:lvl7pPr>
            <a:lvl8pPr marL="3200400" marR="0" indent="0" algn="l" rtl="0">
              <a:spcBef>
                <a:spcPts val="0"/>
              </a:spcBef>
              <a:defRPr sz="1800" b="0" i="0" u="none" strike="noStrike" cap="none" baseline="0">
                <a:solidFill>
                  <a:schemeClr val="lt1"/>
                </a:solidFill>
                <a:latin typeface="Georgia"/>
                <a:ea typeface="Georgia"/>
                <a:cs typeface="Georgia"/>
                <a:sym typeface="Georgia"/>
              </a:defRPr>
            </a:lvl8pPr>
            <a:lvl9pPr marL="3657600" marR="0" indent="0" algn="l" rtl="0">
              <a:spcBef>
                <a:spcPts val="0"/>
              </a:spcBef>
              <a:defRPr sz="1800" b="0" i="0" u="none" strike="noStrike" cap="none" baseline="0">
                <a:solidFill>
                  <a:schemeClr val="lt1"/>
                </a:solidFill>
                <a:latin typeface="Georgia"/>
                <a:ea typeface="Georgia"/>
                <a:cs typeface="Georgia"/>
                <a:sym typeface="Georgia"/>
              </a:defRPr>
            </a:lvl9pPr>
          </a:lstStyle>
          <a:p>
            <a:endParaRPr/>
          </a:p>
        </p:txBody>
      </p:sp>
      <p:sp>
        <p:nvSpPr>
          <p:cNvPr id="184" name="Shape 184"/>
          <p:cNvSpPr/>
          <p:nvPr/>
        </p:nvSpPr>
        <p:spPr>
          <a:xfrm>
            <a:off x="1600200" y="5638800"/>
            <a:ext cx="6248399" cy="451695"/>
          </a:xfrm>
          <a:prstGeom prst="rect">
            <a:avLst/>
          </a:prstGeom>
          <a:solidFill>
            <a:schemeClr val="accent1"/>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185" name="Shape 185"/>
          <p:cNvSpPr/>
          <p:nvPr/>
        </p:nvSpPr>
        <p:spPr>
          <a:xfrm>
            <a:off x="605589" y="5074919"/>
            <a:ext cx="7946135" cy="1097279"/>
          </a:xfrm>
          <a:prstGeom prst="rect">
            <a:avLst/>
          </a:prstGeom>
          <a:no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186" name="Shape 186"/>
          <p:cNvSpPr txBox="1">
            <a:spLocks noGrp="1"/>
          </p:cNvSpPr>
          <p:nvPr>
            <p:ph type="body" idx="1"/>
          </p:nvPr>
        </p:nvSpPr>
        <p:spPr>
          <a:xfrm>
            <a:off x="1600200" y="5656555"/>
            <a:ext cx="6208954" cy="401714"/>
          </a:xfrm>
          <a:prstGeom prst="rect">
            <a:avLst/>
          </a:prstGeom>
          <a:noFill/>
          <a:ln>
            <a:noFill/>
          </a:ln>
        </p:spPr>
        <p:txBody>
          <a:bodyPr lIns="91425" tIns="91425" rIns="91425" bIns="91425" anchor="ctr" anchorCtr="0"/>
          <a:lstStyle>
            <a:lvl1pPr marL="0" indent="0" algn="ctr" rtl="0">
              <a:spcBef>
                <a:spcPts val="0"/>
              </a:spcBef>
              <a:buClr>
                <a:srgbClr val="FFFFFF"/>
              </a:buClr>
              <a:buFont typeface="Georgia"/>
              <a:buNone/>
              <a:defRPr sz="1500" cap="none" baseline="0">
                <a:solidFill>
                  <a:srgbClr val="FFFFFF"/>
                </a:solidFill>
              </a:defRPr>
            </a:lvl1pPr>
            <a:lvl2pPr marL="457200" indent="0" rtl="0">
              <a:spcBef>
                <a:spcPts val="0"/>
              </a:spcBef>
              <a:buFont typeface="Georgia"/>
              <a:buNone/>
              <a:defRPr sz="1200"/>
            </a:lvl2pPr>
            <a:lvl3pPr marL="914400" indent="0" rtl="0">
              <a:spcBef>
                <a:spcPts val="0"/>
              </a:spcBef>
              <a:buFont typeface="Georgia"/>
              <a:buNone/>
              <a:defRPr sz="1000"/>
            </a:lvl3pPr>
            <a:lvl4pPr marL="1371600" indent="0" rtl="0">
              <a:spcBef>
                <a:spcPts val="0"/>
              </a:spcBef>
              <a:buFont typeface="Georgia"/>
              <a:buNone/>
              <a:defRPr sz="900"/>
            </a:lvl4pPr>
            <a:lvl5pPr marL="1828800" indent="0" rtl="0">
              <a:spcBef>
                <a:spcPts val="0"/>
              </a:spcBef>
              <a:buFont typeface="Georgia"/>
              <a:buNone/>
              <a:defRPr sz="900"/>
            </a:lvl5pPr>
            <a:lvl6pPr marL="2286000" indent="0" rtl="0">
              <a:spcBef>
                <a:spcPts val="0"/>
              </a:spcBef>
              <a:buFont typeface="Georgia"/>
              <a:buNone/>
              <a:defRPr sz="900"/>
            </a:lvl6pPr>
            <a:lvl7pPr marL="2743200" indent="0" rtl="0">
              <a:spcBef>
                <a:spcPts val="0"/>
              </a:spcBef>
              <a:buFont typeface="Georgia"/>
              <a:buNone/>
              <a:defRPr sz="900"/>
            </a:lvl7pPr>
            <a:lvl8pPr marL="3200400" indent="0" rtl="0">
              <a:spcBef>
                <a:spcPts val="0"/>
              </a:spcBef>
              <a:buFont typeface="Georgia"/>
              <a:buNone/>
              <a:defRPr sz="900"/>
            </a:lvl8pPr>
            <a:lvl9pPr marL="3657600" indent="0" rtl="0">
              <a:spcBef>
                <a:spcPts val="0"/>
              </a:spcBef>
              <a:buFont typeface="Georgia"/>
              <a:buNone/>
              <a:defRPr sz="900"/>
            </a:lvl9pPr>
          </a:lstStyle>
          <a:p>
            <a:endParaRPr/>
          </a:p>
        </p:txBody>
      </p:sp>
      <p:sp>
        <p:nvSpPr>
          <p:cNvPr id="187" name="Shape 187"/>
          <p:cNvSpPr txBox="1">
            <a:spLocks noGrp="1"/>
          </p:cNvSpPr>
          <p:nvPr>
            <p:ph type="title"/>
          </p:nvPr>
        </p:nvSpPr>
        <p:spPr>
          <a:xfrm>
            <a:off x="1600199" y="5105400"/>
            <a:ext cx="6248399" cy="523043"/>
          </a:xfrm>
          <a:prstGeom prst="rect">
            <a:avLst/>
          </a:prstGeom>
          <a:noFill/>
          <a:ln>
            <a:noFill/>
          </a:ln>
        </p:spPr>
        <p:txBody>
          <a:bodyPr lIns="91425" tIns="91425" rIns="91425" bIns="91425" anchor="ctr" anchorCtr="0"/>
          <a:lstStyle>
            <a:lvl1pPr algn="ctr" rtl="0">
              <a:spcBef>
                <a:spcPts val="0"/>
              </a:spcBef>
              <a:defRPr sz="2000" b="0">
                <a:solidFill>
                  <a:srgbClr val="AE9638"/>
                </a:solidFill>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pic>
        <p:nvPicPr>
          <p:cNvPr id="188" name="Shape 188"/>
          <p:cNvPicPr preferRelativeResize="0"/>
          <p:nvPr/>
        </p:nvPicPr>
        <p:blipFill rotWithShape="1">
          <a:blip r:embed="rId2">
            <a:alphaModFix/>
          </a:blip>
          <a:srcRect/>
          <a:stretch/>
        </p:blipFill>
        <p:spPr>
          <a:xfrm>
            <a:off x="381000" y="228600"/>
            <a:ext cx="1033463" cy="1335074"/>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189"/>
        <p:cNvGrpSpPr/>
        <p:nvPr/>
      </p:nvGrpSpPr>
      <p:grpSpPr>
        <a:xfrm>
          <a:off x="0" y="0"/>
          <a:ext cx="0" cy="0"/>
          <a:chOff x="0" y="0"/>
          <a:chExt cx="0" cy="0"/>
        </a:xfrm>
      </p:grpSpPr>
      <p:sp>
        <p:nvSpPr>
          <p:cNvPr id="190" name="Shape 190"/>
          <p:cNvSpPr txBox="1">
            <a:spLocks noGrp="1"/>
          </p:cNvSpPr>
          <p:nvPr>
            <p:ph type="title"/>
          </p:nvPr>
        </p:nvSpPr>
        <p:spPr>
          <a:xfrm>
            <a:off x="1517011" y="408371"/>
            <a:ext cx="6788789" cy="1039426"/>
          </a:xfrm>
          <a:prstGeom prst="rect">
            <a:avLst/>
          </a:prstGeom>
          <a:noFill/>
          <a:ln>
            <a:noFill/>
          </a:ln>
        </p:spPr>
        <p:txBody>
          <a:bodyPr lIns="91425" tIns="91425" rIns="91425" bIns="91425" anchor="ctr" anchorCtr="0"/>
          <a:lstStyle>
            <a:lvl1pPr marL="0" marR="0" indent="0" algn="ctr" rtl="0">
              <a:lnSpc>
                <a:spcPct val="100000"/>
              </a:lnSpc>
              <a:spcBef>
                <a:spcPts val="0"/>
              </a:spcBef>
              <a:spcAft>
                <a:spcPts val="0"/>
              </a:spcAft>
              <a:buClr>
                <a:srgbClr val="AE9638"/>
              </a:buClr>
              <a:buFont typeface="Georgia"/>
              <a:buNone/>
              <a:defRPr sz="1100" cap="none" baseline="0">
                <a:solidFill>
                  <a:srgbClr val="AE9638"/>
                </a:solidFill>
                <a:latin typeface="Georgia"/>
                <a:ea typeface="Georgia"/>
                <a:cs typeface="Georgia"/>
                <a:sym typeface="Georgia"/>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91" name="Shape 191"/>
          <p:cNvSpPr txBox="1">
            <a:spLocks noGrp="1"/>
          </p:cNvSpPr>
          <p:nvPr>
            <p:ph type="body" idx="1"/>
          </p:nvPr>
        </p:nvSpPr>
        <p:spPr>
          <a:xfrm rot="5400000">
            <a:off x="2385218" y="-175418"/>
            <a:ext cx="4373563" cy="8229600"/>
          </a:xfrm>
          <a:prstGeom prst="rect">
            <a:avLst/>
          </a:prstGeom>
          <a:noFill/>
          <a:ln>
            <a:noFill/>
          </a:ln>
        </p:spPr>
        <p:txBody>
          <a:bodyPr lIns="91425" tIns="91425" rIns="91425" bIns="91425" anchor="t" anchorCtr="0"/>
          <a:lstStyle>
            <a:lvl1pPr marL="342900" indent="-158750" algn="l" rtl="0">
              <a:spcBef>
                <a:spcPts val="220"/>
              </a:spcBef>
              <a:buClr>
                <a:schemeClr val="accent1"/>
              </a:buClr>
              <a:buFont typeface="Arial"/>
              <a:buChar char="•"/>
              <a:defRPr sz="1100">
                <a:solidFill>
                  <a:schemeClr val="lt2"/>
                </a:solidFill>
                <a:latin typeface="Georgia"/>
                <a:ea typeface="Georgia"/>
                <a:cs typeface="Georgia"/>
                <a:sym typeface="Georgia"/>
              </a:defRPr>
            </a:lvl1pPr>
            <a:lvl2pPr marL="640080" indent="-106680" algn="l" rtl="0">
              <a:spcBef>
                <a:spcPts val="400"/>
              </a:spcBef>
              <a:buClr>
                <a:schemeClr val="accent2"/>
              </a:buClr>
              <a:buFont typeface="Arial"/>
              <a:buChar char="•"/>
              <a:defRPr sz="2000">
                <a:solidFill>
                  <a:schemeClr val="lt2"/>
                </a:solidFill>
                <a:latin typeface="Georgia"/>
                <a:ea typeface="Georgia"/>
                <a:cs typeface="Georgia"/>
                <a:sym typeface="Georgia"/>
              </a:defRPr>
            </a:lvl2pPr>
            <a:lvl3pPr marL="914400" indent="-114300" algn="l" rtl="0">
              <a:spcBef>
                <a:spcPts val="360"/>
              </a:spcBef>
              <a:buClr>
                <a:schemeClr val="accent3"/>
              </a:buClr>
              <a:buFont typeface="Arial"/>
              <a:buChar char="•"/>
              <a:defRPr sz="1800">
                <a:solidFill>
                  <a:schemeClr val="lt2"/>
                </a:solidFill>
                <a:latin typeface="Georgia"/>
                <a:ea typeface="Georgia"/>
                <a:cs typeface="Georgia"/>
                <a:sym typeface="Georgia"/>
              </a:defRPr>
            </a:lvl3pPr>
            <a:lvl4pPr marL="1280160" indent="-137160" algn="l" rtl="0">
              <a:spcBef>
                <a:spcPts val="320"/>
              </a:spcBef>
              <a:buClr>
                <a:schemeClr val="accent4"/>
              </a:buClr>
              <a:buFont typeface="Arial"/>
              <a:buChar char="•"/>
              <a:defRPr sz="1600">
                <a:solidFill>
                  <a:schemeClr val="lt2"/>
                </a:solidFill>
                <a:latin typeface="Georgia"/>
                <a:ea typeface="Georgia"/>
                <a:cs typeface="Georgia"/>
                <a:sym typeface="Georgia"/>
              </a:defRPr>
            </a:lvl4pPr>
            <a:lvl5pPr marL="1554480" indent="-132080" algn="l" rtl="0">
              <a:spcBef>
                <a:spcPts val="320"/>
              </a:spcBef>
              <a:buClr>
                <a:schemeClr val="accent5"/>
              </a:buClr>
              <a:buFont typeface="Arial"/>
              <a:buChar char="•"/>
              <a:defRPr sz="1600" baseline="0">
                <a:solidFill>
                  <a:schemeClr val="lt2"/>
                </a:solidFill>
                <a:latin typeface="Georgia"/>
                <a:ea typeface="Georgia"/>
                <a:cs typeface="Georgia"/>
                <a:sym typeface="Georgia"/>
              </a:defRPr>
            </a:lvl5pPr>
            <a:lvl6pPr marL="1737360" indent="-99060" algn="l" rtl="0">
              <a:spcBef>
                <a:spcPts val="280"/>
              </a:spcBef>
              <a:buClr>
                <a:schemeClr val="accent1"/>
              </a:buClr>
              <a:buFont typeface="Arial"/>
              <a:buChar char="•"/>
              <a:defRPr sz="1400">
                <a:solidFill>
                  <a:schemeClr val="lt2"/>
                </a:solidFill>
                <a:latin typeface="Georgia"/>
                <a:ea typeface="Georgia"/>
                <a:cs typeface="Georgia"/>
                <a:sym typeface="Georgia"/>
              </a:defRPr>
            </a:lvl6pPr>
            <a:lvl7pPr marL="2011679" indent="-93979" algn="l" rtl="0">
              <a:spcBef>
                <a:spcPts val="280"/>
              </a:spcBef>
              <a:buClr>
                <a:schemeClr val="accent2"/>
              </a:buClr>
              <a:buFont typeface="Arial"/>
              <a:buChar char="•"/>
              <a:defRPr sz="1400">
                <a:solidFill>
                  <a:schemeClr val="lt2"/>
                </a:solidFill>
                <a:latin typeface="Georgia"/>
                <a:ea typeface="Georgia"/>
                <a:cs typeface="Georgia"/>
                <a:sym typeface="Georgia"/>
              </a:defRPr>
            </a:lvl7pPr>
            <a:lvl8pPr marL="2194560" indent="-99060" algn="l" rtl="0">
              <a:spcBef>
                <a:spcPts val="280"/>
              </a:spcBef>
              <a:buClr>
                <a:schemeClr val="accent3"/>
              </a:buClr>
              <a:buFont typeface="Arial"/>
              <a:buChar char="•"/>
              <a:defRPr sz="1400">
                <a:solidFill>
                  <a:schemeClr val="lt2"/>
                </a:solidFill>
                <a:latin typeface="Georgia"/>
                <a:ea typeface="Georgia"/>
                <a:cs typeface="Georgia"/>
                <a:sym typeface="Georgia"/>
              </a:defRPr>
            </a:lvl8pPr>
            <a:lvl9pPr marL="2377440" indent="-104139" algn="l" rtl="0">
              <a:spcBef>
                <a:spcPts val="280"/>
              </a:spcBef>
              <a:buClr>
                <a:schemeClr val="accent4"/>
              </a:buClr>
              <a:buFont typeface="Arial"/>
              <a:buChar char="•"/>
              <a:defRPr sz="1400">
                <a:solidFill>
                  <a:schemeClr val="lt2"/>
                </a:solidFill>
                <a:latin typeface="Georgia"/>
                <a:ea typeface="Georgia"/>
                <a:cs typeface="Georgia"/>
                <a:sym typeface="Georgia"/>
              </a:defRPr>
            </a:lvl9pPr>
          </a:lstStyle>
          <a:p>
            <a:endParaRPr/>
          </a:p>
        </p:txBody>
      </p:sp>
      <p:sp>
        <p:nvSpPr>
          <p:cNvPr id="192" name="Shape 192"/>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chemeClr val="lt2"/>
                </a:solidFill>
                <a:latin typeface="Georgia"/>
                <a:ea typeface="Georgia"/>
                <a:cs typeface="Georgia"/>
                <a:sym typeface="Georgia"/>
              </a:defRPr>
            </a:lvl1pPr>
            <a:lvl2pPr marL="457200" marR="0" indent="0" algn="l" rtl="0">
              <a:spcBef>
                <a:spcPts val="0"/>
              </a:spcBef>
              <a:defRPr sz="1800" b="0" i="0" u="none" strike="noStrike" cap="none" baseline="0">
                <a:solidFill>
                  <a:schemeClr val="lt1"/>
                </a:solidFill>
                <a:latin typeface="Georgia"/>
                <a:ea typeface="Georgia"/>
                <a:cs typeface="Georgia"/>
                <a:sym typeface="Georgia"/>
              </a:defRPr>
            </a:lvl2pPr>
            <a:lvl3pPr marL="914400" marR="0" indent="0" algn="l" rtl="0">
              <a:spcBef>
                <a:spcPts val="0"/>
              </a:spcBef>
              <a:defRPr sz="1800" b="0" i="0" u="none" strike="noStrike" cap="none" baseline="0">
                <a:solidFill>
                  <a:schemeClr val="lt1"/>
                </a:solidFill>
                <a:latin typeface="Georgia"/>
                <a:ea typeface="Georgia"/>
                <a:cs typeface="Georgia"/>
                <a:sym typeface="Georgia"/>
              </a:defRPr>
            </a:lvl3pPr>
            <a:lvl4pPr marL="1371600" marR="0" indent="0" algn="l" rtl="0">
              <a:spcBef>
                <a:spcPts val="0"/>
              </a:spcBef>
              <a:defRPr sz="1800" b="0" i="0" u="none" strike="noStrike" cap="none" baseline="0">
                <a:solidFill>
                  <a:schemeClr val="lt1"/>
                </a:solidFill>
                <a:latin typeface="Georgia"/>
                <a:ea typeface="Georgia"/>
                <a:cs typeface="Georgia"/>
                <a:sym typeface="Georgia"/>
              </a:defRPr>
            </a:lvl4pPr>
            <a:lvl5pPr marL="1828800" marR="0" indent="0" algn="l" rtl="0">
              <a:spcBef>
                <a:spcPts val="0"/>
              </a:spcBef>
              <a:defRPr sz="1800" b="0" i="0" u="none" strike="noStrike" cap="none" baseline="0">
                <a:solidFill>
                  <a:schemeClr val="lt1"/>
                </a:solidFill>
                <a:latin typeface="Georgia"/>
                <a:ea typeface="Georgia"/>
                <a:cs typeface="Georgia"/>
                <a:sym typeface="Georgia"/>
              </a:defRPr>
            </a:lvl5pPr>
            <a:lvl6pPr marL="2286000" marR="0" indent="0" algn="l" rtl="0">
              <a:spcBef>
                <a:spcPts val="0"/>
              </a:spcBef>
              <a:defRPr sz="1800" b="0" i="0" u="none" strike="noStrike" cap="none" baseline="0">
                <a:solidFill>
                  <a:schemeClr val="lt1"/>
                </a:solidFill>
                <a:latin typeface="Georgia"/>
                <a:ea typeface="Georgia"/>
                <a:cs typeface="Georgia"/>
                <a:sym typeface="Georgia"/>
              </a:defRPr>
            </a:lvl6pPr>
            <a:lvl7pPr marL="2743200" marR="0" indent="0" algn="l" rtl="0">
              <a:spcBef>
                <a:spcPts val="0"/>
              </a:spcBef>
              <a:defRPr sz="1800" b="0" i="0" u="none" strike="noStrike" cap="none" baseline="0">
                <a:solidFill>
                  <a:schemeClr val="lt1"/>
                </a:solidFill>
                <a:latin typeface="Georgia"/>
                <a:ea typeface="Georgia"/>
                <a:cs typeface="Georgia"/>
                <a:sym typeface="Georgia"/>
              </a:defRPr>
            </a:lvl7pPr>
            <a:lvl8pPr marL="3200400" marR="0" indent="0" algn="l" rtl="0">
              <a:spcBef>
                <a:spcPts val="0"/>
              </a:spcBef>
              <a:defRPr sz="1800" b="0" i="0" u="none" strike="noStrike" cap="none" baseline="0">
                <a:solidFill>
                  <a:schemeClr val="lt1"/>
                </a:solidFill>
                <a:latin typeface="Georgia"/>
                <a:ea typeface="Georgia"/>
                <a:cs typeface="Georgia"/>
                <a:sym typeface="Georgia"/>
              </a:defRPr>
            </a:lvl8pPr>
            <a:lvl9pPr marL="3657600" marR="0" indent="0" algn="l" rtl="0">
              <a:spcBef>
                <a:spcPts val="0"/>
              </a:spcBef>
              <a:defRPr sz="1800" b="0" i="0" u="none" strike="noStrike" cap="none" baseline="0">
                <a:solidFill>
                  <a:schemeClr val="lt1"/>
                </a:solidFill>
                <a:latin typeface="Georgia"/>
                <a:ea typeface="Georgia"/>
                <a:cs typeface="Georgia"/>
                <a:sym typeface="Georgia"/>
              </a:defRPr>
            </a:lvl9pPr>
          </a:lstStyle>
          <a:p>
            <a:endParaRPr/>
          </a:p>
        </p:txBody>
      </p:sp>
      <p:sp>
        <p:nvSpPr>
          <p:cNvPr id="193" name="Shape 193"/>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chemeClr val="lt2"/>
                </a:solidFill>
                <a:latin typeface="Georgia"/>
                <a:ea typeface="Georgia"/>
                <a:cs typeface="Georgia"/>
                <a:sym typeface="Georgia"/>
              </a:defRPr>
            </a:lvl1pPr>
            <a:lvl2pPr marL="457200" marR="0" indent="0" algn="l" rtl="0">
              <a:spcBef>
                <a:spcPts val="0"/>
              </a:spcBef>
              <a:defRPr sz="1800" b="0" i="0" u="none" strike="noStrike" cap="none" baseline="0">
                <a:solidFill>
                  <a:schemeClr val="lt1"/>
                </a:solidFill>
                <a:latin typeface="Georgia"/>
                <a:ea typeface="Georgia"/>
                <a:cs typeface="Georgia"/>
                <a:sym typeface="Georgia"/>
              </a:defRPr>
            </a:lvl2pPr>
            <a:lvl3pPr marL="914400" marR="0" indent="0" algn="l" rtl="0">
              <a:spcBef>
                <a:spcPts val="0"/>
              </a:spcBef>
              <a:defRPr sz="1800" b="0" i="0" u="none" strike="noStrike" cap="none" baseline="0">
                <a:solidFill>
                  <a:schemeClr val="lt1"/>
                </a:solidFill>
                <a:latin typeface="Georgia"/>
                <a:ea typeface="Georgia"/>
                <a:cs typeface="Georgia"/>
                <a:sym typeface="Georgia"/>
              </a:defRPr>
            </a:lvl3pPr>
            <a:lvl4pPr marL="1371600" marR="0" indent="0" algn="l" rtl="0">
              <a:spcBef>
                <a:spcPts val="0"/>
              </a:spcBef>
              <a:defRPr sz="1800" b="0" i="0" u="none" strike="noStrike" cap="none" baseline="0">
                <a:solidFill>
                  <a:schemeClr val="lt1"/>
                </a:solidFill>
                <a:latin typeface="Georgia"/>
                <a:ea typeface="Georgia"/>
                <a:cs typeface="Georgia"/>
                <a:sym typeface="Georgia"/>
              </a:defRPr>
            </a:lvl4pPr>
            <a:lvl5pPr marL="1828800" marR="0" indent="0" algn="l" rtl="0">
              <a:spcBef>
                <a:spcPts val="0"/>
              </a:spcBef>
              <a:defRPr sz="1800" b="0" i="0" u="none" strike="noStrike" cap="none" baseline="0">
                <a:solidFill>
                  <a:schemeClr val="lt1"/>
                </a:solidFill>
                <a:latin typeface="Georgia"/>
                <a:ea typeface="Georgia"/>
                <a:cs typeface="Georgia"/>
                <a:sym typeface="Georgia"/>
              </a:defRPr>
            </a:lvl5pPr>
            <a:lvl6pPr marL="2286000" marR="0" indent="0" algn="l" rtl="0">
              <a:spcBef>
                <a:spcPts val="0"/>
              </a:spcBef>
              <a:defRPr sz="1800" b="0" i="0" u="none" strike="noStrike" cap="none" baseline="0">
                <a:solidFill>
                  <a:schemeClr val="lt1"/>
                </a:solidFill>
                <a:latin typeface="Georgia"/>
                <a:ea typeface="Georgia"/>
                <a:cs typeface="Georgia"/>
                <a:sym typeface="Georgia"/>
              </a:defRPr>
            </a:lvl6pPr>
            <a:lvl7pPr marL="2743200" marR="0" indent="0" algn="l" rtl="0">
              <a:spcBef>
                <a:spcPts val="0"/>
              </a:spcBef>
              <a:defRPr sz="1800" b="0" i="0" u="none" strike="noStrike" cap="none" baseline="0">
                <a:solidFill>
                  <a:schemeClr val="lt1"/>
                </a:solidFill>
                <a:latin typeface="Georgia"/>
                <a:ea typeface="Georgia"/>
                <a:cs typeface="Georgia"/>
                <a:sym typeface="Georgia"/>
              </a:defRPr>
            </a:lvl7pPr>
            <a:lvl8pPr marL="3200400" marR="0" indent="0" algn="l" rtl="0">
              <a:spcBef>
                <a:spcPts val="0"/>
              </a:spcBef>
              <a:defRPr sz="1800" b="0" i="0" u="none" strike="noStrike" cap="none" baseline="0">
                <a:solidFill>
                  <a:schemeClr val="lt1"/>
                </a:solidFill>
                <a:latin typeface="Georgia"/>
                <a:ea typeface="Georgia"/>
                <a:cs typeface="Georgia"/>
                <a:sym typeface="Georgia"/>
              </a:defRPr>
            </a:lvl8pPr>
            <a:lvl9pPr marL="3657600" marR="0" indent="0" algn="l" rtl="0">
              <a:spcBef>
                <a:spcPts val="0"/>
              </a:spcBef>
              <a:defRPr sz="1800" b="0" i="0" u="none" strike="noStrike" cap="none" baseline="0">
                <a:solidFill>
                  <a:schemeClr val="lt1"/>
                </a:solidFill>
                <a:latin typeface="Georgia"/>
                <a:ea typeface="Georgia"/>
                <a:cs typeface="Georgia"/>
                <a:sym typeface="Georgia"/>
              </a:defRPr>
            </a:lvl9pPr>
          </a:lstStyle>
          <a:p>
            <a:endParaRPr/>
          </a:p>
        </p:txBody>
      </p:sp>
      <p:sp>
        <p:nvSpPr>
          <p:cNvPr id="194" name="Shape 194"/>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chemeClr val="lt2"/>
                </a:solidFill>
                <a:latin typeface="Georgia"/>
                <a:ea typeface="Georgia"/>
                <a:cs typeface="Georgia"/>
                <a:sym typeface="Georgia"/>
              </a:rPr>
              <a:t>‹#›</a:t>
            </a:fld>
            <a:endParaRPr lang="en-US" sz="1200" b="0" i="0" u="none" strike="noStrike" cap="none" baseline="0">
              <a:solidFill>
                <a:schemeClr val="lt2"/>
              </a:solidFill>
              <a:latin typeface="Georgia"/>
              <a:ea typeface="Georgia"/>
              <a:cs typeface="Georgia"/>
              <a:sym typeface="Georgia"/>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1_Title and Vertical Text">
    <p:bg>
      <p:bgPr>
        <a:solidFill>
          <a:srgbClr val="D9D2E0"/>
        </a:solidFill>
        <a:effectLst/>
      </p:bgPr>
    </p:bg>
    <p:spTree>
      <p:nvGrpSpPr>
        <p:cNvPr id="1" name="Shape 195"/>
        <p:cNvGrpSpPr/>
        <p:nvPr/>
      </p:nvGrpSpPr>
      <p:grpSpPr>
        <a:xfrm>
          <a:off x="0" y="0"/>
          <a:ext cx="0" cy="0"/>
          <a:chOff x="0" y="0"/>
          <a:chExt cx="0" cy="0"/>
        </a:xfrm>
      </p:grpSpPr>
      <p:sp>
        <p:nvSpPr>
          <p:cNvPr id="196" name="Shape 196"/>
          <p:cNvSpPr txBox="1">
            <a:spLocks noGrp="1"/>
          </p:cNvSpPr>
          <p:nvPr>
            <p:ph type="title"/>
          </p:nvPr>
        </p:nvSpPr>
        <p:spPr>
          <a:xfrm>
            <a:off x="1517011" y="408371"/>
            <a:ext cx="6788789" cy="1039426"/>
          </a:xfrm>
          <a:prstGeom prst="rect">
            <a:avLst/>
          </a:prstGeom>
          <a:noFill/>
          <a:ln>
            <a:noFill/>
          </a:ln>
        </p:spPr>
        <p:txBody>
          <a:bodyPr lIns="91425" tIns="91425" rIns="91425" bIns="91425" anchor="ctr" anchorCtr="0"/>
          <a:lstStyle>
            <a:lvl1pPr marL="0" marR="0" indent="0" algn="ctr" rtl="0">
              <a:lnSpc>
                <a:spcPct val="100000"/>
              </a:lnSpc>
              <a:spcBef>
                <a:spcPts val="0"/>
              </a:spcBef>
              <a:spcAft>
                <a:spcPts val="0"/>
              </a:spcAft>
              <a:buClr>
                <a:srgbClr val="AE9638"/>
              </a:buClr>
              <a:buFont typeface="Georgia"/>
              <a:buNone/>
              <a:defRPr sz="1100" cap="none" baseline="0">
                <a:solidFill>
                  <a:srgbClr val="AE9638"/>
                </a:solidFill>
                <a:latin typeface="Georgia"/>
                <a:ea typeface="Georgia"/>
                <a:cs typeface="Georgia"/>
                <a:sym typeface="Georgia"/>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97" name="Shape 197"/>
          <p:cNvSpPr txBox="1">
            <a:spLocks noGrp="1"/>
          </p:cNvSpPr>
          <p:nvPr>
            <p:ph type="body" idx="1"/>
          </p:nvPr>
        </p:nvSpPr>
        <p:spPr>
          <a:xfrm rot="5400000">
            <a:off x="2385218" y="-175418"/>
            <a:ext cx="4373563" cy="8229600"/>
          </a:xfrm>
          <a:prstGeom prst="rect">
            <a:avLst/>
          </a:prstGeom>
          <a:noFill/>
          <a:ln>
            <a:noFill/>
          </a:ln>
        </p:spPr>
        <p:txBody>
          <a:bodyPr lIns="91425" tIns="91425" rIns="91425" bIns="91425" anchor="t" anchorCtr="0"/>
          <a:lstStyle>
            <a:lvl1pPr marL="342900" indent="-158750" algn="l" rtl="0">
              <a:spcBef>
                <a:spcPts val="220"/>
              </a:spcBef>
              <a:buClr>
                <a:schemeClr val="accent1"/>
              </a:buClr>
              <a:buFont typeface="Arial"/>
              <a:buChar char="•"/>
              <a:defRPr sz="1100">
                <a:solidFill>
                  <a:schemeClr val="dk2"/>
                </a:solidFill>
                <a:latin typeface="Georgia"/>
                <a:ea typeface="Georgia"/>
                <a:cs typeface="Georgia"/>
                <a:sym typeface="Georgia"/>
              </a:defRPr>
            </a:lvl1pPr>
            <a:lvl2pPr marL="640080" indent="-106680" algn="l" rtl="0">
              <a:spcBef>
                <a:spcPts val="400"/>
              </a:spcBef>
              <a:buClr>
                <a:schemeClr val="accent2"/>
              </a:buClr>
              <a:buFont typeface="Arial"/>
              <a:buChar char="•"/>
              <a:defRPr sz="2000">
                <a:solidFill>
                  <a:schemeClr val="dk2"/>
                </a:solidFill>
                <a:latin typeface="Georgia"/>
                <a:ea typeface="Georgia"/>
                <a:cs typeface="Georgia"/>
                <a:sym typeface="Georgia"/>
              </a:defRPr>
            </a:lvl2pPr>
            <a:lvl3pPr marL="914400" indent="-114300" algn="l" rtl="0">
              <a:spcBef>
                <a:spcPts val="360"/>
              </a:spcBef>
              <a:buClr>
                <a:schemeClr val="accent3"/>
              </a:buClr>
              <a:buFont typeface="Arial"/>
              <a:buChar char="•"/>
              <a:defRPr sz="1800">
                <a:solidFill>
                  <a:schemeClr val="dk2"/>
                </a:solidFill>
                <a:latin typeface="Georgia"/>
                <a:ea typeface="Georgia"/>
                <a:cs typeface="Georgia"/>
                <a:sym typeface="Georgia"/>
              </a:defRPr>
            </a:lvl3pPr>
            <a:lvl4pPr marL="1280160" indent="-137160" algn="l" rtl="0">
              <a:spcBef>
                <a:spcPts val="320"/>
              </a:spcBef>
              <a:buClr>
                <a:schemeClr val="accent4"/>
              </a:buClr>
              <a:buFont typeface="Arial"/>
              <a:buChar char="•"/>
              <a:defRPr sz="1600">
                <a:solidFill>
                  <a:schemeClr val="dk2"/>
                </a:solidFill>
                <a:latin typeface="Georgia"/>
                <a:ea typeface="Georgia"/>
                <a:cs typeface="Georgia"/>
                <a:sym typeface="Georgia"/>
              </a:defRPr>
            </a:lvl4pPr>
            <a:lvl5pPr marL="1554480" indent="-132080" algn="l" rtl="0">
              <a:spcBef>
                <a:spcPts val="320"/>
              </a:spcBef>
              <a:buClr>
                <a:schemeClr val="accent5"/>
              </a:buClr>
              <a:buFont typeface="Arial"/>
              <a:buChar char="•"/>
              <a:defRPr sz="1600" baseline="0">
                <a:solidFill>
                  <a:schemeClr val="dk2"/>
                </a:solidFill>
                <a:latin typeface="Georgia"/>
                <a:ea typeface="Georgia"/>
                <a:cs typeface="Georgia"/>
                <a:sym typeface="Georgia"/>
              </a:defRPr>
            </a:lvl5pPr>
            <a:lvl6pPr marL="1737360" indent="-99060" algn="l" rtl="0">
              <a:spcBef>
                <a:spcPts val="280"/>
              </a:spcBef>
              <a:buClr>
                <a:schemeClr val="accent1"/>
              </a:buClr>
              <a:buFont typeface="Arial"/>
              <a:buChar char="•"/>
              <a:defRPr sz="1400">
                <a:solidFill>
                  <a:schemeClr val="dk2"/>
                </a:solidFill>
                <a:latin typeface="Georgia"/>
                <a:ea typeface="Georgia"/>
                <a:cs typeface="Georgia"/>
                <a:sym typeface="Georgia"/>
              </a:defRPr>
            </a:lvl6pPr>
            <a:lvl7pPr marL="2011679" indent="-93979" algn="l" rtl="0">
              <a:spcBef>
                <a:spcPts val="280"/>
              </a:spcBef>
              <a:buClr>
                <a:schemeClr val="accent2"/>
              </a:buClr>
              <a:buFont typeface="Arial"/>
              <a:buChar char="•"/>
              <a:defRPr sz="1400">
                <a:solidFill>
                  <a:schemeClr val="dk2"/>
                </a:solidFill>
                <a:latin typeface="Georgia"/>
                <a:ea typeface="Georgia"/>
                <a:cs typeface="Georgia"/>
                <a:sym typeface="Georgia"/>
              </a:defRPr>
            </a:lvl7pPr>
            <a:lvl8pPr marL="2194560" indent="-99060" algn="l" rtl="0">
              <a:spcBef>
                <a:spcPts val="280"/>
              </a:spcBef>
              <a:buClr>
                <a:schemeClr val="accent3"/>
              </a:buClr>
              <a:buFont typeface="Arial"/>
              <a:buChar char="•"/>
              <a:defRPr sz="1400">
                <a:solidFill>
                  <a:schemeClr val="dk2"/>
                </a:solidFill>
                <a:latin typeface="Georgia"/>
                <a:ea typeface="Georgia"/>
                <a:cs typeface="Georgia"/>
                <a:sym typeface="Georgia"/>
              </a:defRPr>
            </a:lvl8pPr>
            <a:lvl9pPr marL="2377440" indent="-104139" algn="l" rtl="0">
              <a:spcBef>
                <a:spcPts val="280"/>
              </a:spcBef>
              <a:buClr>
                <a:schemeClr val="accent4"/>
              </a:buClr>
              <a:buFont typeface="Arial"/>
              <a:buChar char="•"/>
              <a:defRPr sz="1400">
                <a:solidFill>
                  <a:schemeClr val="dk2"/>
                </a:solidFill>
                <a:latin typeface="Georgia"/>
                <a:ea typeface="Georgia"/>
                <a:cs typeface="Georgia"/>
                <a:sym typeface="Georgia"/>
              </a:defRPr>
            </a:lvl9pPr>
          </a:lstStyle>
          <a:p>
            <a:endParaRPr/>
          </a:p>
        </p:txBody>
      </p:sp>
      <p:sp>
        <p:nvSpPr>
          <p:cNvPr id="198" name="Shape 198"/>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chemeClr val="dk2"/>
                </a:solidFill>
                <a:latin typeface="Georgia"/>
                <a:ea typeface="Georgia"/>
                <a:cs typeface="Georgia"/>
                <a:sym typeface="Georgia"/>
              </a:defRPr>
            </a:lvl1pPr>
            <a:lvl2pPr marL="457200" marR="0" indent="0" algn="l" rtl="0">
              <a:spcBef>
                <a:spcPts val="0"/>
              </a:spcBef>
              <a:defRPr sz="1800" b="0" i="0" u="none" strike="noStrike" cap="none" baseline="0">
                <a:solidFill>
                  <a:schemeClr val="dk1"/>
                </a:solidFill>
                <a:latin typeface="Georgia"/>
                <a:ea typeface="Georgia"/>
                <a:cs typeface="Georgia"/>
                <a:sym typeface="Georgia"/>
              </a:defRPr>
            </a:lvl2pPr>
            <a:lvl3pPr marL="914400" marR="0" indent="0" algn="l" rtl="0">
              <a:spcBef>
                <a:spcPts val="0"/>
              </a:spcBef>
              <a:defRPr sz="1800" b="0" i="0" u="none" strike="noStrike" cap="none" baseline="0">
                <a:solidFill>
                  <a:schemeClr val="dk1"/>
                </a:solidFill>
                <a:latin typeface="Georgia"/>
                <a:ea typeface="Georgia"/>
                <a:cs typeface="Georgia"/>
                <a:sym typeface="Georgia"/>
              </a:defRPr>
            </a:lvl3pPr>
            <a:lvl4pPr marL="1371600" marR="0" indent="0" algn="l" rtl="0">
              <a:spcBef>
                <a:spcPts val="0"/>
              </a:spcBef>
              <a:defRPr sz="1800" b="0" i="0" u="none" strike="noStrike" cap="none" baseline="0">
                <a:solidFill>
                  <a:schemeClr val="dk1"/>
                </a:solidFill>
                <a:latin typeface="Georgia"/>
                <a:ea typeface="Georgia"/>
                <a:cs typeface="Georgia"/>
                <a:sym typeface="Georgia"/>
              </a:defRPr>
            </a:lvl4pPr>
            <a:lvl5pPr marL="1828800" marR="0" indent="0" algn="l" rtl="0">
              <a:spcBef>
                <a:spcPts val="0"/>
              </a:spcBef>
              <a:defRPr sz="1800" b="0" i="0" u="none" strike="noStrike" cap="none" baseline="0">
                <a:solidFill>
                  <a:schemeClr val="dk1"/>
                </a:solidFill>
                <a:latin typeface="Georgia"/>
                <a:ea typeface="Georgia"/>
                <a:cs typeface="Georgia"/>
                <a:sym typeface="Georgia"/>
              </a:defRPr>
            </a:lvl5pPr>
            <a:lvl6pPr marL="2286000" marR="0" indent="0" algn="l" rtl="0">
              <a:spcBef>
                <a:spcPts val="0"/>
              </a:spcBef>
              <a:defRPr sz="1800" b="0" i="0" u="none" strike="noStrike" cap="none" baseline="0">
                <a:solidFill>
                  <a:schemeClr val="dk1"/>
                </a:solidFill>
                <a:latin typeface="Georgia"/>
                <a:ea typeface="Georgia"/>
                <a:cs typeface="Georgia"/>
                <a:sym typeface="Georgia"/>
              </a:defRPr>
            </a:lvl6pPr>
            <a:lvl7pPr marL="2743200" marR="0" indent="0" algn="l" rtl="0">
              <a:spcBef>
                <a:spcPts val="0"/>
              </a:spcBef>
              <a:defRPr sz="1800" b="0" i="0" u="none" strike="noStrike" cap="none" baseline="0">
                <a:solidFill>
                  <a:schemeClr val="dk1"/>
                </a:solidFill>
                <a:latin typeface="Georgia"/>
                <a:ea typeface="Georgia"/>
                <a:cs typeface="Georgia"/>
                <a:sym typeface="Georgia"/>
              </a:defRPr>
            </a:lvl7pPr>
            <a:lvl8pPr marL="3200400" marR="0" indent="0" algn="l" rtl="0">
              <a:spcBef>
                <a:spcPts val="0"/>
              </a:spcBef>
              <a:defRPr sz="1800" b="0" i="0" u="none" strike="noStrike" cap="none" baseline="0">
                <a:solidFill>
                  <a:schemeClr val="dk1"/>
                </a:solidFill>
                <a:latin typeface="Georgia"/>
                <a:ea typeface="Georgia"/>
                <a:cs typeface="Georgia"/>
                <a:sym typeface="Georgia"/>
              </a:defRPr>
            </a:lvl8pPr>
            <a:lvl9pPr marL="3657600" marR="0" indent="0" algn="l" rtl="0">
              <a:spcBef>
                <a:spcPts val="0"/>
              </a:spcBef>
              <a:defRPr sz="1800" b="0" i="0" u="none" strike="noStrike" cap="none" baseline="0">
                <a:solidFill>
                  <a:schemeClr val="dk1"/>
                </a:solidFill>
                <a:latin typeface="Georgia"/>
                <a:ea typeface="Georgia"/>
                <a:cs typeface="Georgia"/>
                <a:sym typeface="Georgia"/>
              </a:defRPr>
            </a:lvl9pPr>
          </a:lstStyle>
          <a:p>
            <a:endParaRPr/>
          </a:p>
        </p:txBody>
      </p:sp>
      <p:sp>
        <p:nvSpPr>
          <p:cNvPr id="199" name="Shape 199"/>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chemeClr val="dk2"/>
                </a:solidFill>
                <a:latin typeface="Georgia"/>
                <a:ea typeface="Georgia"/>
                <a:cs typeface="Georgia"/>
                <a:sym typeface="Georgia"/>
              </a:defRPr>
            </a:lvl1pPr>
            <a:lvl2pPr marL="457200" marR="0" indent="0" algn="l" rtl="0">
              <a:spcBef>
                <a:spcPts val="0"/>
              </a:spcBef>
              <a:defRPr sz="1800" b="0" i="0" u="none" strike="noStrike" cap="none" baseline="0">
                <a:solidFill>
                  <a:schemeClr val="dk1"/>
                </a:solidFill>
                <a:latin typeface="Georgia"/>
                <a:ea typeface="Georgia"/>
                <a:cs typeface="Georgia"/>
                <a:sym typeface="Georgia"/>
              </a:defRPr>
            </a:lvl2pPr>
            <a:lvl3pPr marL="914400" marR="0" indent="0" algn="l" rtl="0">
              <a:spcBef>
                <a:spcPts val="0"/>
              </a:spcBef>
              <a:defRPr sz="1800" b="0" i="0" u="none" strike="noStrike" cap="none" baseline="0">
                <a:solidFill>
                  <a:schemeClr val="dk1"/>
                </a:solidFill>
                <a:latin typeface="Georgia"/>
                <a:ea typeface="Georgia"/>
                <a:cs typeface="Georgia"/>
                <a:sym typeface="Georgia"/>
              </a:defRPr>
            </a:lvl3pPr>
            <a:lvl4pPr marL="1371600" marR="0" indent="0" algn="l" rtl="0">
              <a:spcBef>
                <a:spcPts val="0"/>
              </a:spcBef>
              <a:defRPr sz="1800" b="0" i="0" u="none" strike="noStrike" cap="none" baseline="0">
                <a:solidFill>
                  <a:schemeClr val="dk1"/>
                </a:solidFill>
                <a:latin typeface="Georgia"/>
                <a:ea typeface="Georgia"/>
                <a:cs typeface="Georgia"/>
                <a:sym typeface="Georgia"/>
              </a:defRPr>
            </a:lvl4pPr>
            <a:lvl5pPr marL="1828800" marR="0" indent="0" algn="l" rtl="0">
              <a:spcBef>
                <a:spcPts val="0"/>
              </a:spcBef>
              <a:defRPr sz="1800" b="0" i="0" u="none" strike="noStrike" cap="none" baseline="0">
                <a:solidFill>
                  <a:schemeClr val="dk1"/>
                </a:solidFill>
                <a:latin typeface="Georgia"/>
                <a:ea typeface="Georgia"/>
                <a:cs typeface="Georgia"/>
                <a:sym typeface="Georgia"/>
              </a:defRPr>
            </a:lvl5pPr>
            <a:lvl6pPr marL="2286000" marR="0" indent="0" algn="l" rtl="0">
              <a:spcBef>
                <a:spcPts val="0"/>
              </a:spcBef>
              <a:defRPr sz="1800" b="0" i="0" u="none" strike="noStrike" cap="none" baseline="0">
                <a:solidFill>
                  <a:schemeClr val="dk1"/>
                </a:solidFill>
                <a:latin typeface="Georgia"/>
                <a:ea typeface="Georgia"/>
                <a:cs typeface="Georgia"/>
                <a:sym typeface="Georgia"/>
              </a:defRPr>
            </a:lvl6pPr>
            <a:lvl7pPr marL="2743200" marR="0" indent="0" algn="l" rtl="0">
              <a:spcBef>
                <a:spcPts val="0"/>
              </a:spcBef>
              <a:defRPr sz="1800" b="0" i="0" u="none" strike="noStrike" cap="none" baseline="0">
                <a:solidFill>
                  <a:schemeClr val="dk1"/>
                </a:solidFill>
                <a:latin typeface="Georgia"/>
                <a:ea typeface="Georgia"/>
                <a:cs typeface="Georgia"/>
                <a:sym typeface="Georgia"/>
              </a:defRPr>
            </a:lvl7pPr>
            <a:lvl8pPr marL="3200400" marR="0" indent="0" algn="l" rtl="0">
              <a:spcBef>
                <a:spcPts val="0"/>
              </a:spcBef>
              <a:defRPr sz="1800" b="0" i="0" u="none" strike="noStrike" cap="none" baseline="0">
                <a:solidFill>
                  <a:schemeClr val="dk1"/>
                </a:solidFill>
                <a:latin typeface="Georgia"/>
                <a:ea typeface="Georgia"/>
                <a:cs typeface="Georgia"/>
                <a:sym typeface="Georgia"/>
              </a:defRPr>
            </a:lvl8pPr>
            <a:lvl9pPr marL="3657600" marR="0" indent="0" algn="l" rtl="0">
              <a:spcBef>
                <a:spcPts val="0"/>
              </a:spcBef>
              <a:defRPr sz="1800" b="0" i="0" u="none" strike="noStrike" cap="none" baseline="0">
                <a:solidFill>
                  <a:schemeClr val="dk1"/>
                </a:solidFill>
                <a:latin typeface="Georgia"/>
                <a:ea typeface="Georgia"/>
                <a:cs typeface="Georgia"/>
                <a:sym typeface="Georgia"/>
              </a:defRPr>
            </a:lvl9pPr>
          </a:lstStyle>
          <a:p>
            <a:endParaRPr/>
          </a:p>
        </p:txBody>
      </p:sp>
      <p:sp>
        <p:nvSpPr>
          <p:cNvPr id="200" name="Shape 200"/>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chemeClr val="dk2"/>
                </a:solidFill>
                <a:latin typeface="Georgia"/>
                <a:ea typeface="Georgia"/>
                <a:cs typeface="Georgia"/>
                <a:sym typeface="Georgia"/>
              </a:rPr>
              <a:t>‹#›</a:t>
            </a:fld>
            <a:endParaRPr lang="en-US" sz="1200" b="0" i="0" u="none" strike="noStrike" cap="none" baseline="0">
              <a:solidFill>
                <a:schemeClr val="dk2"/>
              </a:solidFill>
              <a:latin typeface="Georgia"/>
              <a:ea typeface="Georgia"/>
              <a:cs typeface="Georgia"/>
              <a:sym typeface="Georgia"/>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cSld name="Vertical Title and Text">
    <p:bg>
      <p:bgPr>
        <a:solidFill>
          <a:srgbClr val="D9D2E0"/>
        </a:solidFill>
        <a:effectLst/>
      </p:bgPr>
    </p:bg>
    <p:spTree>
      <p:nvGrpSpPr>
        <p:cNvPr id="1" name="Shape 201"/>
        <p:cNvGrpSpPr/>
        <p:nvPr/>
      </p:nvGrpSpPr>
      <p:grpSpPr>
        <a:xfrm>
          <a:off x="0" y="0"/>
          <a:ext cx="0" cy="0"/>
          <a:chOff x="0" y="0"/>
          <a:chExt cx="0" cy="0"/>
        </a:xfrm>
      </p:grpSpPr>
      <p:sp>
        <p:nvSpPr>
          <p:cNvPr id="202" name="Shape 202"/>
          <p:cNvSpPr/>
          <p:nvPr/>
        </p:nvSpPr>
        <p:spPr>
          <a:xfrm>
            <a:off x="6861702" y="228600"/>
            <a:ext cx="1859279" cy="6122634"/>
          </a:xfrm>
          <a:prstGeom prst="rect">
            <a:avLst/>
          </a:prstGeom>
          <a:solidFill>
            <a:srgbClr val="FFFFFF">
              <a:alpha val="84705"/>
            </a:srgbClr>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203" name="Shape 203"/>
          <p:cNvSpPr/>
          <p:nvPr/>
        </p:nvSpPr>
        <p:spPr>
          <a:xfrm>
            <a:off x="6955225" y="351409"/>
            <a:ext cx="1672235" cy="5877017"/>
          </a:xfrm>
          <a:prstGeom prst="rect">
            <a:avLst/>
          </a:prstGeom>
          <a:solidFill>
            <a:srgbClr val="FFFFFF"/>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204" name="Shape 204"/>
          <p:cNvSpPr txBox="1">
            <a:spLocks noGrp="1"/>
          </p:cNvSpPr>
          <p:nvPr>
            <p:ph type="title"/>
          </p:nvPr>
        </p:nvSpPr>
        <p:spPr>
          <a:xfrm rot="5400000">
            <a:off x="4896851" y="2547151"/>
            <a:ext cx="5788980" cy="1485531"/>
          </a:xfrm>
          <a:prstGeom prst="rect">
            <a:avLst/>
          </a:prstGeom>
          <a:noFill/>
          <a:ln>
            <a:noFill/>
          </a:ln>
        </p:spPr>
        <p:txBody>
          <a:bodyPr lIns="91425" tIns="91425" rIns="91425" bIns="91425" anchor="ctr" anchorCtr="0"/>
          <a:lstStyle>
            <a:lvl1pPr marL="0" marR="0" indent="0" algn="ctr" rtl="0">
              <a:lnSpc>
                <a:spcPct val="100000"/>
              </a:lnSpc>
              <a:spcBef>
                <a:spcPts val="0"/>
              </a:spcBef>
              <a:spcAft>
                <a:spcPts val="0"/>
              </a:spcAft>
              <a:buClr>
                <a:srgbClr val="AE9638"/>
              </a:buClr>
              <a:buFont typeface="Georgia"/>
              <a:buNone/>
              <a:defRPr sz="1100" cap="none" baseline="0">
                <a:solidFill>
                  <a:srgbClr val="AE9638"/>
                </a:solidFill>
                <a:latin typeface="Georgia"/>
                <a:ea typeface="Georgia"/>
                <a:cs typeface="Georgia"/>
                <a:sym typeface="Georgia"/>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205" name="Shape 205"/>
          <p:cNvSpPr txBox="1">
            <a:spLocks noGrp="1"/>
          </p:cNvSpPr>
          <p:nvPr>
            <p:ph type="body" idx="1"/>
          </p:nvPr>
        </p:nvSpPr>
        <p:spPr>
          <a:xfrm rot="5400000">
            <a:off x="647699" y="190499"/>
            <a:ext cx="5791201" cy="6172199"/>
          </a:xfrm>
          <a:prstGeom prst="rect">
            <a:avLst/>
          </a:prstGeom>
          <a:noFill/>
          <a:ln>
            <a:noFill/>
          </a:ln>
        </p:spPr>
        <p:txBody>
          <a:bodyPr lIns="91425" tIns="91425" rIns="91425" bIns="91425" anchor="t" anchorCtr="0"/>
          <a:lstStyle>
            <a:lvl1pPr marL="342900" indent="-158750" algn="l" rtl="0">
              <a:spcBef>
                <a:spcPts val="220"/>
              </a:spcBef>
              <a:buClr>
                <a:schemeClr val="accent1"/>
              </a:buClr>
              <a:buFont typeface="Arial"/>
              <a:buChar char="•"/>
              <a:defRPr sz="1100">
                <a:solidFill>
                  <a:schemeClr val="dk2"/>
                </a:solidFill>
                <a:latin typeface="Georgia"/>
                <a:ea typeface="Georgia"/>
                <a:cs typeface="Georgia"/>
                <a:sym typeface="Georgia"/>
              </a:defRPr>
            </a:lvl1pPr>
            <a:lvl2pPr marL="640080" indent="-106680" algn="l" rtl="0">
              <a:spcBef>
                <a:spcPts val="400"/>
              </a:spcBef>
              <a:buClr>
                <a:schemeClr val="accent2"/>
              </a:buClr>
              <a:buFont typeface="Arial"/>
              <a:buChar char="•"/>
              <a:defRPr sz="2000">
                <a:solidFill>
                  <a:schemeClr val="dk2"/>
                </a:solidFill>
                <a:latin typeface="Georgia"/>
                <a:ea typeface="Georgia"/>
                <a:cs typeface="Georgia"/>
                <a:sym typeface="Georgia"/>
              </a:defRPr>
            </a:lvl2pPr>
            <a:lvl3pPr marL="914400" indent="-114300" algn="l" rtl="0">
              <a:spcBef>
                <a:spcPts val="360"/>
              </a:spcBef>
              <a:buClr>
                <a:schemeClr val="accent3"/>
              </a:buClr>
              <a:buFont typeface="Arial"/>
              <a:buChar char="•"/>
              <a:defRPr sz="1800">
                <a:solidFill>
                  <a:schemeClr val="dk2"/>
                </a:solidFill>
                <a:latin typeface="Georgia"/>
                <a:ea typeface="Georgia"/>
                <a:cs typeface="Georgia"/>
                <a:sym typeface="Georgia"/>
              </a:defRPr>
            </a:lvl3pPr>
            <a:lvl4pPr marL="1280160" indent="-137160" algn="l" rtl="0">
              <a:spcBef>
                <a:spcPts val="320"/>
              </a:spcBef>
              <a:buClr>
                <a:schemeClr val="accent4"/>
              </a:buClr>
              <a:buFont typeface="Arial"/>
              <a:buChar char="•"/>
              <a:defRPr sz="1600">
                <a:solidFill>
                  <a:schemeClr val="dk2"/>
                </a:solidFill>
                <a:latin typeface="Georgia"/>
                <a:ea typeface="Georgia"/>
                <a:cs typeface="Georgia"/>
                <a:sym typeface="Georgia"/>
              </a:defRPr>
            </a:lvl4pPr>
            <a:lvl5pPr marL="1554480" indent="-132080" algn="l" rtl="0">
              <a:spcBef>
                <a:spcPts val="320"/>
              </a:spcBef>
              <a:buClr>
                <a:schemeClr val="accent5"/>
              </a:buClr>
              <a:buFont typeface="Arial"/>
              <a:buChar char="•"/>
              <a:defRPr sz="1600" baseline="0">
                <a:solidFill>
                  <a:schemeClr val="dk2"/>
                </a:solidFill>
                <a:latin typeface="Georgia"/>
                <a:ea typeface="Georgia"/>
                <a:cs typeface="Georgia"/>
                <a:sym typeface="Georgia"/>
              </a:defRPr>
            </a:lvl5pPr>
            <a:lvl6pPr marL="1737360" indent="-99060" algn="l" rtl="0">
              <a:spcBef>
                <a:spcPts val="280"/>
              </a:spcBef>
              <a:buClr>
                <a:schemeClr val="accent1"/>
              </a:buClr>
              <a:buFont typeface="Arial"/>
              <a:buChar char="•"/>
              <a:defRPr sz="1400">
                <a:solidFill>
                  <a:schemeClr val="dk2"/>
                </a:solidFill>
                <a:latin typeface="Georgia"/>
                <a:ea typeface="Georgia"/>
                <a:cs typeface="Georgia"/>
                <a:sym typeface="Georgia"/>
              </a:defRPr>
            </a:lvl6pPr>
            <a:lvl7pPr marL="2011679" indent="-93979" algn="l" rtl="0">
              <a:spcBef>
                <a:spcPts val="280"/>
              </a:spcBef>
              <a:buClr>
                <a:schemeClr val="accent2"/>
              </a:buClr>
              <a:buFont typeface="Arial"/>
              <a:buChar char="•"/>
              <a:defRPr sz="1400">
                <a:solidFill>
                  <a:schemeClr val="dk2"/>
                </a:solidFill>
                <a:latin typeface="Georgia"/>
                <a:ea typeface="Georgia"/>
                <a:cs typeface="Georgia"/>
                <a:sym typeface="Georgia"/>
              </a:defRPr>
            </a:lvl7pPr>
            <a:lvl8pPr marL="2194560" indent="-99060" algn="l" rtl="0">
              <a:spcBef>
                <a:spcPts val="280"/>
              </a:spcBef>
              <a:buClr>
                <a:schemeClr val="accent3"/>
              </a:buClr>
              <a:buFont typeface="Arial"/>
              <a:buChar char="•"/>
              <a:defRPr sz="1400">
                <a:solidFill>
                  <a:schemeClr val="dk2"/>
                </a:solidFill>
                <a:latin typeface="Georgia"/>
                <a:ea typeface="Georgia"/>
                <a:cs typeface="Georgia"/>
                <a:sym typeface="Georgia"/>
              </a:defRPr>
            </a:lvl8pPr>
            <a:lvl9pPr marL="2377440" indent="-104139" algn="l" rtl="0">
              <a:spcBef>
                <a:spcPts val="280"/>
              </a:spcBef>
              <a:buClr>
                <a:schemeClr val="accent4"/>
              </a:buClr>
              <a:buFont typeface="Arial"/>
              <a:buChar char="•"/>
              <a:defRPr sz="1400">
                <a:solidFill>
                  <a:schemeClr val="dk2"/>
                </a:solidFill>
                <a:latin typeface="Georgia"/>
                <a:ea typeface="Georgia"/>
                <a:cs typeface="Georgia"/>
                <a:sym typeface="Georgia"/>
              </a:defRPr>
            </a:lvl9pPr>
          </a:lstStyle>
          <a:p>
            <a:endParaRPr/>
          </a:p>
        </p:txBody>
      </p:sp>
      <p:sp>
        <p:nvSpPr>
          <p:cNvPr id="206" name="Shape 206"/>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chemeClr val="dk2"/>
                </a:solidFill>
                <a:latin typeface="Georgia"/>
                <a:ea typeface="Georgia"/>
                <a:cs typeface="Georgia"/>
                <a:sym typeface="Georgia"/>
              </a:defRPr>
            </a:lvl1pPr>
            <a:lvl2pPr marL="457200" marR="0" indent="0" algn="l" rtl="0">
              <a:spcBef>
                <a:spcPts val="0"/>
              </a:spcBef>
              <a:defRPr sz="1800" b="0" i="0" u="none" strike="noStrike" cap="none" baseline="0">
                <a:solidFill>
                  <a:schemeClr val="dk1"/>
                </a:solidFill>
                <a:latin typeface="Georgia"/>
                <a:ea typeface="Georgia"/>
                <a:cs typeface="Georgia"/>
                <a:sym typeface="Georgia"/>
              </a:defRPr>
            </a:lvl2pPr>
            <a:lvl3pPr marL="914400" marR="0" indent="0" algn="l" rtl="0">
              <a:spcBef>
                <a:spcPts val="0"/>
              </a:spcBef>
              <a:defRPr sz="1800" b="0" i="0" u="none" strike="noStrike" cap="none" baseline="0">
                <a:solidFill>
                  <a:schemeClr val="dk1"/>
                </a:solidFill>
                <a:latin typeface="Georgia"/>
                <a:ea typeface="Georgia"/>
                <a:cs typeface="Georgia"/>
                <a:sym typeface="Georgia"/>
              </a:defRPr>
            </a:lvl3pPr>
            <a:lvl4pPr marL="1371600" marR="0" indent="0" algn="l" rtl="0">
              <a:spcBef>
                <a:spcPts val="0"/>
              </a:spcBef>
              <a:defRPr sz="1800" b="0" i="0" u="none" strike="noStrike" cap="none" baseline="0">
                <a:solidFill>
                  <a:schemeClr val="dk1"/>
                </a:solidFill>
                <a:latin typeface="Georgia"/>
                <a:ea typeface="Georgia"/>
                <a:cs typeface="Georgia"/>
                <a:sym typeface="Georgia"/>
              </a:defRPr>
            </a:lvl4pPr>
            <a:lvl5pPr marL="1828800" marR="0" indent="0" algn="l" rtl="0">
              <a:spcBef>
                <a:spcPts val="0"/>
              </a:spcBef>
              <a:defRPr sz="1800" b="0" i="0" u="none" strike="noStrike" cap="none" baseline="0">
                <a:solidFill>
                  <a:schemeClr val="dk1"/>
                </a:solidFill>
                <a:latin typeface="Georgia"/>
                <a:ea typeface="Georgia"/>
                <a:cs typeface="Georgia"/>
                <a:sym typeface="Georgia"/>
              </a:defRPr>
            </a:lvl5pPr>
            <a:lvl6pPr marL="2286000" marR="0" indent="0" algn="l" rtl="0">
              <a:spcBef>
                <a:spcPts val="0"/>
              </a:spcBef>
              <a:defRPr sz="1800" b="0" i="0" u="none" strike="noStrike" cap="none" baseline="0">
                <a:solidFill>
                  <a:schemeClr val="dk1"/>
                </a:solidFill>
                <a:latin typeface="Georgia"/>
                <a:ea typeface="Georgia"/>
                <a:cs typeface="Georgia"/>
                <a:sym typeface="Georgia"/>
              </a:defRPr>
            </a:lvl6pPr>
            <a:lvl7pPr marL="2743200" marR="0" indent="0" algn="l" rtl="0">
              <a:spcBef>
                <a:spcPts val="0"/>
              </a:spcBef>
              <a:defRPr sz="1800" b="0" i="0" u="none" strike="noStrike" cap="none" baseline="0">
                <a:solidFill>
                  <a:schemeClr val="dk1"/>
                </a:solidFill>
                <a:latin typeface="Georgia"/>
                <a:ea typeface="Georgia"/>
                <a:cs typeface="Georgia"/>
                <a:sym typeface="Georgia"/>
              </a:defRPr>
            </a:lvl7pPr>
            <a:lvl8pPr marL="3200400" marR="0" indent="0" algn="l" rtl="0">
              <a:spcBef>
                <a:spcPts val="0"/>
              </a:spcBef>
              <a:defRPr sz="1800" b="0" i="0" u="none" strike="noStrike" cap="none" baseline="0">
                <a:solidFill>
                  <a:schemeClr val="dk1"/>
                </a:solidFill>
                <a:latin typeface="Georgia"/>
                <a:ea typeface="Georgia"/>
                <a:cs typeface="Georgia"/>
                <a:sym typeface="Georgia"/>
              </a:defRPr>
            </a:lvl8pPr>
            <a:lvl9pPr marL="3657600" marR="0" indent="0" algn="l" rtl="0">
              <a:spcBef>
                <a:spcPts val="0"/>
              </a:spcBef>
              <a:defRPr sz="1800" b="0" i="0" u="none" strike="noStrike" cap="none" baseline="0">
                <a:solidFill>
                  <a:schemeClr val="dk1"/>
                </a:solidFill>
                <a:latin typeface="Georgia"/>
                <a:ea typeface="Georgia"/>
                <a:cs typeface="Georgia"/>
                <a:sym typeface="Georgia"/>
              </a:defRPr>
            </a:lvl9pPr>
          </a:lstStyle>
          <a:p>
            <a:endParaRPr/>
          </a:p>
        </p:txBody>
      </p:sp>
      <p:sp>
        <p:nvSpPr>
          <p:cNvPr id="207" name="Shape 207"/>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chemeClr val="dk2"/>
                </a:solidFill>
                <a:latin typeface="Georgia"/>
                <a:ea typeface="Georgia"/>
                <a:cs typeface="Georgia"/>
                <a:sym typeface="Georgia"/>
              </a:defRPr>
            </a:lvl1pPr>
            <a:lvl2pPr marL="457200" marR="0" indent="0" algn="l" rtl="0">
              <a:spcBef>
                <a:spcPts val="0"/>
              </a:spcBef>
              <a:defRPr sz="1800" b="0" i="0" u="none" strike="noStrike" cap="none" baseline="0">
                <a:solidFill>
                  <a:schemeClr val="dk1"/>
                </a:solidFill>
                <a:latin typeface="Georgia"/>
                <a:ea typeface="Georgia"/>
                <a:cs typeface="Georgia"/>
                <a:sym typeface="Georgia"/>
              </a:defRPr>
            </a:lvl2pPr>
            <a:lvl3pPr marL="914400" marR="0" indent="0" algn="l" rtl="0">
              <a:spcBef>
                <a:spcPts val="0"/>
              </a:spcBef>
              <a:defRPr sz="1800" b="0" i="0" u="none" strike="noStrike" cap="none" baseline="0">
                <a:solidFill>
                  <a:schemeClr val="dk1"/>
                </a:solidFill>
                <a:latin typeface="Georgia"/>
                <a:ea typeface="Georgia"/>
                <a:cs typeface="Georgia"/>
                <a:sym typeface="Georgia"/>
              </a:defRPr>
            </a:lvl3pPr>
            <a:lvl4pPr marL="1371600" marR="0" indent="0" algn="l" rtl="0">
              <a:spcBef>
                <a:spcPts val="0"/>
              </a:spcBef>
              <a:defRPr sz="1800" b="0" i="0" u="none" strike="noStrike" cap="none" baseline="0">
                <a:solidFill>
                  <a:schemeClr val="dk1"/>
                </a:solidFill>
                <a:latin typeface="Georgia"/>
                <a:ea typeface="Georgia"/>
                <a:cs typeface="Georgia"/>
                <a:sym typeface="Georgia"/>
              </a:defRPr>
            </a:lvl4pPr>
            <a:lvl5pPr marL="1828800" marR="0" indent="0" algn="l" rtl="0">
              <a:spcBef>
                <a:spcPts val="0"/>
              </a:spcBef>
              <a:defRPr sz="1800" b="0" i="0" u="none" strike="noStrike" cap="none" baseline="0">
                <a:solidFill>
                  <a:schemeClr val="dk1"/>
                </a:solidFill>
                <a:latin typeface="Georgia"/>
                <a:ea typeface="Georgia"/>
                <a:cs typeface="Georgia"/>
                <a:sym typeface="Georgia"/>
              </a:defRPr>
            </a:lvl5pPr>
            <a:lvl6pPr marL="2286000" marR="0" indent="0" algn="l" rtl="0">
              <a:spcBef>
                <a:spcPts val="0"/>
              </a:spcBef>
              <a:defRPr sz="1800" b="0" i="0" u="none" strike="noStrike" cap="none" baseline="0">
                <a:solidFill>
                  <a:schemeClr val="dk1"/>
                </a:solidFill>
                <a:latin typeface="Georgia"/>
                <a:ea typeface="Georgia"/>
                <a:cs typeface="Georgia"/>
                <a:sym typeface="Georgia"/>
              </a:defRPr>
            </a:lvl6pPr>
            <a:lvl7pPr marL="2743200" marR="0" indent="0" algn="l" rtl="0">
              <a:spcBef>
                <a:spcPts val="0"/>
              </a:spcBef>
              <a:defRPr sz="1800" b="0" i="0" u="none" strike="noStrike" cap="none" baseline="0">
                <a:solidFill>
                  <a:schemeClr val="dk1"/>
                </a:solidFill>
                <a:latin typeface="Georgia"/>
                <a:ea typeface="Georgia"/>
                <a:cs typeface="Georgia"/>
                <a:sym typeface="Georgia"/>
              </a:defRPr>
            </a:lvl7pPr>
            <a:lvl8pPr marL="3200400" marR="0" indent="0" algn="l" rtl="0">
              <a:spcBef>
                <a:spcPts val="0"/>
              </a:spcBef>
              <a:defRPr sz="1800" b="0" i="0" u="none" strike="noStrike" cap="none" baseline="0">
                <a:solidFill>
                  <a:schemeClr val="dk1"/>
                </a:solidFill>
                <a:latin typeface="Georgia"/>
                <a:ea typeface="Georgia"/>
                <a:cs typeface="Georgia"/>
                <a:sym typeface="Georgia"/>
              </a:defRPr>
            </a:lvl8pPr>
            <a:lvl9pPr marL="3657600" marR="0" indent="0" algn="l" rtl="0">
              <a:spcBef>
                <a:spcPts val="0"/>
              </a:spcBef>
              <a:defRPr sz="1800" b="0" i="0" u="none" strike="noStrike" cap="none" baseline="0">
                <a:solidFill>
                  <a:schemeClr val="dk1"/>
                </a:solidFill>
                <a:latin typeface="Georgia"/>
                <a:ea typeface="Georgia"/>
                <a:cs typeface="Georgia"/>
                <a:sym typeface="Georgia"/>
              </a:defRPr>
            </a:lvl9pPr>
          </a:lstStyle>
          <a:p>
            <a:endParaRPr/>
          </a:p>
        </p:txBody>
      </p:sp>
      <p:sp>
        <p:nvSpPr>
          <p:cNvPr id="208" name="Shape 208"/>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chemeClr val="dk2"/>
                </a:solidFill>
                <a:latin typeface="Georgia"/>
                <a:ea typeface="Georgia"/>
                <a:cs typeface="Georgia"/>
                <a:sym typeface="Georgia"/>
              </a:rPr>
              <a:t>‹#›</a:t>
            </a:fld>
            <a:endParaRPr lang="en-US" sz="1200" b="0" i="0" u="none" strike="noStrike" cap="none" baseline="0">
              <a:solidFill>
                <a:schemeClr val="dk2"/>
              </a:solidFill>
              <a:latin typeface="Georgia"/>
              <a:ea typeface="Georgia"/>
              <a:cs typeface="Georgia"/>
              <a:sym typeface="Georgia"/>
            </a:endParaRPr>
          </a:p>
        </p:txBody>
      </p:sp>
      <p:pic>
        <p:nvPicPr>
          <p:cNvPr id="209" name="Shape 209"/>
          <p:cNvPicPr preferRelativeResize="0"/>
          <p:nvPr/>
        </p:nvPicPr>
        <p:blipFill rotWithShape="1">
          <a:blip r:embed="rId2">
            <a:alphaModFix/>
          </a:blip>
          <a:srcRect/>
          <a:stretch/>
        </p:blipFill>
        <p:spPr>
          <a:xfrm>
            <a:off x="381000" y="228600"/>
            <a:ext cx="1033463" cy="133507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1_Title and Content">
    <p:bg>
      <p:bgPr>
        <a:solidFill>
          <a:srgbClr val="D9D2E0"/>
        </a:solidFill>
        <a:effectLst/>
      </p:bgPr>
    </p:bg>
    <p:spTree>
      <p:nvGrpSpPr>
        <p:cNvPr id="1" name="Shape 32"/>
        <p:cNvGrpSpPr/>
        <p:nvPr/>
      </p:nvGrpSpPr>
      <p:grpSpPr>
        <a:xfrm>
          <a:off x="0" y="0"/>
          <a:ext cx="0" cy="0"/>
          <a:chOff x="0" y="0"/>
          <a:chExt cx="0" cy="0"/>
        </a:xfrm>
      </p:grpSpPr>
      <p:sp>
        <p:nvSpPr>
          <p:cNvPr id="33" name="Shape 33"/>
          <p:cNvSpPr/>
          <p:nvPr/>
        </p:nvSpPr>
        <p:spPr>
          <a:xfrm>
            <a:off x="91440" y="101600"/>
            <a:ext cx="8961120" cy="6664959"/>
          </a:xfrm>
          <a:prstGeom prst="roundRect">
            <a:avLst>
              <a:gd name="adj" fmla="val 1735"/>
            </a:avLst>
          </a:prstGeom>
          <a:solidFill>
            <a:srgbClr val="D9D2E0"/>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34" name="Shape 34"/>
          <p:cNvSpPr txBox="1">
            <a:spLocks noGrp="1"/>
          </p:cNvSpPr>
          <p:nvPr>
            <p:ph type="title"/>
          </p:nvPr>
        </p:nvSpPr>
        <p:spPr>
          <a:xfrm>
            <a:off x="1414462" y="408371"/>
            <a:ext cx="6891338" cy="1039426"/>
          </a:xfrm>
          <a:prstGeom prst="rect">
            <a:avLst/>
          </a:prstGeom>
          <a:noFill/>
          <a:ln>
            <a:noFill/>
          </a:ln>
        </p:spPr>
        <p:txBody>
          <a:bodyPr lIns="91425" tIns="91425" rIns="91425" bIns="91425" anchor="ctr" anchorCtr="0"/>
          <a:lstStyle>
            <a:lvl1pPr rtl="0">
              <a:spcBef>
                <a:spcPts val="0"/>
              </a:spcBef>
              <a:defRPr sz="1100"/>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35" name="Shape 35"/>
          <p:cNvSpPr txBox="1">
            <a:spLocks noGrp="1"/>
          </p:cNvSpPr>
          <p:nvPr>
            <p:ph type="body" idx="1"/>
          </p:nvPr>
        </p:nvSpPr>
        <p:spPr>
          <a:xfrm>
            <a:off x="457200" y="2057400"/>
            <a:ext cx="8229600" cy="4068763"/>
          </a:xfrm>
          <a:prstGeom prst="rect">
            <a:avLst/>
          </a:prstGeom>
          <a:noFill/>
          <a:ln>
            <a:noFill/>
          </a:ln>
        </p:spPr>
        <p:txBody>
          <a:bodyPr lIns="91425" tIns="91425" rIns="91425" bIns="91425" anchor="t" anchorCtr="0"/>
          <a:lstStyle>
            <a:lvl1pPr rtl="0">
              <a:spcBef>
                <a:spcPts val="0"/>
              </a:spcBef>
              <a:defRPr sz="1050"/>
            </a:lvl1pPr>
            <a:lvl2pPr rtl="0">
              <a:spcBef>
                <a:spcPts val="0"/>
              </a:spcBef>
              <a:defRPr sz="2000">
                <a:solidFill>
                  <a:schemeClr val="dk2"/>
                </a:solidFill>
                <a:latin typeface="Georgia"/>
                <a:ea typeface="Georgia"/>
                <a:cs typeface="Georgia"/>
                <a:sym typeface="Georgia"/>
              </a:defRPr>
            </a:lvl2pPr>
            <a:lvl3pPr rtl="0">
              <a:spcBef>
                <a:spcPts val="0"/>
              </a:spcBef>
              <a:defRPr sz="1800">
                <a:solidFill>
                  <a:schemeClr val="dk2"/>
                </a:solidFill>
                <a:latin typeface="Georgia"/>
                <a:ea typeface="Georgia"/>
                <a:cs typeface="Georgia"/>
                <a:sym typeface="Georgia"/>
              </a:defRPr>
            </a:lvl3pPr>
            <a:lvl4pPr rtl="0">
              <a:spcBef>
                <a:spcPts val="0"/>
              </a:spcBef>
              <a:defRPr sz="1600">
                <a:solidFill>
                  <a:schemeClr val="dk2"/>
                </a:solidFill>
                <a:latin typeface="Georgia"/>
                <a:ea typeface="Georgia"/>
                <a:cs typeface="Georgia"/>
                <a:sym typeface="Georgia"/>
              </a:defRPr>
            </a:lvl4pPr>
            <a:lvl5pPr rtl="0">
              <a:spcBef>
                <a:spcPts val="0"/>
              </a:spcBef>
              <a:defRPr sz="1600" baseline="0">
                <a:solidFill>
                  <a:schemeClr val="dk2"/>
                </a:solidFill>
                <a:latin typeface="Georgia"/>
                <a:ea typeface="Georgia"/>
                <a:cs typeface="Georgia"/>
                <a:sym typeface="Georgia"/>
              </a:defRPr>
            </a:lvl5pPr>
            <a:lvl6pPr rtl="0">
              <a:spcBef>
                <a:spcPts val="0"/>
              </a:spcBef>
              <a:defRPr sz="1400">
                <a:solidFill>
                  <a:schemeClr val="dk2"/>
                </a:solidFill>
                <a:latin typeface="Georgia"/>
                <a:ea typeface="Georgia"/>
                <a:cs typeface="Georgia"/>
                <a:sym typeface="Georgia"/>
              </a:defRPr>
            </a:lvl6pPr>
            <a:lvl7pPr rtl="0">
              <a:spcBef>
                <a:spcPts val="0"/>
              </a:spcBef>
              <a:defRPr sz="1400">
                <a:solidFill>
                  <a:schemeClr val="dk2"/>
                </a:solidFill>
                <a:latin typeface="Georgia"/>
                <a:ea typeface="Georgia"/>
                <a:cs typeface="Georgia"/>
                <a:sym typeface="Georgia"/>
              </a:defRPr>
            </a:lvl7pPr>
            <a:lvl8pPr rtl="0">
              <a:spcBef>
                <a:spcPts val="0"/>
              </a:spcBef>
              <a:defRPr sz="1400">
                <a:solidFill>
                  <a:schemeClr val="dk2"/>
                </a:solidFill>
                <a:latin typeface="Georgia"/>
                <a:ea typeface="Georgia"/>
                <a:cs typeface="Georgia"/>
                <a:sym typeface="Georgia"/>
              </a:defRPr>
            </a:lvl8pPr>
            <a:lvl9pPr rtl="0">
              <a:spcBef>
                <a:spcPts val="0"/>
              </a:spcBef>
              <a:defRPr sz="1400">
                <a:solidFill>
                  <a:schemeClr val="dk2"/>
                </a:solidFill>
                <a:latin typeface="Georgia"/>
                <a:ea typeface="Georgia"/>
                <a:cs typeface="Georgia"/>
                <a:sym typeface="Georgia"/>
              </a:defRPr>
            </a:lvl9pPr>
          </a:lstStyle>
          <a:p>
            <a:endParaRPr/>
          </a:p>
        </p:txBody>
      </p:sp>
      <p:pic>
        <p:nvPicPr>
          <p:cNvPr id="36" name="Shape 36"/>
          <p:cNvPicPr preferRelativeResize="0"/>
          <p:nvPr/>
        </p:nvPicPr>
        <p:blipFill rotWithShape="1">
          <a:blip r:embed="rId2">
            <a:alphaModFix/>
          </a:blip>
          <a:srcRect/>
          <a:stretch/>
        </p:blipFill>
        <p:spPr>
          <a:xfrm>
            <a:off x="381000" y="228600"/>
            <a:ext cx="1033463" cy="1335074"/>
          </a:xfrm>
          <a:prstGeom prst="rect">
            <a:avLst/>
          </a:prstGeom>
          <a:noFill/>
          <a:ln>
            <a:noFill/>
          </a:ln>
        </p:spPr>
      </p:pic>
      <p:sp>
        <p:nvSpPr>
          <p:cNvPr id="37" name="Shape 37"/>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chemeClr val="dk2"/>
                </a:solidFill>
                <a:latin typeface="Georgia"/>
                <a:ea typeface="Georgia"/>
                <a:cs typeface="Georgia"/>
                <a:sym typeface="Georgia"/>
              </a:defRPr>
            </a:lvl1pPr>
            <a:lvl2pPr marL="457200" marR="0" indent="0" algn="l" rtl="0">
              <a:spcBef>
                <a:spcPts val="0"/>
              </a:spcBef>
              <a:defRPr sz="1800" b="0" i="0" u="none" strike="noStrike" cap="none" baseline="0">
                <a:solidFill>
                  <a:schemeClr val="dk1"/>
                </a:solidFill>
                <a:latin typeface="Georgia"/>
                <a:ea typeface="Georgia"/>
                <a:cs typeface="Georgia"/>
                <a:sym typeface="Georgia"/>
              </a:defRPr>
            </a:lvl2pPr>
            <a:lvl3pPr marL="914400" marR="0" indent="0" algn="l" rtl="0">
              <a:spcBef>
                <a:spcPts val="0"/>
              </a:spcBef>
              <a:defRPr sz="1800" b="0" i="0" u="none" strike="noStrike" cap="none" baseline="0">
                <a:solidFill>
                  <a:schemeClr val="dk1"/>
                </a:solidFill>
                <a:latin typeface="Georgia"/>
                <a:ea typeface="Georgia"/>
                <a:cs typeface="Georgia"/>
                <a:sym typeface="Georgia"/>
              </a:defRPr>
            </a:lvl3pPr>
            <a:lvl4pPr marL="1371600" marR="0" indent="0" algn="l" rtl="0">
              <a:spcBef>
                <a:spcPts val="0"/>
              </a:spcBef>
              <a:defRPr sz="1800" b="0" i="0" u="none" strike="noStrike" cap="none" baseline="0">
                <a:solidFill>
                  <a:schemeClr val="dk1"/>
                </a:solidFill>
                <a:latin typeface="Georgia"/>
                <a:ea typeface="Georgia"/>
                <a:cs typeface="Georgia"/>
                <a:sym typeface="Georgia"/>
              </a:defRPr>
            </a:lvl4pPr>
            <a:lvl5pPr marL="1828800" marR="0" indent="0" algn="l" rtl="0">
              <a:spcBef>
                <a:spcPts val="0"/>
              </a:spcBef>
              <a:defRPr sz="1800" b="0" i="0" u="none" strike="noStrike" cap="none" baseline="0">
                <a:solidFill>
                  <a:schemeClr val="dk1"/>
                </a:solidFill>
                <a:latin typeface="Georgia"/>
                <a:ea typeface="Georgia"/>
                <a:cs typeface="Georgia"/>
                <a:sym typeface="Georgia"/>
              </a:defRPr>
            </a:lvl5pPr>
            <a:lvl6pPr marL="2286000" marR="0" indent="0" algn="l" rtl="0">
              <a:spcBef>
                <a:spcPts val="0"/>
              </a:spcBef>
              <a:defRPr sz="1800" b="0" i="0" u="none" strike="noStrike" cap="none" baseline="0">
                <a:solidFill>
                  <a:schemeClr val="dk1"/>
                </a:solidFill>
                <a:latin typeface="Georgia"/>
                <a:ea typeface="Georgia"/>
                <a:cs typeface="Georgia"/>
                <a:sym typeface="Georgia"/>
              </a:defRPr>
            </a:lvl6pPr>
            <a:lvl7pPr marL="2743200" marR="0" indent="0" algn="l" rtl="0">
              <a:spcBef>
                <a:spcPts val="0"/>
              </a:spcBef>
              <a:defRPr sz="1800" b="0" i="0" u="none" strike="noStrike" cap="none" baseline="0">
                <a:solidFill>
                  <a:schemeClr val="dk1"/>
                </a:solidFill>
                <a:latin typeface="Georgia"/>
                <a:ea typeface="Georgia"/>
                <a:cs typeface="Georgia"/>
                <a:sym typeface="Georgia"/>
              </a:defRPr>
            </a:lvl7pPr>
            <a:lvl8pPr marL="3200400" marR="0" indent="0" algn="l" rtl="0">
              <a:spcBef>
                <a:spcPts val="0"/>
              </a:spcBef>
              <a:defRPr sz="1800" b="0" i="0" u="none" strike="noStrike" cap="none" baseline="0">
                <a:solidFill>
                  <a:schemeClr val="dk1"/>
                </a:solidFill>
                <a:latin typeface="Georgia"/>
                <a:ea typeface="Georgia"/>
                <a:cs typeface="Georgia"/>
                <a:sym typeface="Georgia"/>
              </a:defRPr>
            </a:lvl8pPr>
            <a:lvl9pPr marL="3657600" marR="0" indent="0" algn="l" rtl="0">
              <a:spcBef>
                <a:spcPts val="0"/>
              </a:spcBef>
              <a:defRPr sz="1800" b="0" i="0" u="none" strike="noStrike" cap="none" baseline="0">
                <a:solidFill>
                  <a:schemeClr val="dk1"/>
                </a:solidFill>
                <a:latin typeface="Georgia"/>
                <a:ea typeface="Georgia"/>
                <a:cs typeface="Georgia"/>
                <a:sym typeface="Georgia"/>
              </a:defRPr>
            </a:lvl9pPr>
          </a:lstStyle>
          <a:p>
            <a:endParaRPr/>
          </a:p>
        </p:txBody>
      </p:sp>
      <p:sp>
        <p:nvSpPr>
          <p:cNvPr id="38" name="Shape 38"/>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chemeClr val="dk2"/>
                </a:solidFill>
                <a:latin typeface="Georgia"/>
                <a:ea typeface="Georgia"/>
                <a:cs typeface="Georgia"/>
                <a:sym typeface="Georgia"/>
              </a:defRPr>
            </a:lvl1pPr>
            <a:lvl2pPr marL="457200" marR="0" indent="0" algn="l" rtl="0">
              <a:spcBef>
                <a:spcPts val="0"/>
              </a:spcBef>
              <a:defRPr sz="1800" b="0" i="0" u="none" strike="noStrike" cap="none" baseline="0">
                <a:solidFill>
                  <a:schemeClr val="dk1"/>
                </a:solidFill>
                <a:latin typeface="Georgia"/>
                <a:ea typeface="Georgia"/>
                <a:cs typeface="Georgia"/>
                <a:sym typeface="Georgia"/>
              </a:defRPr>
            </a:lvl2pPr>
            <a:lvl3pPr marL="914400" marR="0" indent="0" algn="l" rtl="0">
              <a:spcBef>
                <a:spcPts val="0"/>
              </a:spcBef>
              <a:defRPr sz="1800" b="0" i="0" u="none" strike="noStrike" cap="none" baseline="0">
                <a:solidFill>
                  <a:schemeClr val="dk1"/>
                </a:solidFill>
                <a:latin typeface="Georgia"/>
                <a:ea typeface="Georgia"/>
                <a:cs typeface="Georgia"/>
                <a:sym typeface="Georgia"/>
              </a:defRPr>
            </a:lvl3pPr>
            <a:lvl4pPr marL="1371600" marR="0" indent="0" algn="l" rtl="0">
              <a:spcBef>
                <a:spcPts val="0"/>
              </a:spcBef>
              <a:defRPr sz="1800" b="0" i="0" u="none" strike="noStrike" cap="none" baseline="0">
                <a:solidFill>
                  <a:schemeClr val="dk1"/>
                </a:solidFill>
                <a:latin typeface="Georgia"/>
                <a:ea typeface="Georgia"/>
                <a:cs typeface="Georgia"/>
                <a:sym typeface="Georgia"/>
              </a:defRPr>
            </a:lvl4pPr>
            <a:lvl5pPr marL="1828800" marR="0" indent="0" algn="l" rtl="0">
              <a:spcBef>
                <a:spcPts val="0"/>
              </a:spcBef>
              <a:defRPr sz="1800" b="0" i="0" u="none" strike="noStrike" cap="none" baseline="0">
                <a:solidFill>
                  <a:schemeClr val="dk1"/>
                </a:solidFill>
                <a:latin typeface="Georgia"/>
                <a:ea typeface="Georgia"/>
                <a:cs typeface="Georgia"/>
                <a:sym typeface="Georgia"/>
              </a:defRPr>
            </a:lvl5pPr>
            <a:lvl6pPr marL="2286000" marR="0" indent="0" algn="l" rtl="0">
              <a:spcBef>
                <a:spcPts val="0"/>
              </a:spcBef>
              <a:defRPr sz="1800" b="0" i="0" u="none" strike="noStrike" cap="none" baseline="0">
                <a:solidFill>
                  <a:schemeClr val="dk1"/>
                </a:solidFill>
                <a:latin typeface="Georgia"/>
                <a:ea typeface="Georgia"/>
                <a:cs typeface="Georgia"/>
                <a:sym typeface="Georgia"/>
              </a:defRPr>
            </a:lvl6pPr>
            <a:lvl7pPr marL="2743200" marR="0" indent="0" algn="l" rtl="0">
              <a:spcBef>
                <a:spcPts val="0"/>
              </a:spcBef>
              <a:defRPr sz="1800" b="0" i="0" u="none" strike="noStrike" cap="none" baseline="0">
                <a:solidFill>
                  <a:schemeClr val="dk1"/>
                </a:solidFill>
                <a:latin typeface="Georgia"/>
                <a:ea typeface="Georgia"/>
                <a:cs typeface="Georgia"/>
                <a:sym typeface="Georgia"/>
              </a:defRPr>
            </a:lvl7pPr>
            <a:lvl8pPr marL="3200400" marR="0" indent="0" algn="l" rtl="0">
              <a:spcBef>
                <a:spcPts val="0"/>
              </a:spcBef>
              <a:defRPr sz="1800" b="0" i="0" u="none" strike="noStrike" cap="none" baseline="0">
                <a:solidFill>
                  <a:schemeClr val="dk1"/>
                </a:solidFill>
                <a:latin typeface="Georgia"/>
                <a:ea typeface="Georgia"/>
                <a:cs typeface="Georgia"/>
                <a:sym typeface="Georgia"/>
              </a:defRPr>
            </a:lvl8pPr>
            <a:lvl9pPr marL="3657600" marR="0" indent="0" algn="l" rtl="0">
              <a:spcBef>
                <a:spcPts val="0"/>
              </a:spcBef>
              <a:defRPr sz="1800" b="0" i="0" u="none" strike="noStrike" cap="none" baseline="0">
                <a:solidFill>
                  <a:schemeClr val="dk1"/>
                </a:solidFill>
                <a:latin typeface="Georgia"/>
                <a:ea typeface="Georgia"/>
                <a:cs typeface="Georgia"/>
                <a:sym typeface="Georgia"/>
              </a:defRPr>
            </a:lvl9pPr>
          </a:lstStyle>
          <a:p>
            <a:endParaRPr/>
          </a:p>
        </p:txBody>
      </p:sp>
      <p:sp>
        <p:nvSpPr>
          <p:cNvPr id="39" name="Shape 39"/>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chemeClr val="dk2"/>
                </a:solidFill>
                <a:latin typeface="Georgia"/>
                <a:ea typeface="Georgia"/>
                <a:cs typeface="Georgia"/>
                <a:sym typeface="Georgia"/>
              </a:rPr>
              <a:t>‹#›</a:t>
            </a:fld>
            <a:endParaRPr lang="en-US" sz="1200" b="0" i="0" u="none" strike="noStrike" cap="none" baseline="0">
              <a:solidFill>
                <a:schemeClr val="dk2"/>
              </a:solidFill>
              <a:latin typeface="Georgia"/>
              <a:ea typeface="Georgia"/>
              <a:cs typeface="Georgia"/>
              <a:sym typeface="Georgia"/>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1_Vertical Title and Text">
    <p:bg>
      <p:bgPr>
        <a:solidFill>
          <a:srgbClr val="949398"/>
        </a:solidFill>
        <a:effectLst/>
      </p:bgPr>
    </p:bg>
    <p:spTree>
      <p:nvGrpSpPr>
        <p:cNvPr id="1" name="Shape 210"/>
        <p:cNvGrpSpPr/>
        <p:nvPr/>
      </p:nvGrpSpPr>
      <p:grpSpPr>
        <a:xfrm>
          <a:off x="0" y="0"/>
          <a:ext cx="0" cy="0"/>
          <a:chOff x="0" y="0"/>
          <a:chExt cx="0" cy="0"/>
        </a:xfrm>
      </p:grpSpPr>
      <p:sp>
        <p:nvSpPr>
          <p:cNvPr id="211" name="Shape 211"/>
          <p:cNvSpPr/>
          <p:nvPr/>
        </p:nvSpPr>
        <p:spPr>
          <a:xfrm>
            <a:off x="6861702" y="228600"/>
            <a:ext cx="1859279" cy="6122634"/>
          </a:xfrm>
          <a:prstGeom prst="rect">
            <a:avLst/>
          </a:prstGeom>
          <a:solidFill>
            <a:srgbClr val="FFFFFF">
              <a:alpha val="84705"/>
            </a:srgbClr>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212" name="Shape 212"/>
          <p:cNvSpPr/>
          <p:nvPr/>
        </p:nvSpPr>
        <p:spPr>
          <a:xfrm>
            <a:off x="6955225" y="351409"/>
            <a:ext cx="1672235" cy="5877017"/>
          </a:xfrm>
          <a:prstGeom prst="rect">
            <a:avLst/>
          </a:prstGeom>
          <a:solidFill>
            <a:srgbClr val="FFFFFF"/>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213" name="Shape 213"/>
          <p:cNvSpPr txBox="1">
            <a:spLocks noGrp="1"/>
          </p:cNvSpPr>
          <p:nvPr>
            <p:ph type="title"/>
          </p:nvPr>
        </p:nvSpPr>
        <p:spPr>
          <a:xfrm rot="5400000">
            <a:off x="4896851" y="2547151"/>
            <a:ext cx="5788980" cy="1485531"/>
          </a:xfrm>
          <a:prstGeom prst="rect">
            <a:avLst/>
          </a:prstGeom>
          <a:noFill/>
          <a:ln>
            <a:noFill/>
          </a:ln>
        </p:spPr>
        <p:txBody>
          <a:bodyPr lIns="91425" tIns="91425" rIns="91425" bIns="91425" anchor="ctr" anchorCtr="0"/>
          <a:lstStyle>
            <a:lvl1pPr marL="0" marR="0" indent="0" algn="ctr" rtl="0">
              <a:lnSpc>
                <a:spcPct val="100000"/>
              </a:lnSpc>
              <a:spcBef>
                <a:spcPts val="0"/>
              </a:spcBef>
              <a:spcAft>
                <a:spcPts val="0"/>
              </a:spcAft>
              <a:buClr>
                <a:srgbClr val="AE9638"/>
              </a:buClr>
              <a:buFont typeface="Georgia"/>
              <a:buNone/>
              <a:defRPr sz="1100" cap="none" baseline="0">
                <a:solidFill>
                  <a:srgbClr val="AE9638"/>
                </a:solidFill>
                <a:latin typeface="Georgia"/>
                <a:ea typeface="Georgia"/>
                <a:cs typeface="Georgia"/>
                <a:sym typeface="Georgia"/>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214" name="Shape 214"/>
          <p:cNvSpPr txBox="1">
            <a:spLocks noGrp="1"/>
          </p:cNvSpPr>
          <p:nvPr>
            <p:ph type="body" idx="1"/>
          </p:nvPr>
        </p:nvSpPr>
        <p:spPr>
          <a:xfrm rot="5400000">
            <a:off x="647699" y="190499"/>
            <a:ext cx="5791201" cy="6172199"/>
          </a:xfrm>
          <a:prstGeom prst="rect">
            <a:avLst/>
          </a:prstGeom>
          <a:noFill/>
          <a:ln>
            <a:noFill/>
          </a:ln>
        </p:spPr>
        <p:txBody>
          <a:bodyPr lIns="91425" tIns="91425" rIns="91425" bIns="91425" anchor="t" anchorCtr="0"/>
          <a:lstStyle>
            <a:lvl1pPr marL="342900" indent="-158750" algn="l" rtl="0">
              <a:spcBef>
                <a:spcPts val="220"/>
              </a:spcBef>
              <a:buClr>
                <a:schemeClr val="accent1"/>
              </a:buClr>
              <a:buFont typeface="Arial"/>
              <a:buChar char="•"/>
              <a:defRPr sz="1100">
                <a:solidFill>
                  <a:schemeClr val="lt2"/>
                </a:solidFill>
                <a:latin typeface="Georgia"/>
                <a:ea typeface="Georgia"/>
                <a:cs typeface="Georgia"/>
                <a:sym typeface="Georgia"/>
              </a:defRPr>
            </a:lvl1pPr>
            <a:lvl2pPr marL="640080" indent="-106680" algn="l" rtl="0">
              <a:spcBef>
                <a:spcPts val="400"/>
              </a:spcBef>
              <a:buClr>
                <a:schemeClr val="accent2"/>
              </a:buClr>
              <a:buFont typeface="Arial"/>
              <a:buChar char="•"/>
              <a:defRPr sz="2000">
                <a:solidFill>
                  <a:schemeClr val="lt2"/>
                </a:solidFill>
                <a:latin typeface="Georgia"/>
                <a:ea typeface="Georgia"/>
                <a:cs typeface="Georgia"/>
                <a:sym typeface="Georgia"/>
              </a:defRPr>
            </a:lvl2pPr>
            <a:lvl3pPr marL="914400" indent="-114300" algn="l" rtl="0">
              <a:spcBef>
                <a:spcPts val="360"/>
              </a:spcBef>
              <a:buClr>
                <a:schemeClr val="accent3"/>
              </a:buClr>
              <a:buFont typeface="Arial"/>
              <a:buChar char="•"/>
              <a:defRPr sz="1800">
                <a:solidFill>
                  <a:schemeClr val="lt2"/>
                </a:solidFill>
                <a:latin typeface="Georgia"/>
                <a:ea typeface="Georgia"/>
                <a:cs typeface="Georgia"/>
                <a:sym typeface="Georgia"/>
              </a:defRPr>
            </a:lvl3pPr>
            <a:lvl4pPr marL="1280160" indent="-137160" algn="l" rtl="0">
              <a:spcBef>
                <a:spcPts val="320"/>
              </a:spcBef>
              <a:buClr>
                <a:schemeClr val="accent4"/>
              </a:buClr>
              <a:buFont typeface="Arial"/>
              <a:buChar char="•"/>
              <a:defRPr sz="1600">
                <a:solidFill>
                  <a:schemeClr val="lt2"/>
                </a:solidFill>
                <a:latin typeface="Georgia"/>
                <a:ea typeface="Georgia"/>
                <a:cs typeface="Georgia"/>
                <a:sym typeface="Georgia"/>
              </a:defRPr>
            </a:lvl4pPr>
            <a:lvl5pPr marL="1554480" indent="-132080" algn="l" rtl="0">
              <a:spcBef>
                <a:spcPts val="320"/>
              </a:spcBef>
              <a:buClr>
                <a:schemeClr val="accent5"/>
              </a:buClr>
              <a:buFont typeface="Arial"/>
              <a:buChar char="•"/>
              <a:defRPr sz="1600" baseline="0">
                <a:solidFill>
                  <a:schemeClr val="lt2"/>
                </a:solidFill>
                <a:latin typeface="Georgia"/>
                <a:ea typeface="Georgia"/>
                <a:cs typeface="Georgia"/>
                <a:sym typeface="Georgia"/>
              </a:defRPr>
            </a:lvl5pPr>
            <a:lvl6pPr marL="1737360" indent="-99060" algn="l" rtl="0">
              <a:spcBef>
                <a:spcPts val="280"/>
              </a:spcBef>
              <a:buClr>
                <a:schemeClr val="accent1"/>
              </a:buClr>
              <a:buFont typeface="Arial"/>
              <a:buChar char="•"/>
              <a:defRPr sz="1400">
                <a:solidFill>
                  <a:schemeClr val="lt2"/>
                </a:solidFill>
                <a:latin typeface="Georgia"/>
                <a:ea typeface="Georgia"/>
                <a:cs typeface="Georgia"/>
                <a:sym typeface="Georgia"/>
              </a:defRPr>
            </a:lvl6pPr>
            <a:lvl7pPr marL="2011679" indent="-93979" algn="l" rtl="0">
              <a:spcBef>
                <a:spcPts val="280"/>
              </a:spcBef>
              <a:buClr>
                <a:schemeClr val="accent2"/>
              </a:buClr>
              <a:buFont typeface="Arial"/>
              <a:buChar char="•"/>
              <a:defRPr sz="1400">
                <a:solidFill>
                  <a:schemeClr val="lt2"/>
                </a:solidFill>
                <a:latin typeface="Georgia"/>
                <a:ea typeface="Georgia"/>
                <a:cs typeface="Georgia"/>
                <a:sym typeface="Georgia"/>
              </a:defRPr>
            </a:lvl7pPr>
            <a:lvl8pPr marL="2194560" indent="-99060" algn="l" rtl="0">
              <a:spcBef>
                <a:spcPts val="280"/>
              </a:spcBef>
              <a:buClr>
                <a:schemeClr val="accent3"/>
              </a:buClr>
              <a:buFont typeface="Arial"/>
              <a:buChar char="•"/>
              <a:defRPr sz="1400">
                <a:solidFill>
                  <a:schemeClr val="lt2"/>
                </a:solidFill>
                <a:latin typeface="Georgia"/>
                <a:ea typeface="Georgia"/>
                <a:cs typeface="Georgia"/>
                <a:sym typeface="Georgia"/>
              </a:defRPr>
            </a:lvl8pPr>
            <a:lvl9pPr marL="2377440" indent="-104139" algn="l" rtl="0">
              <a:spcBef>
                <a:spcPts val="280"/>
              </a:spcBef>
              <a:buClr>
                <a:schemeClr val="accent4"/>
              </a:buClr>
              <a:buFont typeface="Arial"/>
              <a:buChar char="•"/>
              <a:defRPr sz="1400">
                <a:solidFill>
                  <a:schemeClr val="lt2"/>
                </a:solidFill>
                <a:latin typeface="Georgia"/>
                <a:ea typeface="Georgia"/>
                <a:cs typeface="Georgia"/>
                <a:sym typeface="Georgia"/>
              </a:defRPr>
            </a:lvl9pPr>
          </a:lstStyle>
          <a:p>
            <a:endParaRPr/>
          </a:p>
        </p:txBody>
      </p:sp>
      <p:sp>
        <p:nvSpPr>
          <p:cNvPr id="215" name="Shape 215"/>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chemeClr val="lt2"/>
                </a:solidFill>
                <a:latin typeface="Georgia"/>
                <a:ea typeface="Georgia"/>
                <a:cs typeface="Georgia"/>
                <a:sym typeface="Georgia"/>
              </a:defRPr>
            </a:lvl1pPr>
            <a:lvl2pPr marL="457200" marR="0" indent="0" algn="l" rtl="0">
              <a:spcBef>
                <a:spcPts val="0"/>
              </a:spcBef>
              <a:defRPr sz="1800" b="0" i="0" u="none" strike="noStrike" cap="none" baseline="0">
                <a:solidFill>
                  <a:schemeClr val="lt1"/>
                </a:solidFill>
                <a:latin typeface="Georgia"/>
                <a:ea typeface="Georgia"/>
                <a:cs typeface="Georgia"/>
                <a:sym typeface="Georgia"/>
              </a:defRPr>
            </a:lvl2pPr>
            <a:lvl3pPr marL="914400" marR="0" indent="0" algn="l" rtl="0">
              <a:spcBef>
                <a:spcPts val="0"/>
              </a:spcBef>
              <a:defRPr sz="1800" b="0" i="0" u="none" strike="noStrike" cap="none" baseline="0">
                <a:solidFill>
                  <a:schemeClr val="lt1"/>
                </a:solidFill>
                <a:latin typeface="Georgia"/>
                <a:ea typeface="Georgia"/>
                <a:cs typeface="Georgia"/>
                <a:sym typeface="Georgia"/>
              </a:defRPr>
            </a:lvl3pPr>
            <a:lvl4pPr marL="1371600" marR="0" indent="0" algn="l" rtl="0">
              <a:spcBef>
                <a:spcPts val="0"/>
              </a:spcBef>
              <a:defRPr sz="1800" b="0" i="0" u="none" strike="noStrike" cap="none" baseline="0">
                <a:solidFill>
                  <a:schemeClr val="lt1"/>
                </a:solidFill>
                <a:latin typeface="Georgia"/>
                <a:ea typeface="Georgia"/>
                <a:cs typeface="Georgia"/>
                <a:sym typeface="Georgia"/>
              </a:defRPr>
            </a:lvl4pPr>
            <a:lvl5pPr marL="1828800" marR="0" indent="0" algn="l" rtl="0">
              <a:spcBef>
                <a:spcPts val="0"/>
              </a:spcBef>
              <a:defRPr sz="1800" b="0" i="0" u="none" strike="noStrike" cap="none" baseline="0">
                <a:solidFill>
                  <a:schemeClr val="lt1"/>
                </a:solidFill>
                <a:latin typeface="Georgia"/>
                <a:ea typeface="Georgia"/>
                <a:cs typeface="Georgia"/>
                <a:sym typeface="Georgia"/>
              </a:defRPr>
            </a:lvl5pPr>
            <a:lvl6pPr marL="2286000" marR="0" indent="0" algn="l" rtl="0">
              <a:spcBef>
                <a:spcPts val="0"/>
              </a:spcBef>
              <a:defRPr sz="1800" b="0" i="0" u="none" strike="noStrike" cap="none" baseline="0">
                <a:solidFill>
                  <a:schemeClr val="lt1"/>
                </a:solidFill>
                <a:latin typeface="Georgia"/>
                <a:ea typeface="Georgia"/>
                <a:cs typeface="Georgia"/>
                <a:sym typeface="Georgia"/>
              </a:defRPr>
            </a:lvl6pPr>
            <a:lvl7pPr marL="2743200" marR="0" indent="0" algn="l" rtl="0">
              <a:spcBef>
                <a:spcPts val="0"/>
              </a:spcBef>
              <a:defRPr sz="1800" b="0" i="0" u="none" strike="noStrike" cap="none" baseline="0">
                <a:solidFill>
                  <a:schemeClr val="lt1"/>
                </a:solidFill>
                <a:latin typeface="Georgia"/>
                <a:ea typeface="Georgia"/>
                <a:cs typeface="Georgia"/>
                <a:sym typeface="Georgia"/>
              </a:defRPr>
            </a:lvl7pPr>
            <a:lvl8pPr marL="3200400" marR="0" indent="0" algn="l" rtl="0">
              <a:spcBef>
                <a:spcPts val="0"/>
              </a:spcBef>
              <a:defRPr sz="1800" b="0" i="0" u="none" strike="noStrike" cap="none" baseline="0">
                <a:solidFill>
                  <a:schemeClr val="lt1"/>
                </a:solidFill>
                <a:latin typeface="Georgia"/>
                <a:ea typeface="Georgia"/>
                <a:cs typeface="Georgia"/>
                <a:sym typeface="Georgia"/>
              </a:defRPr>
            </a:lvl8pPr>
            <a:lvl9pPr marL="3657600" marR="0" indent="0" algn="l" rtl="0">
              <a:spcBef>
                <a:spcPts val="0"/>
              </a:spcBef>
              <a:defRPr sz="1800" b="0" i="0" u="none" strike="noStrike" cap="none" baseline="0">
                <a:solidFill>
                  <a:schemeClr val="lt1"/>
                </a:solidFill>
                <a:latin typeface="Georgia"/>
                <a:ea typeface="Georgia"/>
                <a:cs typeface="Georgia"/>
                <a:sym typeface="Georgia"/>
              </a:defRPr>
            </a:lvl9pPr>
          </a:lstStyle>
          <a:p>
            <a:endParaRPr/>
          </a:p>
        </p:txBody>
      </p:sp>
      <p:sp>
        <p:nvSpPr>
          <p:cNvPr id="216" name="Shape 216"/>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chemeClr val="lt2"/>
                </a:solidFill>
                <a:latin typeface="Georgia"/>
                <a:ea typeface="Georgia"/>
                <a:cs typeface="Georgia"/>
                <a:sym typeface="Georgia"/>
              </a:defRPr>
            </a:lvl1pPr>
            <a:lvl2pPr marL="457200" marR="0" indent="0" algn="l" rtl="0">
              <a:spcBef>
                <a:spcPts val="0"/>
              </a:spcBef>
              <a:defRPr sz="1800" b="0" i="0" u="none" strike="noStrike" cap="none" baseline="0">
                <a:solidFill>
                  <a:schemeClr val="lt1"/>
                </a:solidFill>
                <a:latin typeface="Georgia"/>
                <a:ea typeface="Georgia"/>
                <a:cs typeface="Georgia"/>
                <a:sym typeface="Georgia"/>
              </a:defRPr>
            </a:lvl2pPr>
            <a:lvl3pPr marL="914400" marR="0" indent="0" algn="l" rtl="0">
              <a:spcBef>
                <a:spcPts val="0"/>
              </a:spcBef>
              <a:defRPr sz="1800" b="0" i="0" u="none" strike="noStrike" cap="none" baseline="0">
                <a:solidFill>
                  <a:schemeClr val="lt1"/>
                </a:solidFill>
                <a:latin typeface="Georgia"/>
                <a:ea typeface="Georgia"/>
                <a:cs typeface="Georgia"/>
                <a:sym typeface="Georgia"/>
              </a:defRPr>
            </a:lvl3pPr>
            <a:lvl4pPr marL="1371600" marR="0" indent="0" algn="l" rtl="0">
              <a:spcBef>
                <a:spcPts val="0"/>
              </a:spcBef>
              <a:defRPr sz="1800" b="0" i="0" u="none" strike="noStrike" cap="none" baseline="0">
                <a:solidFill>
                  <a:schemeClr val="lt1"/>
                </a:solidFill>
                <a:latin typeface="Georgia"/>
                <a:ea typeface="Georgia"/>
                <a:cs typeface="Georgia"/>
                <a:sym typeface="Georgia"/>
              </a:defRPr>
            </a:lvl4pPr>
            <a:lvl5pPr marL="1828800" marR="0" indent="0" algn="l" rtl="0">
              <a:spcBef>
                <a:spcPts val="0"/>
              </a:spcBef>
              <a:defRPr sz="1800" b="0" i="0" u="none" strike="noStrike" cap="none" baseline="0">
                <a:solidFill>
                  <a:schemeClr val="lt1"/>
                </a:solidFill>
                <a:latin typeface="Georgia"/>
                <a:ea typeface="Georgia"/>
                <a:cs typeface="Georgia"/>
                <a:sym typeface="Georgia"/>
              </a:defRPr>
            </a:lvl5pPr>
            <a:lvl6pPr marL="2286000" marR="0" indent="0" algn="l" rtl="0">
              <a:spcBef>
                <a:spcPts val="0"/>
              </a:spcBef>
              <a:defRPr sz="1800" b="0" i="0" u="none" strike="noStrike" cap="none" baseline="0">
                <a:solidFill>
                  <a:schemeClr val="lt1"/>
                </a:solidFill>
                <a:latin typeface="Georgia"/>
                <a:ea typeface="Georgia"/>
                <a:cs typeface="Georgia"/>
                <a:sym typeface="Georgia"/>
              </a:defRPr>
            </a:lvl6pPr>
            <a:lvl7pPr marL="2743200" marR="0" indent="0" algn="l" rtl="0">
              <a:spcBef>
                <a:spcPts val="0"/>
              </a:spcBef>
              <a:defRPr sz="1800" b="0" i="0" u="none" strike="noStrike" cap="none" baseline="0">
                <a:solidFill>
                  <a:schemeClr val="lt1"/>
                </a:solidFill>
                <a:latin typeface="Georgia"/>
                <a:ea typeface="Georgia"/>
                <a:cs typeface="Georgia"/>
                <a:sym typeface="Georgia"/>
              </a:defRPr>
            </a:lvl7pPr>
            <a:lvl8pPr marL="3200400" marR="0" indent="0" algn="l" rtl="0">
              <a:spcBef>
                <a:spcPts val="0"/>
              </a:spcBef>
              <a:defRPr sz="1800" b="0" i="0" u="none" strike="noStrike" cap="none" baseline="0">
                <a:solidFill>
                  <a:schemeClr val="lt1"/>
                </a:solidFill>
                <a:latin typeface="Georgia"/>
                <a:ea typeface="Georgia"/>
                <a:cs typeface="Georgia"/>
                <a:sym typeface="Georgia"/>
              </a:defRPr>
            </a:lvl8pPr>
            <a:lvl9pPr marL="3657600" marR="0" indent="0" algn="l" rtl="0">
              <a:spcBef>
                <a:spcPts val="0"/>
              </a:spcBef>
              <a:defRPr sz="1800" b="0" i="0" u="none" strike="noStrike" cap="none" baseline="0">
                <a:solidFill>
                  <a:schemeClr val="lt1"/>
                </a:solidFill>
                <a:latin typeface="Georgia"/>
                <a:ea typeface="Georgia"/>
                <a:cs typeface="Georgia"/>
                <a:sym typeface="Georgia"/>
              </a:defRPr>
            </a:lvl9pPr>
          </a:lstStyle>
          <a:p>
            <a:endParaRPr/>
          </a:p>
        </p:txBody>
      </p:sp>
      <p:sp>
        <p:nvSpPr>
          <p:cNvPr id="217" name="Shape 217"/>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chemeClr val="lt2"/>
                </a:solidFill>
                <a:latin typeface="Georgia"/>
                <a:ea typeface="Georgia"/>
                <a:cs typeface="Georgia"/>
                <a:sym typeface="Georgia"/>
              </a:rPr>
              <a:t>‹#›</a:t>
            </a:fld>
            <a:endParaRPr lang="en-US" sz="1200" b="0" i="0" u="none" strike="noStrike" cap="none" baseline="0">
              <a:solidFill>
                <a:schemeClr val="lt2"/>
              </a:solidFill>
              <a:latin typeface="Georgia"/>
              <a:ea typeface="Georgia"/>
              <a:cs typeface="Georgia"/>
              <a:sym typeface="Georgia"/>
            </a:endParaRPr>
          </a:p>
        </p:txBody>
      </p:sp>
      <p:pic>
        <p:nvPicPr>
          <p:cNvPr id="218" name="Shape 218"/>
          <p:cNvPicPr preferRelativeResize="0"/>
          <p:nvPr/>
        </p:nvPicPr>
        <p:blipFill rotWithShape="1">
          <a:blip r:embed="rId2">
            <a:alphaModFix/>
          </a:blip>
          <a:srcRect/>
          <a:stretch/>
        </p:blipFill>
        <p:spPr>
          <a:xfrm>
            <a:off x="381000" y="228600"/>
            <a:ext cx="1033463" cy="1335074"/>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40"/>
        <p:cNvGrpSpPr/>
        <p:nvPr/>
      </p:nvGrpSpPr>
      <p:grpSpPr>
        <a:xfrm>
          <a:off x="0" y="0"/>
          <a:ext cx="0" cy="0"/>
          <a:chOff x="0" y="0"/>
          <a:chExt cx="0" cy="0"/>
        </a:xfrm>
      </p:grpSpPr>
      <p:sp>
        <p:nvSpPr>
          <p:cNvPr id="41" name="Shape 41"/>
          <p:cNvSpPr/>
          <p:nvPr/>
        </p:nvSpPr>
        <p:spPr>
          <a:xfrm>
            <a:off x="91440" y="101600"/>
            <a:ext cx="8961120" cy="6664959"/>
          </a:xfrm>
          <a:prstGeom prst="roundRect">
            <a:avLst>
              <a:gd name="adj" fmla="val 1735"/>
            </a:avLst>
          </a:prstGeom>
          <a:solidFill>
            <a:srgbClr val="949398"/>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42" name="Shape 42"/>
          <p:cNvSpPr txBox="1">
            <a:spLocks noGrp="1"/>
          </p:cNvSpPr>
          <p:nvPr>
            <p:ph type="title"/>
          </p:nvPr>
        </p:nvSpPr>
        <p:spPr>
          <a:xfrm>
            <a:off x="1414462" y="408371"/>
            <a:ext cx="6891338" cy="1039426"/>
          </a:xfrm>
          <a:prstGeom prst="rect">
            <a:avLst/>
          </a:prstGeom>
          <a:noFill/>
          <a:ln>
            <a:noFill/>
          </a:ln>
        </p:spPr>
        <p:txBody>
          <a:bodyPr lIns="91425" tIns="91425" rIns="91425" bIns="91425" anchor="ctr"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43" name="Shape 43"/>
          <p:cNvSpPr txBox="1">
            <a:spLocks noGrp="1"/>
          </p:cNvSpPr>
          <p:nvPr>
            <p:ph type="body" idx="1"/>
          </p:nvPr>
        </p:nvSpPr>
        <p:spPr>
          <a:xfrm>
            <a:off x="426127" y="1722438"/>
            <a:ext cx="4040187" cy="639762"/>
          </a:xfrm>
          <a:prstGeom prst="rect">
            <a:avLst/>
          </a:prstGeom>
          <a:noFill/>
          <a:ln>
            <a:noFill/>
          </a:ln>
        </p:spPr>
        <p:txBody>
          <a:bodyPr lIns="91425" tIns="91425" rIns="91425" bIns="91425" anchor="b" anchorCtr="0"/>
          <a:lstStyle>
            <a:lvl1pPr marL="0" indent="0" algn="ctr" rtl="0">
              <a:spcBef>
                <a:spcPts val="0"/>
              </a:spcBef>
              <a:buFont typeface="Georgia"/>
              <a:buNone/>
              <a:defRPr sz="2200" b="1"/>
            </a:lvl1pPr>
            <a:lvl2pPr marL="457200" indent="0" rtl="0">
              <a:spcBef>
                <a:spcPts val="0"/>
              </a:spcBef>
              <a:buFont typeface="Georgia"/>
              <a:buNone/>
              <a:defRPr sz="2000" b="1"/>
            </a:lvl2pPr>
            <a:lvl3pPr marL="914400" indent="0" rtl="0">
              <a:spcBef>
                <a:spcPts val="0"/>
              </a:spcBef>
              <a:buFont typeface="Georgia"/>
              <a:buNone/>
              <a:defRPr sz="1800" b="1"/>
            </a:lvl3pPr>
            <a:lvl4pPr marL="1371600" indent="0" rtl="0">
              <a:spcBef>
                <a:spcPts val="0"/>
              </a:spcBef>
              <a:buFont typeface="Georgia"/>
              <a:buNone/>
              <a:defRPr sz="1600" b="1"/>
            </a:lvl4pPr>
            <a:lvl5pPr marL="1828800" indent="0" rtl="0">
              <a:spcBef>
                <a:spcPts val="0"/>
              </a:spcBef>
              <a:buFont typeface="Georgia"/>
              <a:buNone/>
              <a:defRPr sz="1600" b="1"/>
            </a:lvl5pPr>
            <a:lvl6pPr marL="2286000" indent="0" rtl="0">
              <a:spcBef>
                <a:spcPts val="0"/>
              </a:spcBef>
              <a:buFont typeface="Georgia"/>
              <a:buNone/>
              <a:defRPr sz="1600" b="1"/>
            </a:lvl6pPr>
            <a:lvl7pPr marL="2743200" indent="0" rtl="0">
              <a:spcBef>
                <a:spcPts val="0"/>
              </a:spcBef>
              <a:buFont typeface="Georgia"/>
              <a:buNone/>
              <a:defRPr sz="1600" b="1"/>
            </a:lvl7pPr>
            <a:lvl8pPr marL="3200400" indent="0" rtl="0">
              <a:spcBef>
                <a:spcPts val="0"/>
              </a:spcBef>
              <a:buFont typeface="Georgia"/>
              <a:buNone/>
              <a:defRPr sz="1600" b="1"/>
            </a:lvl8pPr>
            <a:lvl9pPr marL="3657600" indent="0" rtl="0">
              <a:spcBef>
                <a:spcPts val="0"/>
              </a:spcBef>
              <a:buFont typeface="Georgia"/>
              <a:buNone/>
              <a:defRPr sz="1600" b="1"/>
            </a:lvl9pPr>
          </a:lstStyle>
          <a:p>
            <a:endParaRPr/>
          </a:p>
        </p:txBody>
      </p:sp>
      <p:sp>
        <p:nvSpPr>
          <p:cNvPr id="44" name="Shape 44"/>
          <p:cNvSpPr txBox="1">
            <a:spLocks noGrp="1"/>
          </p:cNvSpPr>
          <p:nvPr>
            <p:ph type="body" idx="2"/>
          </p:nvPr>
        </p:nvSpPr>
        <p:spPr>
          <a:xfrm>
            <a:off x="426127" y="2438400"/>
            <a:ext cx="4040187" cy="3687762"/>
          </a:xfrm>
          <a:prstGeom prst="rect">
            <a:avLst/>
          </a:prstGeom>
          <a:noFill/>
          <a:ln>
            <a:noFill/>
          </a:ln>
        </p:spPr>
        <p:txBody>
          <a:bodyPr lIns="91425" tIns="91425" rIns="91425" bIns="91425" anchor="t" anchorCtr="0"/>
          <a:lstStyle>
            <a:lvl1pPr rtl="0">
              <a:spcBef>
                <a:spcPts val="0"/>
              </a:spcBef>
              <a:defRPr sz="2400"/>
            </a:lvl1pPr>
            <a:lvl2pPr rtl="0">
              <a:spcBef>
                <a:spcPts val="0"/>
              </a:spcBef>
              <a:defRPr sz="2000"/>
            </a:lvl2pPr>
            <a:lvl3pPr rtl="0">
              <a:spcBef>
                <a:spcPts val="0"/>
              </a:spcBef>
              <a:defRPr sz="1800"/>
            </a:lvl3pPr>
            <a:lvl4pPr rtl="0">
              <a:spcBef>
                <a:spcPts val="0"/>
              </a:spcBef>
              <a:defRPr sz="1600"/>
            </a:lvl4pPr>
            <a:lvl5pPr rtl="0">
              <a:spcBef>
                <a:spcPts val="0"/>
              </a:spcBef>
              <a:defRPr sz="1600"/>
            </a:lvl5pPr>
            <a:lvl6pPr rtl="0">
              <a:spcBef>
                <a:spcPts val="0"/>
              </a:spcBef>
              <a:defRPr sz="1600"/>
            </a:lvl6pPr>
            <a:lvl7pPr rtl="0">
              <a:spcBef>
                <a:spcPts val="0"/>
              </a:spcBef>
              <a:defRPr sz="1600"/>
            </a:lvl7pPr>
            <a:lvl8pPr rtl="0">
              <a:spcBef>
                <a:spcPts val="0"/>
              </a:spcBef>
              <a:defRPr sz="1600"/>
            </a:lvl8pPr>
            <a:lvl9pPr rtl="0">
              <a:spcBef>
                <a:spcPts val="0"/>
              </a:spcBef>
              <a:defRPr sz="1600"/>
            </a:lvl9pPr>
          </a:lstStyle>
          <a:p>
            <a:endParaRPr/>
          </a:p>
        </p:txBody>
      </p:sp>
      <p:sp>
        <p:nvSpPr>
          <p:cNvPr id="45" name="Shape 45"/>
          <p:cNvSpPr txBox="1">
            <a:spLocks noGrp="1"/>
          </p:cNvSpPr>
          <p:nvPr>
            <p:ph type="body" idx="3"/>
          </p:nvPr>
        </p:nvSpPr>
        <p:spPr>
          <a:xfrm>
            <a:off x="4645025" y="1722438"/>
            <a:ext cx="4041774" cy="639762"/>
          </a:xfrm>
          <a:prstGeom prst="rect">
            <a:avLst/>
          </a:prstGeom>
          <a:noFill/>
          <a:ln>
            <a:noFill/>
          </a:ln>
        </p:spPr>
        <p:txBody>
          <a:bodyPr lIns="91425" tIns="91425" rIns="91425" bIns="91425" anchor="b" anchorCtr="0"/>
          <a:lstStyle>
            <a:lvl1pPr marL="0" indent="0" algn="ctr" rtl="0">
              <a:spcBef>
                <a:spcPts val="0"/>
              </a:spcBef>
              <a:buFont typeface="Georgia"/>
              <a:buNone/>
              <a:defRPr sz="2200" b="1"/>
            </a:lvl1pPr>
            <a:lvl2pPr marL="457200" indent="0" rtl="0">
              <a:spcBef>
                <a:spcPts val="0"/>
              </a:spcBef>
              <a:buFont typeface="Georgia"/>
              <a:buNone/>
              <a:defRPr sz="2000" b="1"/>
            </a:lvl2pPr>
            <a:lvl3pPr marL="914400" indent="0" rtl="0">
              <a:spcBef>
                <a:spcPts val="0"/>
              </a:spcBef>
              <a:buFont typeface="Georgia"/>
              <a:buNone/>
              <a:defRPr sz="1800" b="1"/>
            </a:lvl3pPr>
            <a:lvl4pPr marL="1371600" indent="0" rtl="0">
              <a:spcBef>
                <a:spcPts val="0"/>
              </a:spcBef>
              <a:buFont typeface="Georgia"/>
              <a:buNone/>
              <a:defRPr sz="1600" b="1"/>
            </a:lvl4pPr>
            <a:lvl5pPr marL="1828800" indent="0" rtl="0">
              <a:spcBef>
                <a:spcPts val="0"/>
              </a:spcBef>
              <a:buFont typeface="Georgia"/>
              <a:buNone/>
              <a:defRPr sz="1600" b="1"/>
            </a:lvl5pPr>
            <a:lvl6pPr marL="2286000" indent="0" rtl="0">
              <a:spcBef>
                <a:spcPts val="0"/>
              </a:spcBef>
              <a:buFont typeface="Georgia"/>
              <a:buNone/>
              <a:defRPr sz="1600" b="1"/>
            </a:lvl6pPr>
            <a:lvl7pPr marL="2743200" indent="0" rtl="0">
              <a:spcBef>
                <a:spcPts val="0"/>
              </a:spcBef>
              <a:buFont typeface="Georgia"/>
              <a:buNone/>
              <a:defRPr sz="1600" b="1"/>
            </a:lvl7pPr>
            <a:lvl8pPr marL="3200400" indent="0" rtl="0">
              <a:spcBef>
                <a:spcPts val="0"/>
              </a:spcBef>
              <a:buFont typeface="Georgia"/>
              <a:buNone/>
              <a:defRPr sz="1600" b="1"/>
            </a:lvl8pPr>
            <a:lvl9pPr marL="3657600" indent="0" rtl="0">
              <a:spcBef>
                <a:spcPts val="0"/>
              </a:spcBef>
              <a:buFont typeface="Georgia"/>
              <a:buNone/>
              <a:defRPr sz="1600" b="1"/>
            </a:lvl9pPr>
          </a:lstStyle>
          <a:p>
            <a:endParaRPr/>
          </a:p>
        </p:txBody>
      </p:sp>
      <p:sp>
        <p:nvSpPr>
          <p:cNvPr id="46" name="Shape 46"/>
          <p:cNvSpPr txBox="1">
            <a:spLocks noGrp="1"/>
          </p:cNvSpPr>
          <p:nvPr>
            <p:ph type="body" idx="4"/>
          </p:nvPr>
        </p:nvSpPr>
        <p:spPr>
          <a:xfrm>
            <a:off x="4645025" y="2438400"/>
            <a:ext cx="4041774" cy="3687762"/>
          </a:xfrm>
          <a:prstGeom prst="rect">
            <a:avLst/>
          </a:prstGeom>
          <a:noFill/>
          <a:ln>
            <a:noFill/>
          </a:ln>
        </p:spPr>
        <p:txBody>
          <a:bodyPr lIns="91425" tIns="91425" rIns="91425" bIns="91425" anchor="t" anchorCtr="0"/>
          <a:lstStyle>
            <a:lvl1pPr rtl="0">
              <a:spcBef>
                <a:spcPts val="0"/>
              </a:spcBef>
              <a:defRPr sz="2400"/>
            </a:lvl1pPr>
            <a:lvl2pPr rtl="0">
              <a:spcBef>
                <a:spcPts val="0"/>
              </a:spcBef>
              <a:defRPr sz="2000"/>
            </a:lvl2pPr>
            <a:lvl3pPr rtl="0">
              <a:spcBef>
                <a:spcPts val="0"/>
              </a:spcBef>
              <a:defRPr sz="1800"/>
            </a:lvl3pPr>
            <a:lvl4pPr rtl="0">
              <a:spcBef>
                <a:spcPts val="0"/>
              </a:spcBef>
              <a:defRPr sz="1600"/>
            </a:lvl4pPr>
            <a:lvl5pPr rtl="0">
              <a:spcBef>
                <a:spcPts val="0"/>
              </a:spcBef>
              <a:defRPr sz="1600"/>
            </a:lvl5pPr>
            <a:lvl6pPr rtl="0">
              <a:spcBef>
                <a:spcPts val="0"/>
              </a:spcBef>
              <a:defRPr sz="1600"/>
            </a:lvl6pPr>
            <a:lvl7pPr rtl="0">
              <a:spcBef>
                <a:spcPts val="0"/>
              </a:spcBef>
              <a:defRPr sz="1600"/>
            </a:lvl7pPr>
            <a:lvl8pPr rtl="0">
              <a:spcBef>
                <a:spcPts val="0"/>
              </a:spcBef>
              <a:defRPr sz="1600"/>
            </a:lvl8pPr>
            <a:lvl9pPr rtl="0">
              <a:spcBef>
                <a:spcPts val="0"/>
              </a:spcBef>
              <a:defRPr sz="1600"/>
            </a:lvl9pPr>
          </a:lstStyle>
          <a:p>
            <a:endParaRPr/>
          </a:p>
        </p:txBody>
      </p:sp>
      <p:sp>
        <p:nvSpPr>
          <p:cNvPr id="47" name="Shape 47"/>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chemeClr val="lt2"/>
                </a:solidFill>
                <a:latin typeface="Georgia"/>
                <a:ea typeface="Georgia"/>
                <a:cs typeface="Georgia"/>
                <a:sym typeface="Georgia"/>
              </a:defRPr>
            </a:lvl1pPr>
            <a:lvl2pPr marL="457200" marR="0" indent="0" algn="l" rtl="0">
              <a:spcBef>
                <a:spcPts val="0"/>
              </a:spcBef>
              <a:defRPr sz="1800" b="0" i="0" u="none" strike="noStrike" cap="none" baseline="0">
                <a:solidFill>
                  <a:schemeClr val="lt1"/>
                </a:solidFill>
                <a:latin typeface="Georgia"/>
                <a:ea typeface="Georgia"/>
                <a:cs typeface="Georgia"/>
                <a:sym typeface="Georgia"/>
              </a:defRPr>
            </a:lvl2pPr>
            <a:lvl3pPr marL="914400" marR="0" indent="0" algn="l" rtl="0">
              <a:spcBef>
                <a:spcPts val="0"/>
              </a:spcBef>
              <a:defRPr sz="1800" b="0" i="0" u="none" strike="noStrike" cap="none" baseline="0">
                <a:solidFill>
                  <a:schemeClr val="lt1"/>
                </a:solidFill>
                <a:latin typeface="Georgia"/>
                <a:ea typeface="Georgia"/>
                <a:cs typeface="Georgia"/>
                <a:sym typeface="Georgia"/>
              </a:defRPr>
            </a:lvl3pPr>
            <a:lvl4pPr marL="1371600" marR="0" indent="0" algn="l" rtl="0">
              <a:spcBef>
                <a:spcPts val="0"/>
              </a:spcBef>
              <a:defRPr sz="1800" b="0" i="0" u="none" strike="noStrike" cap="none" baseline="0">
                <a:solidFill>
                  <a:schemeClr val="lt1"/>
                </a:solidFill>
                <a:latin typeface="Georgia"/>
                <a:ea typeface="Georgia"/>
                <a:cs typeface="Georgia"/>
                <a:sym typeface="Georgia"/>
              </a:defRPr>
            </a:lvl4pPr>
            <a:lvl5pPr marL="1828800" marR="0" indent="0" algn="l" rtl="0">
              <a:spcBef>
                <a:spcPts val="0"/>
              </a:spcBef>
              <a:defRPr sz="1800" b="0" i="0" u="none" strike="noStrike" cap="none" baseline="0">
                <a:solidFill>
                  <a:schemeClr val="lt1"/>
                </a:solidFill>
                <a:latin typeface="Georgia"/>
                <a:ea typeface="Georgia"/>
                <a:cs typeface="Georgia"/>
                <a:sym typeface="Georgia"/>
              </a:defRPr>
            </a:lvl5pPr>
            <a:lvl6pPr marL="2286000" marR="0" indent="0" algn="l" rtl="0">
              <a:spcBef>
                <a:spcPts val="0"/>
              </a:spcBef>
              <a:defRPr sz="1800" b="0" i="0" u="none" strike="noStrike" cap="none" baseline="0">
                <a:solidFill>
                  <a:schemeClr val="lt1"/>
                </a:solidFill>
                <a:latin typeface="Georgia"/>
                <a:ea typeface="Georgia"/>
                <a:cs typeface="Georgia"/>
                <a:sym typeface="Georgia"/>
              </a:defRPr>
            </a:lvl6pPr>
            <a:lvl7pPr marL="2743200" marR="0" indent="0" algn="l" rtl="0">
              <a:spcBef>
                <a:spcPts val="0"/>
              </a:spcBef>
              <a:defRPr sz="1800" b="0" i="0" u="none" strike="noStrike" cap="none" baseline="0">
                <a:solidFill>
                  <a:schemeClr val="lt1"/>
                </a:solidFill>
                <a:latin typeface="Georgia"/>
                <a:ea typeface="Georgia"/>
                <a:cs typeface="Georgia"/>
                <a:sym typeface="Georgia"/>
              </a:defRPr>
            </a:lvl7pPr>
            <a:lvl8pPr marL="3200400" marR="0" indent="0" algn="l" rtl="0">
              <a:spcBef>
                <a:spcPts val="0"/>
              </a:spcBef>
              <a:defRPr sz="1800" b="0" i="0" u="none" strike="noStrike" cap="none" baseline="0">
                <a:solidFill>
                  <a:schemeClr val="lt1"/>
                </a:solidFill>
                <a:latin typeface="Georgia"/>
                <a:ea typeface="Georgia"/>
                <a:cs typeface="Georgia"/>
                <a:sym typeface="Georgia"/>
              </a:defRPr>
            </a:lvl8pPr>
            <a:lvl9pPr marL="3657600" marR="0" indent="0" algn="l" rtl="0">
              <a:spcBef>
                <a:spcPts val="0"/>
              </a:spcBef>
              <a:defRPr sz="1800" b="0" i="0" u="none" strike="noStrike" cap="none" baseline="0">
                <a:solidFill>
                  <a:schemeClr val="lt1"/>
                </a:solidFill>
                <a:latin typeface="Georgia"/>
                <a:ea typeface="Georgia"/>
                <a:cs typeface="Georgia"/>
                <a:sym typeface="Georgia"/>
              </a:defRPr>
            </a:lvl9pPr>
          </a:lstStyle>
          <a:p>
            <a:endParaRPr/>
          </a:p>
        </p:txBody>
      </p:sp>
      <p:sp>
        <p:nvSpPr>
          <p:cNvPr id="48" name="Shape 48"/>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chemeClr val="lt2"/>
                </a:solidFill>
                <a:latin typeface="Georgia"/>
                <a:ea typeface="Georgia"/>
                <a:cs typeface="Georgia"/>
                <a:sym typeface="Georgia"/>
              </a:defRPr>
            </a:lvl1pPr>
            <a:lvl2pPr marL="457200" marR="0" indent="0" algn="l" rtl="0">
              <a:spcBef>
                <a:spcPts val="0"/>
              </a:spcBef>
              <a:defRPr sz="1800" b="0" i="0" u="none" strike="noStrike" cap="none" baseline="0">
                <a:solidFill>
                  <a:schemeClr val="lt1"/>
                </a:solidFill>
                <a:latin typeface="Georgia"/>
                <a:ea typeface="Georgia"/>
                <a:cs typeface="Georgia"/>
                <a:sym typeface="Georgia"/>
              </a:defRPr>
            </a:lvl2pPr>
            <a:lvl3pPr marL="914400" marR="0" indent="0" algn="l" rtl="0">
              <a:spcBef>
                <a:spcPts val="0"/>
              </a:spcBef>
              <a:defRPr sz="1800" b="0" i="0" u="none" strike="noStrike" cap="none" baseline="0">
                <a:solidFill>
                  <a:schemeClr val="lt1"/>
                </a:solidFill>
                <a:latin typeface="Georgia"/>
                <a:ea typeface="Georgia"/>
                <a:cs typeface="Georgia"/>
                <a:sym typeface="Georgia"/>
              </a:defRPr>
            </a:lvl3pPr>
            <a:lvl4pPr marL="1371600" marR="0" indent="0" algn="l" rtl="0">
              <a:spcBef>
                <a:spcPts val="0"/>
              </a:spcBef>
              <a:defRPr sz="1800" b="0" i="0" u="none" strike="noStrike" cap="none" baseline="0">
                <a:solidFill>
                  <a:schemeClr val="lt1"/>
                </a:solidFill>
                <a:latin typeface="Georgia"/>
                <a:ea typeface="Georgia"/>
                <a:cs typeface="Georgia"/>
                <a:sym typeface="Georgia"/>
              </a:defRPr>
            </a:lvl4pPr>
            <a:lvl5pPr marL="1828800" marR="0" indent="0" algn="l" rtl="0">
              <a:spcBef>
                <a:spcPts val="0"/>
              </a:spcBef>
              <a:defRPr sz="1800" b="0" i="0" u="none" strike="noStrike" cap="none" baseline="0">
                <a:solidFill>
                  <a:schemeClr val="lt1"/>
                </a:solidFill>
                <a:latin typeface="Georgia"/>
                <a:ea typeface="Georgia"/>
                <a:cs typeface="Georgia"/>
                <a:sym typeface="Georgia"/>
              </a:defRPr>
            </a:lvl5pPr>
            <a:lvl6pPr marL="2286000" marR="0" indent="0" algn="l" rtl="0">
              <a:spcBef>
                <a:spcPts val="0"/>
              </a:spcBef>
              <a:defRPr sz="1800" b="0" i="0" u="none" strike="noStrike" cap="none" baseline="0">
                <a:solidFill>
                  <a:schemeClr val="lt1"/>
                </a:solidFill>
                <a:latin typeface="Georgia"/>
                <a:ea typeface="Georgia"/>
                <a:cs typeface="Georgia"/>
                <a:sym typeface="Georgia"/>
              </a:defRPr>
            </a:lvl6pPr>
            <a:lvl7pPr marL="2743200" marR="0" indent="0" algn="l" rtl="0">
              <a:spcBef>
                <a:spcPts val="0"/>
              </a:spcBef>
              <a:defRPr sz="1800" b="0" i="0" u="none" strike="noStrike" cap="none" baseline="0">
                <a:solidFill>
                  <a:schemeClr val="lt1"/>
                </a:solidFill>
                <a:latin typeface="Georgia"/>
                <a:ea typeface="Georgia"/>
                <a:cs typeface="Georgia"/>
                <a:sym typeface="Georgia"/>
              </a:defRPr>
            </a:lvl7pPr>
            <a:lvl8pPr marL="3200400" marR="0" indent="0" algn="l" rtl="0">
              <a:spcBef>
                <a:spcPts val="0"/>
              </a:spcBef>
              <a:defRPr sz="1800" b="0" i="0" u="none" strike="noStrike" cap="none" baseline="0">
                <a:solidFill>
                  <a:schemeClr val="lt1"/>
                </a:solidFill>
                <a:latin typeface="Georgia"/>
                <a:ea typeface="Georgia"/>
                <a:cs typeface="Georgia"/>
                <a:sym typeface="Georgia"/>
              </a:defRPr>
            </a:lvl8pPr>
            <a:lvl9pPr marL="3657600" marR="0" indent="0" algn="l" rtl="0">
              <a:spcBef>
                <a:spcPts val="0"/>
              </a:spcBef>
              <a:defRPr sz="1800" b="0" i="0" u="none" strike="noStrike" cap="none" baseline="0">
                <a:solidFill>
                  <a:schemeClr val="lt1"/>
                </a:solidFill>
                <a:latin typeface="Georgia"/>
                <a:ea typeface="Georgia"/>
                <a:cs typeface="Georgia"/>
                <a:sym typeface="Georgia"/>
              </a:defRPr>
            </a:lvl9pPr>
          </a:lstStyle>
          <a:p>
            <a:endParaRPr/>
          </a:p>
        </p:txBody>
      </p:sp>
      <p:sp>
        <p:nvSpPr>
          <p:cNvPr id="49" name="Shape 49"/>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chemeClr val="lt2"/>
                </a:solidFill>
                <a:latin typeface="Georgia"/>
                <a:ea typeface="Georgia"/>
                <a:cs typeface="Georgia"/>
                <a:sym typeface="Georgia"/>
              </a:rPr>
              <a:t>‹#›</a:t>
            </a:fld>
            <a:endParaRPr lang="en-US" sz="1200" b="0" i="0" u="none" strike="noStrike" cap="none" baseline="0">
              <a:solidFill>
                <a:schemeClr val="lt2"/>
              </a:solidFill>
              <a:latin typeface="Georgia"/>
              <a:ea typeface="Georgia"/>
              <a:cs typeface="Georgia"/>
              <a:sym typeface="Georgia"/>
            </a:endParaRPr>
          </a:p>
        </p:txBody>
      </p:sp>
      <p:pic>
        <p:nvPicPr>
          <p:cNvPr id="50" name="Shape 50"/>
          <p:cNvPicPr preferRelativeResize="0"/>
          <p:nvPr/>
        </p:nvPicPr>
        <p:blipFill rotWithShape="1">
          <a:blip r:embed="rId2">
            <a:alphaModFix/>
          </a:blip>
          <a:srcRect/>
          <a:stretch/>
        </p:blipFill>
        <p:spPr>
          <a:xfrm>
            <a:off x="381000" y="228600"/>
            <a:ext cx="1033463" cy="1335074"/>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1_Title Only">
    <p:bg>
      <p:bgPr>
        <a:solidFill>
          <a:srgbClr val="949398"/>
        </a:solidFill>
        <a:effectLst/>
      </p:bgPr>
    </p:bg>
    <p:spTree>
      <p:nvGrpSpPr>
        <p:cNvPr id="1" name="Shape 51"/>
        <p:cNvGrpSpPr/>
        <p:nvPr/>
      </p:nvGrpSpPr>
      <p:grpSpPr>
        <a:xfrm>
          <a:off x="0" y="0"/>
          <a:ext cx="0" cy="0"/>
          <a:chOff x="0" y="0"/>
          <a:chExt cx="0" cy="0"/>
        </a:xfrm>
      </p:grpSpPr>
      <p:sp>
        <p:nvSpPr>
          <p:cNvPr id="52" name="Shape 52"/>
          <p:cNvSpPr/>
          <p:nvPr/>
        </p:nvSpPr>
        <p:spPr>
          <a:xfrm>
            <a:off x="91440" y="101600"/>
            <a:ext cx="8961120" cy="6664959"/>
          </a:xfrm>
          <a:prstGeom prst="roundRect">
            <a:avLst>
              <a:gd name="adj" fmla="val 1735"/>
            </a:avLst>
          </a:prstGeom>
          <a:solidFill>
            <a:srgbClr val="949398"/>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53" name="Shape 53"/>
          <p:cNvSpPr txBox="1">
            <a:spLocks noGrp="1"/>
          </p:cNvSpPr>
          <p:nvPr>
            <p:ph type="title"/>
          </p:nvPr>
        </p:nvSpPr>
        <p:spPr>
          <a:xfrm>
            <a:off x="1414462" y="408371"/>
            <a:ext cx="6891338" cy="1039426"/>
          </a:xfrm>
          <a:prstGeom prst="rect">
            <a:avLst/>
          </a:prstGeom>
          <a:noFill/>
          <a:ln>
            <a:noFill/>
          </a:ln>
        </p:spPr>
        <p:txBody>
          <a:bodyPr lIns="91425" tIns="91425" rIns="91425" bIns="91425" anchor="ctr" anchorCtr="0"/>
          <a:lstStyle>
            <a:lvl1pPr marL="0" marR="0" indent="0" algn="ctr" rtl="0">
              <a:lnSpc>
                <a:spcPct val="100000"/>
              </a:lnSpc>
              <a:spcBef>
                <a:spcPts val="0"/>
              </a:spcBef>
              <a:spcAft>
                <a:spcPts val="0"/>
              </a:spcAft>
              <a:buClr>
                <a:srgbClr val="AE9638"/>
              </a:buClr>
              <a:buFont typeface="Georgia"/>
              <a:buNone/>
              <a:defRPr sz="1100" cap="none" baseline="0">
                <a:solidFill>
                  <a:srgbClr val="AE9638"/>
                </a:solidFill>
                <a:latin typeface="Georgia"/>
                <a:ea typeface="Georgia"/>
                <a:cs typeface="Georgia"/>
                <a:sym typeface="Georgia"/>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54" name="Shape 54"/>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chemeClr val="lt2"/>
                </a:solidFill>
                <a:latin typeface="Georgia"/>
                <a:ea typeface="Georgia"/>
                <a:cs typeface="Georgia"/>
                <a:sym typeface="Georgia"/>
              </a:defRPr>
            </a:lvl1pPr>
            <a:lvl2pPr marL="457200" marR="0" indent="0" algn="l" rtl="0">
              <a:spcBef>
                <a:spcPts val="0"/>
              </a:spcBef>
              <a:defRPr sz="1800" b="0" i="0" u="none" strike="noStrike" cap="none" baseline="0">
                <a:solidFill>
                  <a:schemeClr val="lt1"/>
                </a:solidFill>
                <a:latin typeface="Georgia"/>
                <a:ea typeface="Georgia"/>
                <a:cs typeface="Georgia"/>
                <a:sym typeface="Georgia"/>
              </a:defRPr>
            </a:lvl2pPr>
            <a:lvl3pPr marL="914400" marR="0" indent="0" algn="l" rtl="0">
              <a:spcBef>
                <a:spcPts val="0"/>
              </a:spcBef>
              <a:defRPr sz="1800" b="0" i="0" u="none" strike="noStrike" cap="none" baseline="0">
                <a:solidFill>
                  <a:schemeClr val="lt1"/>
                </a:solidFill>
                <a:latin typeface="Georgia"/>
                <a:ea typeface="Georgia"/>
                <a:cs typeface="Georgia"/>
                <a:sym typeface="Georgia"/>
              </a:defRPr>
            </a:lvl3pPr>
            <a:lvl4pPr marL="1371600" marR="0" indent="0" algn="l" rtl="0">
              <a:spcBef>
                <a:spcPts val="0"/>
              </a:spcBef>
              <a:defRPr sz="1800" b="0" i="0" u="none" strike="noStrike" cap="none" baseline="0">
                <a:solidFill>
                  <a:schemeClr val="lt1"/>
                </a:solidFill>
                <a:latin typeface="Georgia"/>
                <a:ea typeface="Georgia"/>
                <a:cs typeface="Georgia"/>
                <a:sym typeface="Georgia"/>
              </a:defRPr>
            </a:lvl4pPr>
            <a:lvl5pPr marL="1828800" marR="0" indent="0" algn="l" rtl="0">
              <a:spcBef>
                <a:spcPts val="0"/>
              </a:spcBef>
              <a:defRPr sz="1800" b="0" i="0" u="none" strike="noStrike" cap="none" baseline="0">
                <a:solidFill>
                  <a:schemeClr val="lt1"/>
                </a:solidFill>
                <a:latin typeface="Georgia"/>
                <a:ea typeface="Georgia"/>
                <a:cs typeface="Georgia"/>
                <a:sym typeface="Georgia"/>
              </a:defRPr>
            </a:lvl5pPr>
            <a:lvl6pPr marL="2286000" marR="0" indent="0" algn="l" rtl="0">
              <a:spcBef>
                <a:spcPts val="0"/>
              </a:spcBef>
              <a:defRPr sz="1800" b="0" i="0" u="none" strike="noStrike" cap="none" baseline="0">
                <a:solidFill>
                  <a:schemeClr val="lt1"/>
                </a:solidFill>
                <a:latin typeface="Georgia"/>
                <a:ea typeface="Georgia"/>
                <a:cs typeface="Georgia"/>
                <a:sym typeface="Georgia"/>
              </a:defRPr>
            </a:lvl6pPr>
            <a:lvl7pPr marL="2743200" marR="0" indent="0" algn="l" rtl="0">
              <a:spcBef>
                <a:spcPts val="0"/>
              </a:spcBef>
              <a:defRPr sz="1800" b="0" i="0" u="none" strike="noStrike" cap="none" baseline="0">
                <a:solidFill>
                  <a:schemeClr val="lt1"/>
                </a:solidFill>
                <a:latin typeface="Georgia"/>
                <a:ea typeface="Georgia"/>
                <a:cs typeface="Georgia"/>
                <a:sym typeface="Georgia"/>
              </a:defRPr>
            </a:lvl7pPr>
            <a:lvl8pPr marL="3200400" marR="0" indent="0" algn="l" rtl="0">
              <a:spcBef>
                <a:spcPts val="0"/>
              </a:spcBef>
              <a:defRPr sz="1800" b="0" i="0" u="none" strike="noStrike" cap="none" baseline="0">
                <a:solidFill>
                  <a:schemeClr val="lt1"/>
                </a:solidFill>
                <a:latin typeface="Georgia"/>
                <a:ea typeface="Georgia"/>
                <a:cs typeface="Georgia"/>
                <a:sym typeface="Georgia"/>
              </a:defRPr>
            </a:lvl8pPr>
            <a:lvl9pPr marL="3657600" marR="0" indent="0" algn="l" rtl="0">
              <a:spcBef>
                <a:spcPts val="0"/>
              </a:spcBef>
              <a:defRPr sz="1800" b="0" i="0" u="none" strike="noStrike" cap="none" baseline="0">
                <a:solidFill>
                  <a:schemeClr val="lt1"/>
                </a:solidFill>
                <a:latin typeface="Georgia"/>
                <a:ea typeface="Georgia"/>
                <a:cs typeface="Georgia"/>
                <a:sym typeface="Georgia"/>
              </a:defRPr>
            </a:lvl9pPr>
          </a:lstStyle>
          <a:p>
            <a:endParaRPr/>
          </a:p>
        </p:txBody>
      </p:sp>
      <p:sp>
        <p:nvSpPr>
          <p:cNvPr id="55" name="Shape 55"/>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chemeClr val="lt2"/>
                </a:solidFill>
                <a:latin typeface="Georgia"/>
                <a:ea typeface="Georgia"/>
                <a:cs typeface="Georgia"/>
                <a:sym typeface="Georgia"/>
              </a:defRPr>
            </a:lvl1pPr>
            <a:lvl2pPr marL="457200" marR="0" indent="0" algn="l" rtl="0">
              <a:spcBef>
                <a:spcPts val="0"/>
              </a:spcBef>
              <a:defRPr sz="1800" b="0" i="0" u="none" strike="noStrike" cap="none" baseline="0">
                <a:solidFill>
                  <a:schemeClr val="lt1"/>
                </a:solidFill>
                <a:latin typeface="Georgia"/>
                <a:ea typeface="Georgia"/>
                <a:cs typeface="Georgia"/>
                <a:sym typeface="Georgia"/>
              </a:defRPr>
            </a:lvl2pPr>
            <a:lvl3pPr marL="914400" marR="0" indent="0" algn="l" rtl="0">
              <a:spcBef>
                <a:spcPts val="0"/>
              </a:spcBef>
              <a:defRPr sz="1800" b="0" i="0" u="none" strike="noStrike" cap="none" baseline="0">
                <a:solidFill>
                  <a:schemeClr val="lt1"/>
                </a:solidFill>
                <a:latin typeface="Georgia"/>
                <a:ea typeface="Georgia"/>
                <a:cs typeface="Georgia"/>
                <a:sym typeface="Georgia"/>
              </a:defRPr>
            </a:lvl3pPr>
            <a:lvl4pPr marL="1371600" marR="0" indent="0" algn="l" rtl="0">
              <a:spcBef>
                <a:spcPts val="0"/>
              </a:spcBef>
              <a:defRPr sz="1800" b="0" i="0" u="none" strike="noStrike" cap="none" baseline="0">
                <a:solidFill>
                  <a:schemeClr val="lt1"/>
                </a:solidFill>
                <a:latin typeface="Georgia"/>
                <a:ea typeface="Georgia"/>
                <a:cs typeface="Georgia"/>
                <a:sym typeface="Georgia"/>
              </a:defRPr>
            </a:lvl4pPr>
            <a:lvl5pPr marL="1828800" marR="0" indent="0" algn="l" rtl="0">
              <a:spcBef>
                <a:spcPts val="0"/>
              </a:spcBef>
              <a:defRPr sz="1800" b="0" i="0" u="none" strike="noStrike" cap="none" baseline="0">
                <a:solidFill>
                  <a:schemeClr val="lt1"/>
                </a:solidFill>
                <a:latin typeface="Georgia"/>
                <a:ea typeface="Georgia"/>
                <a:cs typeface="Georgia"/>
                <a:sym typeface="Georgia"/>
              </a:defRPr>
            </a:lvl5pPr>
            <a:lvl6pPr marL="2286000" marR="0" indent="0" algn="l" rtl="0">
              <a:spcBef>
                <a:spcPts val="0"/>
              </a:spcBef>
              <a:defRPr sz="1800" b="0" i="0" u="none" strike="noStrike" cap="none" baseline="0">
                <a:solidFill>
                  <a:schemeClr val="lt1"/>
                </a:solidFill>
                <a:latin typeface="Georgia"/>
                <a:ea typeface="Georgia"/>
                <a:cs typeface="Georgia"/>
                <a:sym typeface="Georgia"/>
              </a:defRPr>
            </a:lvl6pPr>
            <a:lvl7pPr marL="2743200" marR="0" indent="0" algn="l" rtl="0">
              <a:spcBef>
                <a:spcPts val="0"/>
              </a:spcBef>
              <a:defRPr sz="1800" b="0" i="0" u="none" strike="noStrike" cap="none" baseline="0">
                <a:solidFill>
                  <a:schemeClr val="lt1"/>
                </a:solidFill>
                <a:latin typeface="Georgia"/>
                <a:ea typeface="Georgia"/>
                <a:cs typeface="Georgia"/>
                <a:sym typeface="Georgia"/>
              </a:defRPr>
            </a:lvl7pPr>
            <a:lvl8pPr marL="3200400" marR="0" indent="0" algn="l" rtl="0">
              <a:spcBef>
                <a:spcPts val="0"/>
              </a:spcBef>
              <a:defRPr sz="1800" b="0" i="0" u="none" strike="noStrike" cap="none" baseline="0">
                <a:solidFill>
                  <a:schemeClr val="lt1"/>
                </a:solidFill>
                <a:latin typeface="Georgia"/>
                <a:ea typeface="Georgia"/>
                <a:cs typeface="Georgia"/>
                <a:sym typeface="Georgia"/>
              </a:defRPr>
            </a:lvl8pPr>
            <a:lvl9pPr marL="3657600" marR="0" indent="0" algn="l" rtl="0">
              <a:spcBef>
                <a:spcPts val="0"/>
              </a:spcBef>
              <a:defRPr sz="1800" b="0" i="0" u="none" strike="noStrike" cap="none" baseline="0">
                <a:solidFill>
                  <a:schemeClr val="lt1"/>
                </a:solidFill>
                <a:latin typeface="Georgia"/>
                <a:ea typeface="Georgia"/>
                <a:cs typeface="Georgia"/>
                <a:sym typeface="Georgia"/>
              </a:defRPr>
            </a:lvl9pPr>
          </a:lstStyle>
          <a:p>
            <a:endParaRPr/>
          </a:p>
        </p:txBody>
      </p:sp>
      <p:sp>
        <p:nvSpPr>
          <p:cNvPr id="56" name="Shape 56"/>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chemeClr val="lt2"/>
                </a:solidFill>
                <a:latin typeface="Georgia"/>
                <a:ea typeface="Georgia"/>
                <a:cs typeface="Georgia"/>
                <a:sym typeface="Georgia"/>
              </a:rPr>
              <a:t>‹#›</a:t>
            </a:fld>
            <a:endParaRPr lang="en-US" sz="1200" b="0" i="0" u="none" strike="noStrike" cap="none" baseline="0">
              <a:solidFill>
                <a:schemeClr val="lt2"/>
              </a:solidFill>
              <a:latin typeface="Georgia"/>
              <a:ea typeface="Georgia"/>
              <a:cs typeface="Georgia"/>
              <a:sym typeface="Georgia"/>
            </a:endParaRPr>
          </a:p>
        </p:txBody>
      </p:sp>
      <p:pic>
        <p:nvPicPr>
          <p:cNvPr id="57" name="Shape 57"/>
          <p:cNvPicPr preferRelativeResize="0"/>
          <p:nvPr/>
        </p:nvPicPr>
        <p:blipFill rotWithShape="1">
          <a:blip r:embed="rId2">
            <a:alphaModFix/>
          </a:blip>
          <a:srcRect/>
          <a:stretch/>
        </p:blipFill>
        <p:spPr>
          <a:xfrm>
            <a:off x="381000" y="228600"/>
            <a:ext cx="1033463" cy="1335074"/>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58"/>
        <p:cNvGrpSpPr/>
        <p:nvPr/>
      </p:nvGrpSpPr>
      <p:grpSpPr>
        <a:xfrm>
          <a:off x="0" y="0"/>
          <a:ext cx="0" cy="0"/>
          <a:chOff x="0" y="0"/>
          <a:chExt cx="0" cy="0"/>
        </a:xfrm>
      </p:grpSpPr>
      <p:sp>
        <p:nvSpPr>
          <p:cNvPr id="59" name="Shape 59"/>
          <p:cNvSpPr/>
          <p:nvPr/>
        </p:nvSpPr>
        <p:spPr>
          <a:xfrm>
            <a:off x="91440" y="101600"/>
            <a:ext cx="8961120" cy="6664959"/>
          </a:xfrm>
          <a:prstGeom prst="roundRect">
            <a:avLst>
              <a:gd name="adj" fmla="val 1735"/>
            </a:avLst>
          </a:prstGeom>
          <a:solidFill>
            <a:srgbClr val="949398"/>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60" name="Shape 60"/>
          <p:cNvSpPr txBox="1">
            <a:spLocks noGrp="1"/>
          </p:cNvSpPr>
          <p:nvPr>
            <p:ph type="title"/>
          </p:nvPr>
        </p:nvSpPr>
        <p:spPr>
          <a:xfrm>
            <a:off x="1414462" y="408371"/>
            <a:ext cx="6891338" cy="1039426"/>
          </a:xfrm>
          <a:prstGeom prst="rect">
            <a:avLst/>
          </a:prstGeom>
          <a:noFill/>
          <a:ln>
            <a:noFill/>
          </a:ln>
        </p:spPr>
        <p:txBody>
          <a:bodyPr lIns="91425" tIns="91425" rIns="91425" bIns="91425" anchor="ctr" anchorCtr="0"/>
          <a:lstStyle>
            <a:lvl1pPr marL="0" marR="0" indent="0" algn="ctr" rtl="0">
              <a:lnSpc>
                <a:spcPct val="100000"/>
              </a:lnSpc>
              <a:spcBef>
                <a:spcPts val="0"/>
              </a:spcBef>
              <a:spcAft>
                <a:spcPts val="0"/>
              </a:spcAft>
              <a:buClr>
                <a:srgbClr val="AE9638"/>
              </a:buClr>
              <a:buFont typeface="Georgia"/>
              <a:buNone/>
              <a:defRPr sz="1100" cap="none" baseline="0">
                <a:solidFill>
                  <a:srgbClr val="AE9638"/>
                </a:solidFill>
                <a:latin typeface="Georgia"/>
                <a:ea typeface="Georgia"/>
                <a:cs typeface="Georgia"/>
                <a:sym typeface="Georgia"/>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61" name="Shape 61"/>
          <p:cNvSpPr txBox="1">
            <a:spLocks noGrp="1"/>
          </p:cNvSpPr>
          <p:nvPr>
            <p:ph type="body" idx="1"/>
          </p:nvPr>
        </p:nvSpPr>
        <p:spPr>
          <a:xfrm>
            <a:off x="457200" y="1752600"/>
            <a:ext cx="8229600" cy="4373563"/>
          </a:xfrm>
          <a:prstGeom prst="rect">
            <a:avLst/>
          </a:prstGeom>
          <a:noFill/>
          <a:ln>
            <a:noFill/>
          </a:ln>
        </p:spPr>
        <p:txBody>
          <a:bodyPr lIns="91425" tIns="91425" rIns="91425" bIns="91425" anchor="t" anchorCtr="0"/>
          <a:lstStyle>
            <a:lvl1pPr marL="342900" indent="-158750" algn="l" rtl="0">
              <a:spcBef>
                <a:spcPts val="220"/>
              </a:spcBef>
              <a:buClr>
                <a:schemeClr val="accent1"/>
              </a:buClr>
              <a:buFont typeface="Arial"/>
              <a:buChar char="•"/>
              <a:defRPr sz="1100">
                <a:solidFill>
                  <a:schemeClr val="lt2"/>
                </a:solidFill>
                <a:latin typeface="Georgia"/>
                <a:ea typeface="Georgia"/>
                <a:cs typeface="Georgia"/>
                <a:sym typeface="Georgia"/>
              </a:defRPr>
            </a:lvl1pPr>
            <a:lvl2pPr marL="640080" indent="-106680" algn="l" rtl="0">
              <a:spcBef>
                <a:spcPts val="400"/>
              </a:spcBef>
              <a:buClr>
                <a:schemeClr val="accent2"/>
              </a:buClr>
              <a:buFont typeface="Arial"/>
              <a:buChar char="•"/>
              <a:defRPr sz="2000">
                <a:solidFill>
                  <a:schemeClr val="lt2"/>
                </a:solidFill>
                <a:latin typeface="Georgia"/>
                <a:ea typeface="Georgia"/>
                <a:cs typeface="Georgia"/>
                <a:sym typeface="Georgia"/>
              </a:defRPr>
            </a:lvl2pPr>
            <a:lvl3pPr marL="914400" indent="-114300" algn="l" rtl="0">
              <a:spcBef>
                <a:spcPts val="360"/>
              </a:spcBef>
              <a:buClr>
                <a:schemeClr val="accent3"/>
              </a:buClr>
              <a:buFont typeface="Arial"/>
              <a:buChar char="•"/>
              <a:defRPr sz="1800">
                <a:solidFill>
                  <a:schemeClr val="lt2"/>
                </a:solidFill>
                <a:latin typeface="Georgia"/>
                <a:ea typeface="Georgia"/>
                <a:cs typeface="Georgia"/>
                <a:sym typeface="Georgia"/>
              </a:defRPr>
            </a:lvl3pPr>
            <a:lvl4pPr marL="1280160" indent="-137160" algn="l" rtl="0">
              <a:spcBef>
                <a:spcPts val="320"/>
              </a:spcBef>
              <a:buClr>
                <a:schemeClr val="accent4"/>
              </a:buClr>
              <a:buFont typeface="Arial"/>
              <a:buChar char="•"/>
              <a:defRPr sz="1600">
                <a:solidFill>
                  <a:schemeClr val="lt2"/>
                </a:solidFill>
                <a:latin typeface="Georgia"/>
                <a:ea typeface="Georgia"/>
                <a:cs typeface="Georgia"/>
                <a:sym typeface="Georgia"/>
              </a:defRPr>
            </a:lvl4pPr>
            <a:lvl5pPr marL="1554480" indent="-132080" algn="l" rtl="0">
              <a:spcBef>
                <a:spcPts val="320"/>
              </a:spcBef>
              <a:buClr>
                <a:schemeClr val="accent5"/>
              </a:buClr>
              <a:buFont typeface="Arial"/>
              <a:buChar char="•"/>
              <a:defRPr sz="1600" baseline="0">
                <a:solidFill>
                  <a:schemeClr val="lt2"/>
                </a:solidFill>
                <a:latin typeface="Georgia"/>
                <a:ea typeface="Georgia"/>
                <a:cs typeface="Georgia"/>
                <a:sym typeface="Georgia"/>
              </a:defRPr>
            </a:lvl5pPr>
            <a:lvl6pPr marL="1737360" indent="-99060" algn="l" rtl="0">
              <a:spcBef>
                <a:spcPts val="280"/>
              </a:spcBef>
              <a:buClr>
                <a:schemeClr val="accent1"/>
              </a:buClr>
              <a:buFont typeface="Arial"/>
              <a:buChar char="•"/>
              <a:defRPr sz="1400">
                <a:solidFill>
                  <a:schemeClr val="lt2"/>
                </a:solidFill>
                <a:latin typeface="Georgia"/>
                <a:ea typeface="Georgia"/>
                <a:cs typeface="Georgia"/>
                <a:sym typeface="Georgia"/>
              </a:defRPr>
            </a:lvl6pPr>
            <a:lvl7pPr marL="2011679" indent="-93979" algn="l" rtl="0">
              <a:spcBef>
                <a:spcPts val="280"/>
              </a:spcBef>
              <a:buClr>
                <a:schemeClr val="accent2"/>
              </a:buClr>
              <a:buFont typeface="Arial"/>
              <a:buChar char="•"/>
              <a:defRPr sz="1400">
                <a:solidFill>
                  <a:schemeClr val="lt2"/>
                </a:solidFill>
                <a:latin typeface="Georgia"/>
                <a:ea typeface="Georgia"/>
                <a:cs typeface="Georgia"/>
                <a:sym typeface="Georgia"/>
              </a:defRPr>
            </a:lvl7pPr>
            <a:lvl8pPr marL="2194560" indent="-99060" algn="l" rtl="0">
              <a:spcBef>
                <a:spcPts val="280"/>
              </a:spcBef>
              <a:buClr>
                <a:schemeClr val="accent3"/>
              </a:buClr>
              <a:buFont typeface="Arial"/>
              <a:buChar char="•"/>
              <a:defRPr sz="1400">
                <a:solidFill>
                  <a:schemeClr val="lt2"/>
                </a:solidFill>
                <a:latin typeface="Georgia"/>
                <a:ea typeface="Georgia"/>
                <a:cs typeface="Georgia"/>
                <a:sym typeface="Georgia"/>
              </a:defRPr>
            </a:lvl8pPr>
            <a:lvl9pPr marL="2377440" indent="-104139" algn="l" rtl="0">
              <a:spcBef>
                <a:spcPts val="280"/>
              </a:spcBef>
              <a:buClr>
                <a:schemeClr val="accent4"/>
              </a:buClr>
              <a:buFont typeface="Arial"/>
              <a:buChar char="•"/>
              <a:defRPr sz="1400">
                <a:solidFill>
                  <a:schemeClr val="lt2"/>
                </a:solidFill>
                <a:latin typeface="Georgia"/>
                <a:ea typeface="Georgia"/>
                <a:cs typeface="Georgia"/>
                <a:sym typeface="Georgia"/>
              </a:defRPr>
            </a:lvl9pPr>
          </a:lstStyle>
          <a:p>
            <a:endParaRPr/>
          </a:p>
        </p:txBody>
      </p:sp>
      <p:pic>
        <p:nvPicPr>
          <p:cNvPr id="62" name="Shape 62"/>
          <p:cNvPicPr preferRelativeResize="0"/>
          <p:nvPr/>
        </p:nvPicPr>
        <p:blipFill rotWithShape="1">
          <a:blip r:embed="rId2">
            <a:alphaModFix/>
          </a:blip>
          <a:srcRect/>
          <a:stretch/>
        </p:blipFill>
        <p:spPr>
          <a:xfrm>
            <a:off x="381000" y="228600"/>
            <a:ext cx="1033463" cy="1335074"/>
          </a:xfrm>
          <a:prstGeom prst="rect">
            <a:avLst/>
          </a:prstGeom>
          <a:noFill/>
          <a:ln>
            <a:noFill/>
          </a:ln>
        </p:spPr>
      </p:pic>
      <p:sp>
        <p:nvSpPr>
          <p:cNvPr id="63" name="Shape 63"/>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chemeClr val="lt2"/>
                </a:solidFill>
                <a:latin typeface="Georgia"/>
                <a:ea typeface="Georgia"/>
                <a:cs typeface="Georgia"/>
                <a:sym typeface="Georgia"/>
              </a:defRPr>
            </a:lvl1pPr>
            <a:lvl2pPr marL="457200" marR="0" indent="0" algn="l" rtl="0">
              <a:spcBef>
                <a:spcPts val="0"/>
              </a:spcBef>
              <a:defRPr sz="1800" b="0" i="0" u="none" strike="noStrike" cap="none" baseline="0">
                <a:solidFill>
                  <a:schemeClr val="lt1"/>
                </a:solidFill>
                <a:latin typeface="Georgia"/>
                <a:ea typeface="Georgia"/>
                <a:cs typeface="Georgia"/>
                <a:sym typeface="Georgia"/>
              </a:defRPr>
            </a:lvl2pPr>
            <a:lvl3pPr marL="914400" marR="0" indent="0" algn="l" rtl="0">
              <a:spcBef>
                <a:spcPts val="0"/>
              </a:spcBef>
              <a:defRPr sz="1800" b="0" i="0" u="none" strike="noStrike" cap="none" baseline="0">
                <a:solidFill>
                  <a:schemeClr val="lt1"/>
                </a:solidFill>
                <a:latin typeface="Georgia"/>
                <a:ea typeface="Georgia"/>
                <a:cs typeface="Georgia"/>
                <a:sym typeface="Georgia"/>
              </a:defRPr>
            </a:lvl3pPr>
            <a:lvl4pPr marL="1371600" marR="0" indent="0" algn="l" rtl="0">
              <a:spcBef>
                <a:spcPts val="0"/>
              </a:spcBef>
              <a:defRPr sz="1800" b="0" i="0" u="none" strike="noStrike" cap="none" baseline="0">
                <a:solidFill>
                  <a:schemeClr val="lt1"/>
                </a:solidFill>
                <a:latin typeface="Georgia"/>
                <a:ea typeface="Georgia"/>
                <a:cs typeface="Georgia"/>
                <a:sym typeface="Georgia"/>
              </a:defRPr>
            </a:lvl4pPr>
            <a:lvl5pPr marL="1828800" marR="0" indent="0" algn="l" rtl="0">
              <a:spcBef>
                <a:spcPts val="0"/>
              </a:spcBef>
              <a:defRPr sz="1800" b="0" i="0" u="none" strike="noStrike" cap="none" baseline="0">
                <a:solidFill>
                  <a:schemeClr val="lt1"/>
                </a:solidFill>
                <a:latin typeface="Georgia"/>
                <a:ea typeface="Georgia"/>
                <a:cs typeface="Georgia"/>
                <a:sym typeface="Georgia"/>
              </a:defRPr>
            </a:lvl5pPr>
            <a:lvl6pPr marL="2286000" marR="0" indent="0" algn="l" rtl="0">
              <a:spcBef>
                <a:spcPts val="0"/>
              </a:spcBef>
              <a:defRPr sz="1800" b="0" i="0" u="none" strike="noStrike" cap="none" baseline="0">
                <a:solidFill>
                  <a:schemeClr val="lt1"/>
                </a:solidFill>
                <a:latin typeface="Georgia"/>
                <a:ea typeface="Georgia"/>
                <a:cs typeface="Georgia"/>
                <a:sym typeface="Georgia"/>
              </a:defRPr>
            </a:lvl6pPr>
            <a:lvl7pPr marL="2743200" marR="0" indent="0" algn="l" rtl="0">
              <a:spcBef>
                <a:spcPts val="0"/>
              </a:spcBef>
              <a:defRPr sz="1800" b="0" i="0" u="none" strike="noStrike" cap="none" baseline="0">
                <a:solidFill>
                  <a:schemeClr val="lt1"/>
                </a:solidFill>
                <a:latin typeface="Georgia"/>
                <a:ea typeface="Georgia"/>
                <a:cs typeface="Georgia"/>
                <a:sym typeface="Georgia"/>
              </a:defRPr>
            </a:lvl7pPr>
            <a:lvl8pPr marL="3200400" marR="0" indent="0" algn="l" rtl="0">
              <a:spcBef>
                <a:spcPts val="0"/>
              </a:spcBef>
              <a:defRPr sz="1800" b="0" i="0" u="none" strike="noStrike" cap="none" baseline="0">
                <a:solidFill>
                  <a:schemeClr val="lt1"/>
                </a:solidFill>
                <a:latin typeface="Georgia"/>
                <a:ea typeface="Georgia"/>
                <a:cs typeface="Georgia"/>
                <a:sym typeface="Georgia"/>
              </a:defRPr>
            </a:lvl8pPr>
            <a:lvl9pPr marL="3657600" marR="0" indent="0" algn="l" rtl="0">
              <a:spcBef>
                <a:spcPts val="0"/>
              </a:spcBef>
              <a:defRPr sz="1800" b="0" i="0" u="none" strike="noStrike" cap="none" baseline="0">
                <a:solidFill>
                  <a:schemeClr val="lt1"/>
                </a:solidFill>
                <a:latin typeface="Georgia"/>
                <a:ea typeface="Georgia"/>
                <a:cs typeface="Georgia"/>
                <a:sym typeface="Georgia"/>
              </a:defRPr>
            </a:lvl9pPr>
          </a:lstStyle>
          <a:p>
            <a:endParaRPr/>
          </a:p>
        </p:txBody>
      </p:sp>
      <p:sp>
        <p:nvSpPr>
          <p:cNvPr id="64" name="Shape 64"/>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chemeClr val="lt2"/>
                </a:solidFill>
                <a:latin typeface="Georgia"/>
                <a:ea typeface="Georgia"/>
                <a:cs typeface="Georgia"/>
                <a:sym typeface="Georgia"/>
              </a:defRPr>
            </a:lvl1pPr>
            <a:lvl2pPr marL="457200" marR="0" indent="0" algn="l" rtl="0">
              <a:spcBef>
                <a:spcPts val="0"/>
              </a:spcBef>
              <a:defRPr sz="1800" b="0" i="0" u="none" strike="noStrike" cap="none" baseline="0">
                <a:solidFill>
                  <a:schemeClr val="lt1"/>
                </a:solidFill>
                <a:latin typeface="Georgia"/>
                <a:ea typeface="Georgia"/>
                <a:cs typeface="Georgia"/>
                <a:sym typeface="Georgia"/>
              </a:defRPr>
            </a:lvl2pPr>
            <a:lvl3pPr marL="914400" marR="0" indent="0" algn="l" rtl="0">
              <a:spcBef>
                <a:spcPts val="0"/>
              </a:spcBef>
              <a:defRPr sz="1800" b="0" i="0" u="none" strike="noStrike" cap="none" baseline="0">
                <a:solidFill>
                  <a:schemeClr val="lt1"/>
                </a:solidFill>
                <a:latin typeface="Georgia"/>
                <a:ea typeface="Georgia"/>
                <a:cs typeface="Georgia"/>
                <a:sym typeface="Georgia"/>
              </a:defRPr>
            </a:lvl3pPr>
            <a:lvl4pPr marL="1371600" marR="0" indent="0" algn="l" rtl="0">
              <a:spcBef>
                <a:spcPts val="0"/>
              </a:spcBef>
              <a:defRPr sz="1800" b="0" i="0" u="none" strike="noStrike" cap="none" baseline="0">
                <a:solidFill>
                  <a:schemeClr val="lt1"/>
                </a:solidFill>
                <a:latin typeface="Georgia"/>
                <a:ea typeface="Georgia"/>
                <a:cs typeface="Georgia"/>
                <a:sym typeface="Georgia"/>
              </a:defRPr>
            </a:lvl4pPr>
            <a:lvl5pPr marL="1828800" marR="0" indent="0" algn="l" rtl="0">
              <a:spcBef>
                <a:spcPts val="0"/>
              </a:spcBef>
              <a:defRPr sz="1800" b="0" i="0" u="none" strike="noStrike" cap="none" baseline="0">
                <a:solidFill>
                  <a:schemeClr val="lt1"/>
                </a:solidFill>
                <a:latin typeface="Georgia"/>
                <a:ea typeface="Georgia"/>
                <a:cs typeface="Georgia"/>
                <a:sym typeface="Georgia"/>
              </a:defRPr>
            </a:lvl5pPr>
            <a:lvl6pPr marL="2286000" marR="0" indent="0" algn="l" rtl="0">
              <a:spcBef>
                <a:spcPts val="0"/>
              </a:spcBef>
              <a:defRPr sz="1800" b="0" i="0" u="none" strike="noStrike" cap="none" baseline="0">
                <a:solidFill>
                  <a:schemeClr val="lt1"/>
                </a:solidFill>
                <a:latin typeface="Georgia"/>
                <a:ea typeface="Georgia"/>
                <a:cs typeface="Georgia"/>
                <a:sym typeface="Georgia"/>
              </a:defRPr>
            </a:lvl6pPr>
            <a:lvl7pPr marL="2743200" marR="0" indent="0" algn="l" rtl="0">
              <a:spcBef>
                <a:spcPts val="0"/>
              </a:spcBef>
              <a:defRPr sz="1800" b="0" i="0" u="none" strike="noStrike" cap="none" baseline="0">
                <a:solidFill>
                  <a:schemeClr val="lt1"/>
                </a:solidFill>
                <a:latin typeface="Georgia"/>
                <a:ea typeface="Georgia"/>
                <a:cs typeface="Georgia"/>
                <a:sym typeface="Georgia"/>
              </a:defRPr>
            </a:lvl7pPr>
            <a:lvl8pPr marL="3200400" marR="0" indent="0" algn="l" rtl="0">
              <a:spcBef>
                <a:spcPts val="0"/>
              </a:spcBef>
              <a:defRPr sz="1800" b="0" i="0" u="none" strike="noStrike" cap="none" baseline="0">
                <a:solidFill>
                  <a:schemeClr val="lt1"/>
                </a:solidFill>
                <a:latin typeface="Georgia"/>
                <a:ea typeface="Georgia"/>
                <a:cs typeface="Georgia"/>
                <a:sym typeface="Georgia"/>
              </a:defRPr>
            </a:lvl8pPr>
            <a:lvl9pPr marL="3657600" marR="0" indent="0" algn="l" rtl="0">
              <a:spcBef>
                <a:spcPts val="0"/>
              </a:spcBef>
              <a:defRPr sz="1800" b="0" i="0" u="none" strike="noStrike" cap="none" baseline="0">
                <a:solidFill>
                  <a:schemeClr val="lt1"/>
                </a:solidFill>
                <a:latin typeface="Georgia"/>
                <a:ea typeface="Georgia"/>
                <a:cs typeface="Georgia"/>
                <a:sym typeface="Georgia"/>
              </a:defRPr>
            </a:lvl9pPr>
          </a:lstStyle>
          <a:p>
            <a:endParaRPr/>
          </a:p>
        </p:txBody>
      </p:sp>
      <p:sp>
        <p:nvSpPr>
          <p:cNvPr id="65" name="Shape 65"/>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chemeClr val="lt2"/>
                </a:solidFill>
                <a:latin typeface="Georgia"/>
                <a:ea typeface="Georgia"/>
                <a:cs typeface="Georgia"/>
                <a:sym typeface="Georgia"/>
              </a:rPr>
              <a:t>‹#›</a:t>
            </a:fld>
            <a:endParaRPr lang="en-US" sz="1200" b="0" i="0" u="none" strike="noStrike" cap="none" baseline="0">
              <a:solidFill>
                <a:schemeClr val="lt2"/>
              </a:solidFill>
              <a:latin typeface="Georgia"/>
              <a:ea typeface="Georgia"/>
              <a:cs typeface="Georgia"/>
              <a:sym typeface="Georgia"/>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66"/>
        <p:cNvGrpSpPr/>
        <p:nvPr/>
      </p:nvGrpSpPr>
      <p:grpSpPr>
        <a:xfrm>
          <a:off x="0" y="0"/>
          <a:ext cx="0" cy="0"/>
          <a:chOff x="0" y="0"/>
          <a:chExt cx="0" cy="0"/>
        </a:xfrm>
      </p:grpSpPr>
      <p:sp>
        <p:nvSpPr>
          <p:cNvPr id="67" name="Shape 67"/>
          <p:cNvSpPr/>
          <p:nvPr/>
        </p:nvSpPr>
        <p:spPr>
          <a:xfrm>
            <a:off x="0" y="0"/>
            <a:ext cx="9144000" cy="6858000"/>
          </a:xfrm>
          <a:prstGeom prst="rect">
            <a:avLst/>
          </a:prstGeom>
          <a:solidFill>
            <a:srgbClr val="FFFFFF"/>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68" name="Shape 68"/>
          <p:cNvSpPr/>
          <p:nvPr/>
        </p:nvSpPr>
        <p:spPr>
          <a:xfrm>
            <a:off x="91440" y="101600"/>
            <a:ext cx="8961120" cy="6664959"/>
          </a:xfrm>
          <a:prstGeom prst="roundRect">
            <a:avLst>
              <a:gd name="adj" fmla="val 1735"/>
            </a:avLst>
          </a:prstGeom>
          <a:solidFill>
            <a:srgbClr val="949398"/>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69" name="Shape 69"/>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chemeClr val="lt2"/>
                </a:solidFill>
                <a:latin typeface="Georgia"/>
                <a:ea typeface="Georgia"/>
                <a:cs typeface="Georgia"/>
                <a:sym typeface="Georgia"/>
              </a:defRPr>
            </a:lvl1pPr>
            <a:lvl2pPr marL="457200" marR="0" indent="0" algn="l" rtl="0">
              <a:spcBef>
                <a:spcPts val="0"/>
              </a:spcBef>
              <a:defRPr sz="1800" b="0" i="0" u="none" strike="noStrike" cap="none" baseline="0">
                <a:solidFill>
                  <a:schemeClr val="lt1"/>
                </a:solidFill>
                <a:latin typeface="Georgia"/>
                <a:ea typeface="Georgia"/>
                <a:cs typeface="Georgia"/>
                <a:sym typeface="Georgia"/>
              </a:defRPr>
            </a:lvl2pPr>
            <a:lvl3pPr marL="914400" marR="0" indent="0" algn="l" rtl="0">
              <a:spcBef>
                <a:spcPts val="0"/>
              </a:spcBef>
              <a:defRPr sz="1800" b="0" i="0" u="none" strike="noStrike" cap="none" baseline="0">
                <a:solidFill>
                  <a:schemeClr val="lt1"/>
                </a:solidFill>
                <a:latin typeface="Georgia"/>
                <a:ea typeface="Georgia"/>
                <a:cs typeface="Georgia"/>
                <a:sym typeface="Georgia"/>
              </a:defRPr>
            </a:lvl3pPr>
            <a:lvl4pPr marL="1371600" marR="0" indent="0" algn="l" rtl="0">
              <a:spcBef>
                <a:spcPts val="0"/>
              </a:spcBef>
              <a:defRPr sz="1800" b="0" i="0" u="none" strike="noStrike" cap="none" baseline="0">
                <a:solidFill>
                  <a:schemeClr val="lt1"/>
                </a:solidFill>
                <a:latin typeface="Georgia"/>
                <a:ea typeface="Georgia"/>
                <a:cs typeface="Georgia"/>
                <a:sym typeface="Georgia"/>
              </a:defRPr>
            </a:lvl4pPr>
            <a:lvl5pPr marL="1828800" marR="0" indent="0" algn="l" rtl="0">
              <a:spcBef>
                <a:spcPts val="0"/>
              </a:spcBef>
              <a:defRPr sz="1800" b="0" i="0" u="none" strike="noStrike" cap="none" baseline="0">
                <a:solidFill>
                  <a:schemeClr val="lt1"/>
                </a:solidFill>
                <a:latin typeface="Georgia"/>
                <a:ea typeface="Georgia"/>
                <a:cs typeface="Georgia"/>
                <a:sym typeface="Georgia"/>
              </a:defRPr>
            </a:lvl5pPr>
            <a:lvl6pPr marL="2286000" marR="0" indent="0" algn="l" rtl="0">
              <a:spcBef>
                <a:spcPts val="0"/>
              </a:spcBef>
              <a:defRPr sz="1800" b="0" i="0" u="none" strike="noStrike" cap="none" baseline="0">
                <a:solidFill>
                  <a:schemeClr val="lt1"/>
                </a:solidFill>
                <a:latin typeface="Georgia"/>
                <a:ea typeface="Georgia"/>
                <a:cs typeface="Georgia"/>
                <a:sym typeface="Georgia"/>
              </a:defRPr>
            </a:lvl6pPr>
            <a:lvl7pPr marL="2743200" marR="0" indent="0" algn="l" rtl="0">
              <a:spcBef>
                <a:spcPts val="0"/>
              </a:spcBef>
              <a:defRPr sz="1800" b="0" i="0" u="none" strike="noStrike" cap="none" baseline="0">
                <a:solidFill>
                  <a:schemeClr val="lt1"/>
                </a:solidFill>
                <a:latin typeface="Georgia"/>
                <a:ea typeface="Georgia"/>
                <a:cs typeface="Georgia"/>
                <a:sym typeface="Georgia"/>
              </a:defRPr>
            </a:lvl7pPr>
            <a:lvl8pPr marL="3200400" marR="0" indent="0" algn="l" rtl="0">
              <a:spcBef>
                <a:spcPts val="0"/>
              </a:spcBef>
              <a:defRPr sz="1800" b="0" i="0" u="none" strike="noStrike" cap="none" baseline="0">
                <a:solidFill>
                  <a:schemeClr val="lt1"/>
                </a:solidFill>
                <a:latin typeface="Georgia"/>
                <a:ea typeface="Georgia"/>
                <a:cs typeface="Georgia"/>
                <a:sym typeface="Georgia"/>
              </a:defRPr>
            </a:lvl8pPr>
            <a:lvl9pPr marL="3657600" marR="0" indent="0" algn="l" rtl="0">
              <a:spcBef>
                <a:spcPts val="0"/>
              </a:spcBef>
              <a:defRPr sz="1800" b="0" i="0" u="none" strike="noStrike" cap="none" baseline="0">
                <a:solidFill>
                  <a:schemeClr val="lt1"/>
                </a:solidFill>
                <a:latin typeface="Georgia"/>
                <a:ea typeface="Georgia"/>
                <a:cs typeface="Georgia"/>
                <a:sym typeface="Georgia"/>
              </a:defRPr>
            </a:lvl9pPr>
          </a:lstStyle>
          <a:p>
            <a:endParaRPr/>
          </a:p>
        </p:txBody>
      </p:sp>
      <p:sp>
        <p:nvSpPr>
          <p:cNvPr id="70" name="Shape 70"/>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chemeClr val="lt2"/>
                </a:solidFill>
                <a:latin typeface="Georgia"/>
                <a:ea typeface="Georgia"/>
                <a:cs typeface="Georgia"/>
                <a:sym typeface="Georgia"/>
              </a:defRPr>
            </a:lvl1pPr>
            <a:lvl2pPr marL="457200" marR="0" indent="0" algn="l" rtl="0">
              <a:spcBef>
                <a:spcPts val="0"/>
              </a:spcBef>
              <a:defRPr sz="1800" b="0" i="0" u="none" strike="noStrike" cap="none" baseline="0">
                <a:solidFill>
                  <a:schemeClr val="lt1"/>
                </a:solidFill>
                <a:latin typeface="Georgia"/>
                <a:ea typeface="Georgia"/>
                <a:cs typeface="Georgia"/>
                <a:sym typeface="Georgia"/>
              </a:defRPr>
            </a:lvl2pPr>
            <a:lvl3pPr marL="914400" marR="0" indent="0" algn="l" rtl="0">
              <a:spcBef>
                <a:spcPts val="0"/>
              </a:spcBef>
              <a:defRPr sz="1800" b="0" i="0" u="none" strike="noStrike" cap="none" baseline="0">
                <a:solidFill>
                  <a:schemeClr val="lt1"/>
                </a:solidFill>
                <a:latin typeface="Georgia"/>
                <a:ea typeface="Georgia"/>
                <a:cs typeface="Georgia"/>
                <a:sym typeface="Georgia"/>
              </a:defRPr>
            </a:lvl3pPr>
            <a:lvl4pPr marL="1371600" marR="0" indent="0" algn="l" rtl="0">
              <a:spcBef>
                <a:spcPts val="0"/>
              </a:spcBef>
              <a:defRPr sz="1800" b="0" i="0" u="none" strike="noStrike" cap="none" baseline="0">
                <a:solidFill>
                  <a:schemeClr val="lt1"/>
                </a:solidFill>
                <a:latin typeface="Georgia"/>
                <a:ea typeface="Georgia"/>
                <a:cs typeface="Georgia"/>
                <a:sym typeface="Georgia"/>
              </a:defRPr>
            </a:lvl4pPr>
            <a:lvl5pPr marL="1828800" marR="0" indent="0" algn="l" rtl="0">
              <a:spcBef>
                <a:spcPts val="0"/>
              </a:spcBef>
              <a:defRPr sz="1800" b="0" i="0" u="none" strike="noStrike" cap="none" baseline="0">
                <a:solidFill>
                  <a:schemeClr val="lt1"/>
                </a:solidFill>
                <a:latin typeface="Georgia"/>
                <a:ea typeface="Georgia"/>
                <a:cs typeface="Georgia"/>
                <a:sym typeface="Georgia"/>
              </a:defRPr>
            </a:lvl5pPr>
            <a:lvl6pPr marL="2286000" marR="0" indent="0" algn="l" rtl="0">
              <a:spcBef>
                <a:spcPts val="0"/>
              </a:spcBef>
              <a:defRPr sz="1800" b="0" i="0" u="none" strike="noStrike" cap="none" baseline="0">
                <a:solidFill>
                  <a:schemeClr val="lt1"/>
                </a:solidFill>
                <a:latin typeface="Georgia"/>
                <a:ea typeface="Georgia"/>
                <a:cs typeface="Georgia"/>
                <a:sym typeface="Georgia"/>
              </a:defRPr>
            </a:lvl6pPr>
            <a:lvl7pPr marL="2743200" marR="0" indent="0" algn="l" rtl="0">
              <a:spcBef>
                <a:spcPts val="0"/>
              </a:spcBef>
              <a:defRPr sz="1800" b="0" i="0" u="none" strike="noStrike" cap="none" baseline="0">
                <a:solidFill>
                  <a:schemeClr val="lt1"/>
                </a:solidFill>
                <a:latin typeface="Georgia"/>
                <a:ea typeface="Georgia"/>
                <a:cs typeface="Georgia"/>
                <a:sym typeface="Georgia"/>
              </a:defRPr>
            </a:lvl7pPr>
            <a:lvl8pPr marL="3200400" marR="0" indent="0" algn="l" rtl="0">
              <a:spcBef>
                <a:spcPts val="0"/>
              </a:spcBef>
              <a:defRPr sz="1800" b="0" i="0" u="none" strike="noStrike" cap="none" baseline="0">
                <a:solidFill>
                  <a:schemeClr val="lt1"/>
                </a:solidFill>
                <a:latin typeface="Georgia"/>
                <a:ea typeface="Georgia"/>
                <a:cs typeface="Georgia"/>
                <a:sym typeface="Georgia"/>
              </a:defRPr>
            </a:lvl8pPr>
            <a:lvl9pPr marL="3657600" marR="0" indent="0" algn="l" rtl="0">
              <a:spcBef>
                <a:spcPts val="0"/>
              </a:spcBef>
              <a:defRPr sz="1800" b="0" i="0" u="none" strike="noStrike" cap="none" baseline="0">
                <a:solidFill>
                  <a:schemeClr val="lt1"/>
                </a:solidFill>
                <a:latin typeface="Georgia"/>
                <a:ea typeface="Georgia"/>
                <a:cs typeface="Georgia"/>
                <a:sym typeface="Georgia"/>
              </a:defRPr>
            </a:lvl9pPr>
          </a:lstStyle>
          <a:p>
            <a:endParaRPr/>
          </a:p>
        </p:txBody>
      </p:sp>
      <p:sp>
        <p:nvSpPr>
          <p:cNvPr id="71" name="Shape 71"/>
          <p:cNvSpPr/>
          <p:nvPr/>
        </p:nvSpPr>
        <p:spPr>
          <a:xfrm>
            <a:off x="345439" y="2942601"/>
            <a:ext cx="7147931" cy="2463799"/>
          </a:xfrm>
          <a:prstGeom prst="rect">
            <a:avLst/>
          </a:prstGeom>
          <a:solidFill>
            <a:srgbClr val="FFFFFF">
              <a:alpha val="82745"/>
            </a:srgbClr>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72" name="Shape 72"/>
          <p:cNvSpPr/>
          <p:nvPr/>
        </p:nvSpPr>
        <p:spPr>
          <a:xfrm>
            <a:off x="7572652" y="2944633"/>
            <a:ext cx="1190347" cy="2459736"/>
          </a:xfrm>
          <a:prstGeom prst="rect">
            <a:avLst/>
          </a:prstGeom>
          <a:solidFill>
            <a:srgbClr val="FFFFFF">
              <a:alpha val="82745"/>
            </a:srgbClr>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73" name="Shape 73"/>
          <p:cNvSpPr/>
          <p:nvPr/>
        </p:nvSpPr>
        <p:spPr>
          <a:xfrm>
            <a:off x="7712714" y="3136658"/>
            <a:ext cx="910223" cy="2075688"/>
          </a:xfrm>
          <a:prstGeom prst="rect">
            <a:avLst/>
          </a:prstGeom>
          <a:solidFill>
            <a:schemeClr val="accent3">
              <a:alpha val="69803"/>
            </a:schemeClr>
          </a:solidFill>
          <a:ln w="9525" cap="flat" cmpd="sng">
            <a:solidFill>
              <a:srgbClr val="AE9638"/>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74" name="Shape 74"/>
          <p:cNvSpPr/>
          <p:nvPr/>
        </p:nvSpPr>
        <p:spPr>
          <a:xfrm>
            <a:off x="445483" y="3055621"/>
            <a:ext cx="6947844" cy="2245359"/>
          </a:xfrm>
          <a:prstGeom prst="rect">
            <a:avLst/>
          </a:prstGeom>
          <a:solidFill>
            <a:srgbClr val="FFFFFF"/>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75" name="Shape 75"/>
          <p:cNvSpPr txBox="1">
            <a:spLocks noGrp="1"/>
          </p:cNvSpPr>
          <p:nvPr>
            <p:ph type="sldNum" idx="12"/>
          </p:nvPr>
        </p:nvSpPr>
        <p:spPr>
          <a:xfrm>
            <a:off x="7786825" y="4625267"/>
            <a:ext cx="762000" cy="457200"/>
          </a:xfrm>
          <a:prstGeom prst="rect">
            <a:avLst/>
          </a:prstGeom>
          <a:noFill/>
          <a:ln>
            <a:noFill/>
          </a:ln>
        </p:spPr>
        <p:txBody>
          <a:bodyPr lIns="91425" tIns="45700" rIns="91425" bIns="45700" anchor="ctr" anchorCtr="0">
            <a:noAutofit/>
          </a:bodyPr>
          <a:lstStyle/>
          <a:p>
            <a:pPr marL="0" marR="0" lvl="0" indent="0" algn="ctr" rtl="0">
              <a:spcBef>
                <a:spcPts val="0"/>
              </a:spcBef>
              <a:buSzPct val="25000"/>
              <a:buNone/>
            </a:pPr>
            <a:fld id="{00000000-1234-1234-1234-123412341234}" type="slidenum">
              <a:rPr lang="en-US" sz="2800" b="0" i="0" u="none" strike="noStrike" cap="none" baseline="0">
                <a:solidFill>
                  <a:srgbClr val="746425"/>
                </a:solidFill>
                <a:latin typeface="Georgia"/>
                <a:ea typeface="Georgia"/>
                <a:cs typeface="Georgia"/>
                <a:sym typeface="Georgia"/>
              </a:rPr>
              <a:t>‹#›</a:t>
            </a:fld>
            <a:endParaRPr lang="en-US" sz="2800" b="0" i="0" u="none" strike="noStrike" cap="none" baseline="0">
              <a:solidFill>
                <a:srgbClr val="746425"/>
              </a:solidFill>
              <a:latin typeface="Georgia"/>
              <a:ea typeface="Georgia"/>
              <a:cs typeface="Georgia"/>
              <a:sym typeface="Georgia"/>
            </a:endParaRPr>
          </a:p>
        </p:txBody>
      </p:sp>
      <p:sp>
        <p:nvSpPr>
          <p:cNvPr id="76" name="Shape 76"/>
          <p:cNvSpPr/>
          <p:nvPr/>
        </p:nvSpPr>
        <p:spPr>
          <a:xfrm>
            <a:off x="541822" y="4559276"/>
            <a:ext cx="6755166" cy="664366"/>
          </a:xfrm>
          <a:prstGeom prst="rect">
            <a:avLst/>
          </a:prstGeom>
          <a:solidFill>
            <a:schemeClr val="accent1"/>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77" name="Shape 77"/>
          <p:cNvSpPr/>
          <p:nvPr/>
        </p:nvSpPr>
        <p:spPr>
          <a:xfrm>
            <a:off x="538970" y="3139440"/>
            <a:ext cx="6760868" cy="2077719"/>
          </a:xfrm>
          <a:prstGeom prst="rect">
            <a:avLst/>
          </a:prstGeom>
          <a:noFill/>
          <a:ln w="9525" cap="flat" cmpd="dbl">
            <a:solidFill>
              <a:srgbClr val="AE9638"/>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78" name="Shape 78"/>
          <p:cNvSpPr txBox="1">
            <a:spLocks noGrp="1"/>
          </p:cNvSpPr>
          <p:nvPr>
            <p:ph type="subTitle" idx="1"/>
          </p:nvPr>
        </p:nvSpPr>
        <p:spPr>
          <a:xfrm>
            <a:off x="642804" y="4648200"/>
            <a:ext cx="6553200" cy="457200"/>
          </a:xfrm>
          <a:prstGeom prst="rect">
            <a:avLst/>
          </a:prstGeom>
          <a:noFill/>
          <a:ln>
            <a:noFill/>
          </a:ln>
        </p:spPr>
        <p:txBody>
          <a:bodyPr lIns="91425" tIns="91425" rIns="91425" bIns="91425" anchor="t" anchorCtr="0"/>
          <a:lstStyle>
            <a:lvl1pPr marL="0" marR="0" indent="0" algn="ctr" rtl="0">
              <a:spcBef>
                <a:spcPts val="360"/>
              </a:spcBef>
              <a:buClr>
                <a:schemeClr val="accent1"/>
              </a:buClr>
              <a:buFont typeface="Arial"/>
              <a:buNone/>
              <a:defRPr sz="1800" b="0" i="0" u="none" strike="noStrike" cap="none" baseline="0">
                <a:solidFill>
                  <a:srgbClr val="FFFFFF"/>
                </a:solidFill>
                <a:latin typeface="Georgia"/>
                <a:ea typeface="Georgia"/>
                <a:cs typeface="Georgia"/>
                <a:sym typeface="Georgia"/>
              </a:defRPr>
            </a:lvl1pPr>
            <a:lvl2pPr marL="457200" marR="0" indent="0" algn="ctr" rtl="0">
              <a:spcBef>
                <a:spcPts val="400"/>
              </a:spcBef>
              <a:buClr>
                <a:schemeClr val="accent2"/>
              </a:buClr>
              <a:buFont typeface="Arial"/>
              <a:buNone/>
              <a:defRPr sz="2000" b="0" i="0" u="none" strike="noStrike" cap="none" baseline="0">
                <a:solidFill>
                  <a:schemeClr val="lt1"/>
                </a:solidFill>
                <a:latin typeface="Georgia"/>
                <a:ea typeface="Georgia"/>
                <a:cs typeface="Georgia"/>
                <a:sym typeface="Georgia"/>
              </a:defRPr>
            </a:lvl2pPr>
            <a:lvl3pPr marL="914400" marR="0" indent="0" algn="ctr" rtl="0">
              <a:spcBef>
                <a:spcPts val="360"/>
              </a:spcBef>
              <a:buClr>
                <a:schemeClr val="accent3"/>
              </a:buClr>
              <a:buFont typeface="Arial"/>
              <a:buNone/>
              <a:defRPr sz="1800" b="0" i="0" u="none" strike="noStrike" cap="none" baseline="0">
                <a:solidFill>
                  <a:schemeClr val="lt1"/>
                </a:solidFill>
                <a:latin typeface="Georgia"/>
                <a:ea typeface="Georgia"/>
                <a:cs typeface="Georgia"/>
                <a:sym typeface="Georgia"/>
              </a:defRPr>
            </a:lvl3pPr>
            <a:lvl4pPr marL="1371600" marR="0" indent="0" algn="ctr" rtl="0">
              <a:spcBef>
                <a:spcPts val="320"/>
              </a:spcBef>
              <a:buClr>
                <a:schemeClr val="accent4"/>
              </a:buClr>
              <a:buFont typeface="Arial"/>
              <a:buNone/>
              <a:defRPr sz="1600" b="0" i="0" u="none" strike="noStrike" cap="none" baseline="0">
                <a:solidFill>
                  <a:schemeClr val="lt1"/>
                </a:solidFill>
                <a:latin typeface="Georgia"/>
                <a:ea typeface="Georgia"/>
                <a:cs typeface="Georgia"/>
                <a:sym typeface="Georgia"/>
              </a:defRPr>
            </a:lvl4pPr>
            <a:lvl5pPr marL="1828800" marR="0" indent="0" algn="ctr" rtl="0">
              <a:spcBef>
                <a:spcPts val="320"/>
              </a:spcBef>
              <a:buClr>
                <a:schemeClr val="accent5"/>
              </a:buClr>
              <a:buFont typeface="Arial"/>
              <a:buNone/>
              <a:defRPr sz="1600" b="0" i="0" u="none" strike="noStrike" cap="none" baseline="0">
                <a:solidFill>
                  <a:schemeClr val="lt1"/>
                </a:solidFill>
                <a:latin typeface="Georgia"/>
                <a:ea typeface="Georgia"/>
                <a:cs typeface="Georgia"/>
                <a:sym typeface="Georgia"/>
              </a:defRPr>
            </a:lvl5pPr>
            <a:lvl6pPr marL="2286000" marR="0" indent="0" algn="ctr" rtl="0">
              <a:spcBef>
                <a:spcPts val="280"/>
              </a:spcBef>
              <a:buClr>
                <a:schemeClr val="accent1"/>
              </a:buClr>
              <a:buFont typeface="Arial"/>
              <a:buNone/>
              <a:defRPr sz="1400" b="0" i="0" u="none" strike="noStrike" cap="none" baseline="0">
                <a:solidFill>
                  <a:schemeClr val="lt1"/>
                </a:solidFill>
                <a:latin typeface="Georgia"/>
                <a:ea typeface="Georgia"/>
                <a:cs typeface="Georgia"/>
                <a:sym typeface="Georgia"/>
              </a:defRPr>
            </a:lvl6pPr>
            <a:lvl7pPr marL="2743200" marR="0" indent="0" algn="ctr" rtl="0">
              <a:spcBef>
                <a:spcPts val="280"/>
              </a:spcBef>
              <a:buClr>
                <a:schemeClr val="accent2"/>
              </a:buClr>
              <a:buFont typeface="Arial"/>
              <a:buNone/>
              <a:defRPr sz="1400" b="0" i="0" u="none" strike="noStrike" cap="none" baseline="0">
                <a:solidFill>
                  <a:schemeClr val="lt1"/>
                </a:solidFill>
                <a:latin typeface="Georgia"/>
                <a:ea typeface="Georgia"/>
                <a:cs typeface="Georgia"/>
                <a:sym typeface="Georgia"/>
              </a:defRPr>
            </a:lvl7pPr>
            <a:lvl8pPr marL="3200400" marR="0" indent="0" algn="ctr" rtl="0">
              <a:spcBef>
                <a:spcPts val="280"/>
              </a:spcBef>
              <a:buClr>
                <a:schemeClr val="accent3"/>
              </a:buClr>
              <a:buFont typeface="Arial"/>
              <a:buNone/>
              <a:defRPr sz="1400" b="0" i="0" u="none" strike="noStrike" cap="none" baseline="0">
                <a:solidFill>
                  <a:schemeClr val="lt1"/>
                </a:solidFill>
                <a:latin typeface="Georgia"/>
                <a:ea typeface="Georgia"/>
                <a:cs typeface="Georgia"/>
                <a:sym typeface="Georgia"/>
              </a:defRPr>
            </a:lvl8pPr>
            <a:lvl9pPr marL="3657600" marR="0" indent="0" algn="ctr" rtl="0">
              <a:spcBef>
                <a:spcPts val="280"/>
              </a:spcBef>
              <a:buClr>
                <a:schemeClr val="accent4"/>
              </a:buClr>
              <a:buFont typeface="Arial"/>
              <a:buNone/>
              <a:defRPr sz="1400" b="0" i="0" u="none" strike="noStrike" cap="none" baseline="0">
                <a:solidFill>
                  <a:schemeClr val="lt1"/>
                </a:solidFill>
                <a:latin typeface="Georgia"/>
                <a:ea typeface="Georgia"/>
                <a:cs typeface="Georgia"/>
                <a:sym typeface="Georgia"/>
              </a:defRPr>
            </a:lvl9pPr>
          </a:lstStyle>
          <a:p>
            <a:endParaRPr/>
          </a:p>
        </p:txBody>
      </p:sp>
      <p:sp>
        <p:nvSpPr>
          <p:cNvPr id="79" name="Shape 79"/>
          <p:cNvSpPr txBox="1">
            <a:spLocks noGrp="1"/>
          </p:cNvSpPr>
          <p:nvPr>
            <p:ph type="ctrTitle"/>
          </p:nvPr>
        </p:nvSpPr>
        <p:spPr>
          <a:xfrm>
            <a:off x="604704" y="3227033"/>
            <a:ext cx="6629400" cy="1219200"/>
          </a:xfrm>
          <a:prstGeom prst="rect">
            <a:avLst/>
          </a:prstGeom>
          <a:noFill/>
          <a:ln>
            <a:noFill/>
          </a:ln>
        </p:spPr>
        <p:txBody>
          <a:bodyPr lIns="91425" tIns="91425" rIns="91425" bIns="91425" anchor="b" anchorCtr="0"/>
          <a:lstStyle>
            <a:lvl1pPr marL="0" marR="0" indent="0" algn="ctr" rtl="0">
              <a:lnSpc>
                <a:spcPct val="100000"/>
              </a:lnSpc>
              <a:spcBef>
                <a:spcPts val="0"/>
              </a:spcBef>
              <a:spcAft>
                <a:spcPts val="0"/>
              </a:spcAft>
              <a:buClr>
                <a:srgbClr val="746425"/>
              </a:buClr>
              <a:buFont typeface="Georgia"/>
              <a:buNone/>
              <a:defRPr sz="4000" b="0" i="0" u="none" strike="noStrike" cap="none" baseline="0">
                <a:solidFill>
                  <a:srgbClr val="746425"/>
                </a:solidFill>
                <a:latin typeface="Georgia"/>
                <a:ea typeface="Georgia"/>
                <a:cs typeface="Georgia"/>
                <a:sym typeface="Georgia"/>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pic>
        <p:nvPicPr>
          <p:cNvPr id="80" name="Shape 80"/>
          <p:cNvPicPr preferRelativeResize="0"/>
          <p:nvPr/>
        </p:nvPicPr>
        <p:blipFill rotWithShape="1">
          <a:blip r:embed="rId2">
            <a:alphaModFix/>
          </a:blip>
          <a:srcRect/>
          <a:stretch/>
        </p:blipFill>
        <p:spPr>
          <a:xfrm>
            <a:off x="152401" y="281721"/>
            <a:ext cx="1524000" cy="1470878"/>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1_Title Slide">
    <p:bg>
      <p:bgPr>
        <a:solidFill>
          <a:srgbClr val="D9D2E0"/>
        </a:solidFill>
        <a:effectLst/>
      </p:bgPr>
    </p:bg>
    <p:spTree>
      <p:nvGrpSpPr>
        <p:cNvPr id="1" name="Shape 81"/>
        <p:cNvGrpSpPr/>
        <p:nvPr/>
      </p:nvGrpSpPr>
      <p:grpSpPr>
        <a:xfrm>
          <a:off x="0" y="0"/>
          <a:ext cx="0" cy="0"/>
          <a:chOff x="0" y="0"/>
          <a:chExt cx="0" cy="0"/>
        </a:xfrm>
      </p:grpSpPr>
      <p:sp>
        <p:nvSpPr>
          <p:cNvPr id="82" name="Shape 82"/>
          <p:cNvSpPr/>
          <p:nvPr/>
        </p:nvSpPr>
        <p:spPr>
          <a:xfrm>
            <a:off x="0" y="0"/>
            <a:ext cx="9144000" cy="6858000"/>
          </a:xfrm>
          <a:prstGeom prst="rect">
            <a:avLst/>
          </a:prstGeom>
          <a:solidFill>
            <a:srgbClr val="FFFFFF"/>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83" name="Shape 83"/>
          <p:cNvSpPr/>
          <p:nvPr/>
        </p:nvSpPr>
        <p:spPr>
          <a:xfrm>
            <a:off x="91440" y="101600"/>
            <a:ext cx="8961120" cy="6664959"/>
          </a:xfrm>
          <a:prstGeom prst="roundRect">
            <a:avLst>
              <a:gd name="adj" fmla="val 1735"/>
            </a:avLst>
          </a:prstGeom>
          <a:solidFill>
            <a:srgbClr val="D9D2E0"/>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84" name="Shape 84"/>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chemeClr val="dk2"/>
                </a:solidFill>
                <a:latin typeface="Georgia"/>
                <a:ea typeface="Georgia"/>
                <a:cs typeface="Georgia"/>
                <a:sym typeface="Georgia"/>
              </a:defRPr>
            </a:lvl1pPr>
            <a:lvl2pPr marL="457200" marR="0" indent="0" algn="l" rtl="0">
              <a:spcBef>
                <a:spcPts val="0"/>
              </a:spcBef>
              <a:defRPr sz="1800" b="0" i="0" u="none" strike="noStrike" cap="none" baseline="0">
                <a:solidFill>
                  <a:schemeClr val="dk1"/>
                </a:solidFill>
                <a:latin typeface="Georgia"/>
                <a:ea typeface="Georgia"/>
                <a:cs typeface="Georgia"/>
                <a:sym typeface="Georgia"/>
              </a:defRPr>
            </a:lvl2pPr>
            <a:lvl3pPr marL="914400" marR="0" indent="0" algn="l" rtl="0">
              <a:spcBef>
                <a:spcPts val="0"/>
              </a:spcBef>
              <a:defRPr sz="1800" b="0" i="0" u="none" strike="noStrike" cap="none" baseline="0">
                <a:solidFill>
                  <a:schemeClr val="dk1"/>
                </a:solidFill>
                <a:latin typeface="Georgia"/>
                <a:ea typeface="Georgia"/>
                <a:cs typeface="Georgia"/>
                <a:sym typeface="Georgia"/>
              </a:defRPr>
            </a:lvl3pPr>
            <a:lvl4pPr marL="1371600" marR="0" indent="0" algn="l" rtl="0">
              <a:spcBef>
                <a:spcPts val="0"/>
              </a:spcBef>
              <a:defRPr sz="1800" b="0" i="0" u="none" strike="noStrike" cap="none" baseline="0">
                <a:solidFill>
                  <a:schemeClr val="dk1"/>
                </a:solidFill>
                <a:latin typeface="Georgia"/>
                <a:ea typeface="Georgia"/>
                <a:cs typeface="Georgia"/>
                <a:sym typeface="Georgia"/>
              </a:defRPr>
            </a:lvl4pPr>
            <a:lvl5pPr marL="1828800" marR="0" indent="0" algn="l" rtl="0">
              <a:spcBef>
                <a:spcPts val="0"/>
              </a:spcBef>
              <a:defRPr sz="1800" b="0" i="0" u="none" strike="noStrike" cap="none" baseline="0">
                <a:solidFill>
                  <a:schemeClr val="dk1"/>
                </a:solidFill>
                <a:latin typeface="Georgia"/>
                <a:ea typeface="Georgia"/>
                <a:cs typeface="Georgia"/>
                <a:sym typeface="Georgia"/>
              </a:defRPr>
            </a:lvl5pPr>
            <a:lvl6pPr marL="2286000" marR="0" indent="0" algn="l" rtl="0">
              <a:spcBef>
                <a:spcPts val="0"/>
              </a:spcBef>
              <a:defRPr sz="1800" b="0" i="0" u="none" strike="noStrike" cap="none" baseline="0">
                <a:solidFill>
                  <a:schemeClr val="dk1"/>
                </a:solidFill>
                <a:latin typeface="Georgia"/>
                <a:ea typeface="Georgia"/>
                <a:cs typeface="Georgia"/>
                <a:sym typeface="Georgia"/>
              </a:defRPr>
            </a:lvl6pPr>
            <a:lvl7pPr marL="2743200" marR="0" indent="0" algn="l" rtl="0">
              <a:spcBef>
                <a:spcPts val="0"/>
              </a:spcBef>
              <a:defRPr sz="1800" b="0" i="0" u="none" strike="noStrike" cap="none" baseline="0">
                <a:solidFill>
                  <a:schemeClr val="dk1"/>
                </a:solidFill>
                <a:latin typeface="Georgia"/>
                <a:ea typeface="Georgia"/>
                <a:cs typeface="Georgia"/>
                <a:sym typeface="Georgia"/>
              </a:defRPr>
            </a:lvl7pPr>
            <a:lvl8pPr marL="3200400" marR="0" indent="0" algn="l" rtl="0">
              <a:spcBef>
                <a:spcPts val="0"/>
              </a:spcBef>
              <a:defRPr sz="1800" b="0" i="0" u="none" strike="noStrike" cap="none" baseline="0">
                <a:solidFill>
                  <a:schemeClr val="dk1"/>
                </a:solidFill>
                <a:latin typeface="Georgia"/>
                <a:ea typeface="Georgia"/>
                <a:cs typeface="Georgia"/>
                <a:sym typeface="Georgia"/>
              </a:defRPr>
            </a:lvl8pPr>
            <a:lvl9pPr marL="3657600" marR="0" indent="0" algn="l" rtl="0">
              <a:spcBef>
                <a:spcPts val="0"/>
              </a:spcBef>
              <a:defRPr sz="1800" b="0" i="0" u="none" strike="noStrike" cap="none" baseline="0">
                <a:solidFill>
                  <a:schemeClr val="dk1"/>
                </a:solidFill>
                <a:latin typeface="Georgia"/>
                <a:ea typeface="Georgia"/>
                <a:cs typeface="Georgia"/>
                <a:sym typeface="Georgia"/>
              </a:defRPr>
            </a:lvl9pPr>
          </a:lstStyle>
          <a:p>
            <a:endParaRPr/>
          </a:p>
        </p:txBody>
      </p:sp>
      <p:sp>
        <p:nvSpPr>
          <p:cNvPr id="85" name="Shape 85"/>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chemeClr val="dk2"/>
                </a:solidFill>
                <a:latin typeface="Georgia"/>
                <a:ea typeface="Georgia"/>
                <a:cs typeface="Georgia"/>
                <a:sym typeface="Georgia"/>
              </a:defRPr>
            </a:lvl1pPr>
            <a:lvl2pPr marL="457200" marR="0" indent="0" algn="l" rtl="0">
              <a:spcBef>
                <a:spcPts val="0"/>
              </a:spcBef>
              <a:defRPr sz="1800" b="0" i="0" u="none" strike="noStrike" cap="none" baseline="0">
                <a:solidFill>
                  <a:schemeClr val="dk1"/>
                </a:solidFill>
                <a:latin typeface="Georgia"/>
                <a:ea typeface="Georgia"/>
                <a:cs typeface="Georgia"/>
                <a:sym typeface="Georgia"/>
              </a:defRPr>
            </a:lvl2pPr>
            <a:lvl3pPr marL="914400" marR="0" indent="0" algn="l" rtl="0">
              <a:spcBef>
                <a:spcPts val="0"/>
              </a:spcBef>
              <a:defRPr sz="1800" b="0" i="0" u="none" strike="noStrike" cap="none" baseline="0">
                <a:solidFill>
                  <a:schemeClr val="dk1"/>
                </a:solidFill>
                <a:latin typeface="Georgia"/>
                <a:ea typeface="Georgia"/>
                <a:cs typeface="Georgia"/>
                <a:sym typeface="Georgia"/>
              </a:defRPr>
            </a:lvl3pPr>
            <a:lvl4pPr marL="1371600" marR="0" indent="0" algn="l" rtl="0">
              <a:spcBef>
                <a:spcPts val="0"/>
              </a:spcBef>
              <a:defRPr sz="1800" b="0" i="0" u="none" strike="noStrike" cap="none" baseline="0">
                <a:solidFill>
                  <a:schemeClr val="dk1"/>
                </a:solidFill>
                <a:latin typeface="Georgia"/>
                <a:ea typeface="Georgia"/>
                <a:cs typeface="Georgia"/>
                <a:sym typeface="Georgia"/>
              </a:defRPr>
            </a:lvl4pPr>
            <a:lvl5pPr marL="1828800" marR="0" indent="0" algn="l" rtl="0">
              <a:spcBef>
                <a:spcPts val="0"/>
              </a:spcBef>
              <a:defRPr sz="1800" b="0" i="0" u="none" strike="noStrike" cap="none" baseline="0">
                <a:solidFill>
                  <a:schemeClr val="dk1"/>
                </a:solidFill>
                <a:latin typeface="Georgia"/>
                <a:ea typeface="Georgia"/>
                <a:cs typeface="Georgia"/>
                <a:sym typeface="Georgia"/>
              </a:defRPr>
            </a:lvl5pPr>
            <a:lvl6pPr marL="2286000" marR="0" indent="0" algn="l" rtl="0">
              <a:spcBef>
                <a:spcPts val="0"/>
              </a:spcBef>
              <a:defRPr sz="1800" b="0" i="0" u="none" strike="noStrike" cap="none" baseline="0">
                <a:solidFill>
                  <a:schemeClr val="dk1"/>
                </a:solidFill>
                <a:latin typeface="Georgia"/>
                <a:ea typeface="Georgia"/>
                <a:cs typeface="Georgia"/>
                <a:sym typeface="Georgia"/>
              </a:defRPr>
            </a:lvl6pPr>
            <a:lvl7pPr marL="2743200" marR="0" indent="0" algn="l" rtl="0">
              <a:spcBef>
                <a:spcPts val="0"/>
              </a:spcBef>
              <a:defRPr sz="1800" b="0" i="0" u="none" strike="noStrike" cap="none" baseline="0">
                <a:solidFill>
                  <a:schemeClr val="dk1"/>
                </a:solidFill>
                <a:latin typeface="Georgia"/>
                <a:ea typeface="Georgia"/>
                <a:cs typeface="Georgia"/>
                <a:sym typeface="Georgia"/>
              </a:defRPr>
            </a:lvl7pPr>
            <a:lvl8pPr marL="3200400" marR="0" indent="0" algn="l" rtl="0">
              <a:spcBef>
                <a:spcPts val="0"/>
              </a:spcBef>
              <a:defRPr sz="1800" b="0" i="0" u="none" strike="noStrike" cap="none" baseline="0">
                <a:solidFill>
                  <a:schemeClr val="dk1"/>
                </a:solidFill>
                <a:latin typeface="Georgia"/>
                <a:ea typeface="Georgia"/>
                <a:cs typeface="Georgia"/>
                <a:sym typeface="Georgia"/>
              </a:defRPr>
            </a:lvl8pPr>
            <a:lvl9pPr marL="3657600" marR="0" indent="0" algn="l" rtl="0">
              <a:spcBef>
                <a:spcPts val="0"/>
              </a:spcBef>
              <a:defRPr sz="1800" b="0" i="0" u="none" strike="noStrike" cap="none" baseline="0">
                <a:solidFill>
                  <a:schemeClr val="dk1"/>
                </a:solidFill>
                <a:latin typeface="Georgia"/>
                <a:ea typeface="Georgia"/>
                <a:cs typeface="Georgia"/>
                <a:sym typeface="Georgia"/>
              </a:defRPr>
            </a:lvl9pPr>
          </a:lstStyle>
          <a:p>
            <a:endParaRPr/>
          </a:p>
        </p:txBody>
      </p:sp>
      <p:sp>
        <p:nvSpPr>
          <p:cNvPr id="86" name="Shape 86"/>
          <p:cNvSpPr/>
          <p:nvPr/>
        </p:nvSpPr>
        <p:spPr>
          <a:xfrm>
            <a:off x="345439" y="2942601"/>
            <a:ext cx="7147931" cy="2463799"/>
          </a:xfrm>
          <a:prstGeom prst="rect">
            <a:avLst/>
          </a:prstGeom>
          <a:solidFill>
            <a:srgbClr val="FFFFFF">
              <a:alpha val="82745"/>
            </a:srgbClr>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87" name="Shape 87"/>
          <p:cNvSpPr/>
          <p:nvPr/>
        </p:nvSpPr>
        <p:spPr>
          <a:xfrm>
            <a:off x="7572652" y="2944633"/>
            <a:ext cx="1190347" cy="2459736"/>
          </a:xfrm>
          <a:prstGeom prst="rect">
            <a:avLst/>
          </a:prstGeom>
          <a:solidFill>
            <a:srgbClr val="FFFFFF">
              <a:alpha val="82745"/>
            </a:srgbClr>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88" name="Shape 88"/>
          <p:cNvSpPr/>
          <p:nvPr/>
        </p:nvSpPr>
        <p:spPr>
          <a:xfrm>
            <a:off x="7712714" y="3136658"/>
            <a:ext cx="910223" cy="2075688"/>
          </a:xfrm>
          <a:prstGeom prst="rect">
            <a:avLst/>
          </a:prstGeom>
          <a:solidFill>
            <a:schemeClr val="accent3">
              <a:alpha val="69803"/>
            </a:schemeClr>
          </a:solidFill>
          <a:ln w="9525" cap="flat" cmpd="sng">
            <a:solidFill>
              <a:srgbClr val="AE9638"/>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89" name="Shape 89"/>
          <p:cNvSpPr/>
          <p:nvPr/>
        </p:nvSpPr>
        <p:spPr>
          <a:xfrm>
            <a:off x="445483" y="3055621"/>
            <a:ext cx="6947844" cy="2245359"/>
          </a:xfrm>
          <a:prstGeom prst="rect">
            <a:avLst/>
          </a:prstGeom>
          <a:solidFill>
            <a:srgbClr val="FFFFFF"/>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90" name="Shape 90"/>
          <p:cNvSpPr txBox="1">
            <a:spLocks noGrp="1"/>
          </p:cNvSpPr>
          <p:nvPr>
            <p:ph type="sldNum" idx="12"/>
          </p:nvPr>
        </p:nvSpPr>
        <p:spPr>
          <a:xfrm>
            <a:off x="7786825" y="4625267"/>
            <a:ext cx="762000" cy="457200"/>
          </a:xfrm>
          <a:prstGeom prst="rect">
            <a:avLst/>
          </a:prstGeom>
          <a:noFill/>
          <a:ln>
            <a:noFill/>
          </a:ln>
        </p:spPr>
        <p:txBody>
          <a:bodyPr lIns="91425" tIns="45700" rIns="91425" bIns="45700" anchor="ctr" anchorCtr="0">
            <a:noAutofit/>
          </a:bodyPr>
          <a:lstStyle/>
          <a:p>
            <a:pPr marL="0" marR="0" lvl="0" indent="0" algn="ctr" rtl="0">
              <a:spcBef>
                <a:spcPts val="0"/>
              </a:spcBef>
              <a:buSzPct val="25000"/>
              <a:buNone/>
            </a:pPr>
            <a:fld id="{00000000-1234-1234-1234-123412341234}" type="slidenum">
              <a:rPr lang="en-US" sz="2800" b="0" i="0" u="none" strike="noStrike" cap="none" baseline="0">
                <a:solidFill>
                  <a:srgbClr val="746425"/>
                </a:solidFill>
                <a:latin typeface="Georgia"/>
                <a:ea typeface="Georgia"/>
                <a:cs typeface="Georgia"/>
                <a:sym typeface="Georgia"/>
              </a:rPr>
              <a:t>‹#›</a:t>
            </a:fld>
            <a:endParaRPr lang="en-US" sz="2800" b="0" i="0" u="none" strike="noStrike" cap="none" baseline="0">
              <a:solidFill>
                <a:srgbClr val="746425"/>
              </a:solidFill>
              <a:latin typeface="Georgia"/>
              <a:ea typeface="Georgia"/>
              <a:cs typeface="Georgia"/>
              <a:sym typeface="Georgia"/>
            </a:endParaRPr>
          </a:p>
        </p:txBody>
      </p:sp>
      <p:sp>
        <p:nvSpPr>
          <p:cNvPr id="91" name="Shape 91"/>
          <p:cNvSpPr/>
          <p:nvPr/>
        </p:nvSpPr>
        <p:spPr>
          <a:xfrm>
            <a:off x="541822" y="4559276"/>
            <a:ext cx="6755166" cy="664366"/>
          </a:xfrm>
          <a:prstGeom prst="rect">
            <a:avLst/>
          </a:prstGeom>
          <a:solidFill>
            <a:schemeClr val="accent1"/>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92" name="Shape 92"/>
          <p:cNvSpPr/>
          <p:nvPr/>
        </p:nvSpPr>
        <p:spPr>
          <a:xfrm>
            <a:off x="538970" y="3139440"/>
            <a:ext cx="6760868" cy="2077719"/>
          </a:xfrm>
          <a:prstGeom prst="rect">
            <a:avLst/>
          </a:prstGeom>
          <a:noFill/>
          <a:ln w="9525" cap="flat" cmpd="dbl">
            <a:solidFill>
              <a:srgbClr val="AE9638"/>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93" name="Shape 93"/>
          <p:cNvSpPr txBox="1">
            <a:spLocks noGrp="1"/>
          </p:cNvSpPr>
          <p:nvPr>
            <p:ph type="subTitle" idx="1"/>
          </p:nvPr>
        </p:nvSpPr>
        <p:spPr>
          <a:xfrm>
            <a:off x="642804" y="4648200"/>
            <a:ext cx="6553200" cy="457200"/>
          </a:xfrm>
          <a:prstGeom prst="rect">
            <a:avLst/>
          </a:prstGeom>
          <a:noFill/>
          <a:ln>
            <a:noFill/>
          </a:ln>
        </p:spPr>
        <p:txBody>
          <a:bodyPr lIns="91425" tIns="91425" rIns="91425" bIns="91425" anchor="t" anchorCtr="0"/>
          <a:lstStyle>
            <a:lvl1pPr marL="0" marR="0" indent="0" algn="ctr" rtl="0">
              <a:spcBef>
                <a:spcPts val="360"/>
              </a:spcBef>
              <a:buClr>
                <a:schemeClr val="accent1"/>
              </a:buClr>
              <a:buFont typeface="Arial"/>
              <a:buNone/>
              <a:defRPr sz="1800" b="0" i="0" u="none" strike="noStrike" cap="none" baseline="0">
                <a:solidFill>
                  <a:srgbClr val="FFFFFF"/>
                </a:solidFill>
                <a:latin typeface="Georgia"/>
                <a:ea typeface="Georgia"/>
                <a:cs typeface="Georgia"/>
                <a:sym typeface="Georgia"/>
              </a:defRPr>
            </a:lvl1pPr>
            <a:lvl2pPr marL="457200" marR="0" indent="0" algn="ctr" rtl="0">
              <a:spcBef>
                <a:spcPts val="400"/>
              </a:spcBef>
              <a:buClr>
                <a:schemeClr val="accent2"/>
              </a:buClr>
              <a:buFont typeface="Arial"/>
              <a:buNone/>
              <a:defRPr sz="2000" b="0" i="0" u="none" strike="noStrike" cap="none" baseline="0">
                <a:solidFill>
                  <a:srgbClr val="888888"/>
                </a:solidFill>
                <a:latin typeface="Georgia"/>
                <a:ea typeface="Georgia"/>
                <a:cs typeface="Georgia"/>
                <a:sym typeface="Georgia"/>
              </a:defRPr>
            </a:lvl2pPr>
            <a:lvl3pPr marL="914400" marR="0" indent="0" algn="ctr" rtl="0">
              <a:spcBef>
                <a:spcPts val="360"/>
              </a:spcBef>
              <a:buClr>
                <a:schemeClr val="accent3"/>
              </a:buClr>
              <a:buFont typeface="Arial"/>
              <a:buNone/>
              <a:defRPr sz="1800" b="0" i="0" u="none" strike="noStrike" cap="none" baseline="0">
                <a:solidFill>
                  <a:srgbClr val="888888"/>
                </a:solidFill>
                <a:latin typeface="Georgia"/>
                <a:ea typeface="Georgia"/>
                <a:cs typeface="Georgia"/>
                <a:sym typeface="Georgia"/>
              </a:defRPr>
            </a:lvl3pPr>
            <a:lvl4pPr marL="1371600" marR="0" indent="0" algn="ctr" rtl="0">
              <a:spcBef>
                <a:spcPts val="320"/>
              </a:spcBef>
              <a:buClr>
                <a:schemeClr val="accent4"/>
              </a:buClr>
              <a:buFont typeface="Arial"/>
              <a:buNone/>
              <a:defRPr sz="1600" b="0" i="0" u="none" strike="noStrike" cap="none" baseline="0">
                <a:solidFill>
                  <a:srgbClr val="888888"/>
                </a:solidFill>
                <a:latin typeface="Georgia"/>
                <a:ea typeface="Georgia"/>
                <a:cs typeface="Georgia"/>
                <a:sym typeface="Georgia"/>
              </a:defRPr>
            </a:lvl4pPr>
            <a:lvl5pPr marL="1828800" marR="0" indent="0" algn="ctr" rtl="0">
              <a:spcBef>
                <a:spcPts val="320"/>
              </a:spcBef>
              <a:buClr>
                <a:schemeClr val="accent5"/>
              </a:buClr>
              <a:buFont typeface="Arial"/>
              <a:buNone/>
              <a:defRPr sz="1600" b="0" i="0" u="none" strike="noStrike" cap="none" baseline="0">
                <a:solidFill>
                  <a:srgbClr val="888888"/>
                </a:solidFill>
                <a:latin typeface="Georgia"/>
                <a:ea typeface="Georgia"/>
                <a:cs typeface="Georgia"/>
                <a:sym typeface="Georgia"/>
              </a:defRPr>
            </a:lvl5pPr>
            <a:lvl6pPr marL="2286000" marR="0" indent="0" algn="ctr" rtl="0">
              <a:spcBef>
                <a:spcPts val="280"/>
              </a:spcBef>
              <a:buClr>
                <a:schemeClr val="accent1"/>
              </a:buClr>
              <a:buFont typeface="Arial"/>
              <a:buNone/>
              <a:defRPr sz="1400" b="0" i="0" u="none" strike="noStrike" cap="none" baseline="0">
                <a:solidFill>
                  <a:srgbClr val="888888"/>
                </a:solidFill>
                <a:latin typeface="Georgia"/>
                <a:ea typeface="Georgia"/>
                <a:cs typeface="Georgia"/>
                <a:sym typeface="Georgia"/>
              </a:defRPr>
            </a:lvl6pPr>
            <a:lvl7pPr marL="2743200" marR="0" indent="0" algn="ctr" rtl="0">
              <a:spcBef>
                <a:spcPts val="280"/>
              </a:spcBef>
              <a:buClr>
                <a:schemeClr val="accent2"/>
              </a:buClr>
              <a:buFont typeface="Arial"/>
              <a:buNone/>
              <a:defRPr sz="1400" b="0" i="0" u="none" strike="noStrike" cap="none" baseline="0">
                <a:solidFill>
                  <a:srgbClr val="888888"/>
                </a:solidFill>
                <a:latin typeface="Georgia"/>
                <a:ea typeface="Georgia"/>
                <a:cs typeface="Georgia"/>
                <a:sym typeface="Georgia"/>
              </a:defRPr>
            </a:lvl7pPr>
            <a:lvl8pPr marL="3200400" marR="0" indent="0" algn="ctr" rtl="0">
              <a:spcBef>
                <a:spcPts val="280"/>
              </a:spcBef>
              <a:buClr>
                <a:schemeClr val="accent3"/>
              </a:buClr>
              <a:buFont typeface="Arial"/>
              <a:buNone/>
              <a:defRPr sz="1400" b="0" i="0" u="none" strike="noStrike" cap="none" baseline="0">
                <a:solidFill>
                  <a:srgbClr val="888888"/>
                </a:solidFill>
                <a:latin typeface="Georgia"/>
                <a:ea typeface="Georgia"/>
                <a:cs typeface="Georgia"/>
                <a:sym typeface="Georgia"/>
              </a:defRPr>
            </a:lvl8pPr>
            <a:lvl9pPr marL="3657600" marR="0" indent="0" algn="ctr" rtl="0">
              <a:spcBef>
                <a:spcPts val="280"/>
              </a:spcBef>
              <a:buClr>
                <a:schemeClr val="accent4"/>
              </a:buClr>
              <a:buFont typeface="Arial"/>
              <a:buNone/>
              <a:defRPr sz="1400" b="0" i="0" u="none" strike="noStrike" cap="none" baseline="0">
                <a:solidFill>
                  <a:srgbClr val="888888"/>
                </a:solidFill>
                <a:latin typeface="Georgia"/>
                <a:ea typeface="Georgia"/>
                <a:cs typeface="Georgia"/>
                <a:sym typeface="Georgia"/>
              </a:defRPr>
            </a:lvl9pPr>
          </a:lstStyle>
          <a:p>
            <a:endParaRPr/>
          </a:p>
        </p:txBody>
      </p:sp>
      <p:sp>
        <p:nvSpPr>
          <p:cNvPr id="94" name="Shape 94"/>
          <p:cNvSpPr txBox="1">
            <a:spLocks noGrp="1"/>
          </p:cNvSpPr>
          <p:nvPr>
            <p:ph type="ctrTitle"/>
          </p:nvPr>
        </p:nvSpPr>
        <p:spPr>
          <a:xfrm>
            <a:off x="604704" y="3227033"/>
            <a:ext cx="6629400" cy="1219200"/>
          </a:xfrm>
          <a:prstGeom prst="rect">
            <a:avLst/>
          </a:prstGeom>
          <a:noFill/>
          <a:ln>
            <a:noFill/>
          </a:ln>
        </p:spPr>
        <p:txBody>
          <a:bodyPr lIns="91425" tIns="91425" rIns="91425" bIns="91425" anchor="b" anchorCtr="0"/>
          <a:lstStyle>
            <a:lvl1pPr marL="0" marR="0" indent="0" algn="ctr" rtl="0">
              <a:lnSpc>
                <a:spcPct val="100000"/>
              </a:lnSpc>
              <a:spcBef>
                <a:spcPts val="0"/>
              </a:spcBef>
              <a:spcAft>
                <a:spcPts val="0"/>
              </a:spcAft>
              <a:buClr>
                <a:srgbClr val="746425"/>
              </a:buClr>
              <a:buFont typeface="Georgia"/>
              <a:buNone/>
              <a:defRPr sz="4000" b="0" i="0" u="none" strike="noStrike" cap="none" baseline="0">
                <a:solidFill>
                  <a:srgbClr val="746425"/>
                </a:solidFill>
                <a:latin typeface="Georgia"/>
                <a:ea typeface="Georgia"/>
                <a:cs typeface="Georgia"/>
                <a:sym typeface="Georgia"/>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pic>
        <p:nvPicPr>
          <p:cNvPr id="95" name="Shape 95"/>
          <p:cNvPicPr preferRelativeResize="0"/>
          <p:nvPr/>
        </p:nvPicPr>
        <p:blipFill rotWithShape="1">
          <a:blip r:embed="rId2">
            <a:alphaModFix/>
          </a:blip>
          <a:srcRect/>
          <a:stretch/>
        </p:blipFill>
        <p:spPr>
          <a:xfrm>
            <a:off x="152401" y="281721"/>
            <a:ext cx="1524000" cy="1470878"/>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1_Section Header">
    <p:bg>
      <p:bgPr>
        <a:solidFill>
          <a:srgbClr val="949398"/>
        </a:solidFill>
        <a:effectLst/>
      </p:bgPr>
    </p:bg>
    <p:spTree>
      <p:nvGrpSpPr>
        <p:cNvPr id="1" name="Shape 96"/>
        <p:cNvGrpSpPr/>
        <p:nvPr/>
      </p:nvGrpSpPr>
      <p:grpSpPr>
        <a:xfrm>
          <a:off x="0" y="0"/>
          <a:ext cx="0" cy="0"/>
          <a:chOff x="0" y="0"/>
          <a:chExt cx="0" cy="0"/>
        </a:xfrm>
      </p:grpSpPr>
      <p:sp>
        <p:nvSpPr>
          <p:cNvPr id="97" name="Shape 97"/>
          <p:cNvSpPr/>
          <p:nvPr/>
        </p:nvSpPr>
        <p:spPr>
          <a:xfrm>
            <a:off x="0" y="0"/>
            <a:ext cx="9144000" cy="6858000"/>
          </a:xfrm>
          <a:prstGeom prst="rect">
            <a:avLst/>
          </a:prstGeom>
          <a:solidFill>
            <a:srgbClr val="FFFFFF"/>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98" name="Shape 98"/>
          <p:cNvSpPr/>
          <p:nvPr/>
        </p:nvSpPr>
        <p:spPr>
          <a:xfrm>
            <a:off x="91440" y="101600"/>
            <a:ext cx="8961120" cy="6664959"/>
          </a:xfrm>
          <a:prstGeom prst="roundRect">
            <a:avLst>
              <a:gd name="adj" fmla="val 1735"/>
            </a:avLst>
          </a:prstGeom>
          <a:solidFill>
            <a:srgbClr val="949398"/>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99" name="Shape 99"/>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chemeClr val="lt2"/>
                </a:solidFill>
                <a:latin typeface="Georgia"/>
                <a:ea typeface="Georgia"/>
                <a:cs typeface="Georgia"/>
                <a:sym typeface="Georgia"/>
              </a:defRPr>
            </a:lvl1pPr>
            <a:lvl2pPr marL="457200" marR="0" indent="0" algn="l" rtl="0">
              <a:spcBef>
                <a:spcPts val="0"/>
              </a:spcBef>
              <a:defRPr sz="1800" b="0" i="0" u="none" strike="noStrike" cap="none" baseline="0">
                <a:solidFill>
                  <a:schemeClr val="lt1"/>
                </a:solidFill>
                <a:latin typeface="Georgia"/>
                <a:ea typeface="Georgia"/>
                <a:cs typeface="Georgia"/>
                <a:sym typeface="Georgia"/>
              </a:defRPr>
            </a:lvl2pPr>
            <a:lvl3pPr marL="914400" marR="0" indent="0" algn="l" rtl="0">
              <a:spcBef>
                <a:spcPts val="0"/>
              </a:spcBef>
              <a:defRPr sz="1800" b="0" i="0" u="none" strike="noStrike" cap="none" baseline="0">
                <a:solidFill>
                  <a:schemeClr val="lt1"/>
                </a:solidFill>
                <a:latin typeface="Georgia"/>
                <a:ea typeface="Georgia"/>
                <a:cs typeface="Georgia"/>
                <a:sym typeface="Georgia"/>
              </a:defRPr>
            </a:lvl3pPr>
            <a:lvl4pPr marL="1371600" marR="0" indent="0" algn="l" rtl="0">
              <a:spcBef>
                <a:spcPts val="0"/>
              </a:spcBef>
              <a:defRPr sz="1800" b="0" i="0" u="none" strike="noStrike" cap="none" baseline="0">
                <a:solidFill>
                  <a:schemeClr val="lt1"/>
                </a:solidFill>
                <a:latin typeface="Georgia"/>
                <a:ea typeface="Georgia"/>
                <a:cs typeface="Georgia"/>
                <a:sym typeface="Georgia"/>
              </a:defRPr>
            </a:lvl4pPr>
            <a:lvl5pPr marL="1828800" marR="0" indent="0" algn="l" rtl="0">
              <a:spcBef>
                <a:spcPts val="0"/>
              </a:spcBef>
              <a:defRPr sz="1800" b="0" i="0" u="none" strike="noStrike" cap="none" baseline="0">
                <a:solidFill>
                  <a:schemeClr val="lt1"/>
                </a:solidFill>
                <a:latin typeface="Georgia"/>
                <a:ea typeface="Georgia"/>
                <a:cs typeface="Georgia"/>
                <a:sym typeface="Georgia"/>
              </a:defRPr>
            </a:lvl5pPr>
            <a:lvl6pPr marL="2286000" marR="0" indent="0" algn="l" rtl="0">
              <a:spcBef>
                <a:spcPts val="0"/>
              </a:spcBef>
              <a:defRPr sz="1800" b="0" i="0" u="none" strike="noStrike" cap="none" baseline="0">
                <a:solidFill>
                  <a:schemeClr val="lt1"/>
                </a:solidFill>
                <a:latin typeface="Georgia"/>
                <a:ea typeface="Georgia"/>
                <a:cs typeface="Georgia"/>
                <a:sym typeface="Georgia"/>
              </a:defRPr>
            </a:lvl6pPr>
            <a:lvl7pPr marL="2743200" marR="0" indent="0" algn="l" rtl="0">
              <a:spcBef>
                <a:spcPts val="0"/>
              </a:spcBef>
              <a:defRPr sz="1800" b="0" i="0" u="none" strike="noStrike" cap="none" baseline="0">
                <a:solidFill>
                  <a:schemeClr val="lt1"/>
                </a:solidFill>
                <a:latin typeface="Georgia"/>
                <a:ea typeface="Georgia"/>
                <a:cs typeface="Georgia"/>
                <a:sym typeface="Georgia"/>
              </a:defRPr>
            </a:lvl7pPr>
            <a:lvl8pPr marL="3200400" marR="0" indent="0" algn="l" rtl="0">
              <a:spcBef>
                <a:spcPts val="0"/>
              </a:spcBef>
              <a:defRPr sz="1800" b="0" i="0" u="none" strike="noStrike" cap="none" baseline="0">
                <a:solidFill>
                  <a:schemeClr val="lt1"/>
                </a:solidFill>
                <a:latin typeface="Georgia"/>
                <a:ea typeface="Georgia"/>
                <a:cs typeface="Georgia"/>
                <a:sym typeface="Georgia"/>
              </a:defRPr>
            </a:lvl8pPr>
            <a:lvl9pPr marL="3657600" marR="0" indent="0" algn="l" rtl="0">
              <a:spcBef>
                <a:spcPts val="0"/>
              </a:spcBef>
              <a:defRPr sz="1800" b="0" i="0" u="none" strike="noStrike" cap="none" baseline="0">
                <a:solidFill>
                  <a:schemeClr val="lt1"/>
                </a:solidFill>
                <a:latin typeface="Georgia"/>
                <a:ea typeface="Georgia"/>
                <a:cs typeface="Georgia"/>
                <a:sym typeface="Georgia"/>
              </a:defRPr>
            </a:lvl9pPr>
          </a:lstStyle>
          <a:p>
            <a:endParaRPr/>
          </a:p>
        </p:txBody>
      </p:sp>
      <p:sp>
        <p:nvSpPr>
          <p:cNvPr id="100" name="Shape 100"/>
          <p:cNvSpPr/>
          <p:nvPr/>
        </p:nvSpPr>
        <p:spPr>
          <a:xfrm>
            <a:off x="451975" y="2946400"/>
            <a:ext cx="8265159" cy="2463799"/>
          </a:xfrm>
          <a:prstGeom prst="rect">
            <a:avLst/>
          </a:prstGeom>
          <a:solidFill>
            <a:srgbClr val="FFFFFF">
              <a:alpha val="82745"/>
            </a:srgbClr>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101" name="Shape 101"/>
          <p:cNvSpPr/>
          <p:nvPr/>
        </p:nvSpPr>
        <p:spPr>
          <a:xfrm>
            <a:off x="567656" y="3048000"/>
            <a:ext cx="8033799" cy="2245359"/>
          </a:xfrm>
          <a:prstGeom prst="rect">
            <a:avLst/>
          </a:prstGeom>
          <a:solidFill>
            <a:srgbClr val="FFFFFF"/>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102" name="Shape 102"/>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chemeClr val="lt2"/>
                </a:solidFill>
                <a:latin typeface="Georgia"/>
                <a:ea typeface="Georgia"/>
                <a:cs typeface="Georgia"/>
                <a:sym typeface="Georgia"/>
              </a:defRPr>
            </a:lvl1pPr>
            <a:lvl2pPr marL="457200" marR="0" indent="0" algn="l" rtl="0">
              <a:spcBef>
                <a:spcPts val="0"/>
              </a:spcBef>
              <a:defRPr sz="1800" b="0" i="0" u="none" strike="noStrike" cap="none" baseline="0">
                <a:solidFill>
                  <a:schemeClr val="lt1"/>
                </a:solidFill>
                <a:latin typeface="Georgia"/>
                <a:ea typeface="Georgia"/>
                <a:cs typeface="Georgia"/>
                <a:sym typeface="Georgia"/>
              </a:defRPr>
            </a:lvl2pPr>
            <a:lvl3pPr marL="914400" marR="0" indent="0" algn="l" rtl="0">
              <a:spcBef>
                <a:spcPts val="0"/>
              </a:spcBef>
              <a:defRPr sz="1800" b="0" i="0" u="none" strike="noStrike" cap="none" baseline="0">
                <a:solidFill>
                  <a:schemeClr val="lt1"/>
                </a:solidFill>
                <a:latin typeface="Georgia"/>
                <a:ea typeface="Georgia"/>
                <a:cs typeface="Georgia"/>
                <a:sym typeface="Georgia"/>
              </a:defRPr>
            </a:lvl3pPr>
            <a:lvl4pPr marL="1371600" marR="0" indent="0" algn="l" rtl="0">
              <a:spcBef>
                <a:spcPts val="0"/>
              </a:spcBef>
              <a:defRPr sz="1800" b="0" i="0" u="none" strike="noStrike" cap="none" baseline="0">
                <a:solidFill>
                  <a:schemeClr val="lt1"/>
                </a:solidFill>
                <a:latin typeface="Georgia"/>
                <a:ea typeface="Georgia"/>
                <a:cs typeface="Georgia"/>
                <a:sym typeface="Georgia"/>
              </a:defRPr>
            </a:lvl4pPr>
            <a:lvl5pPr marL="1828800" marR="0" indent="0" algn="l" rtl="0">
              <a:spcBef>
                <a:spcPts val="0"/>
              </a:spcBef>
              <a:defRPr sz="1800" b="0" i="0" u="none" strike="noStrike" cap="none" baseline="0">
                <a:solidFill>
                  <a:schemeClr val="lt1"/>
                </a:solidFill>
                <a:latin typeface="Georgia"/>
                <a:ea typeface="Georgia"/>
                <a:cs typeface="Georgia"/>
                <a:sym typeface="Georgia"/>
              </a:defRPr>
            </a:lvl5pPr>
            <a:lvl6pPr marL="2286000" marR="0" indent="0" algn="l" rtl="0">
              <a:spcBef>
                <a:spcPts val="0"/>
              </a:spcBef>
              <a:defRPr sz="1800" b="0" i="0" u="none" strike="noStrike" cap="none" baseline="0">
                <a:solidFill>
                  <a:schemeClr val="lt1"/>
                </a:solidFill>
                <a:latin typeface="Georgia"/>
                <a:ea typeface="Georgia"/>
                <a:cs typeface="Georgia"/>
                <a:sym typeface="Georgia"/>
              </a:defRPr>
            </a:lvl6pPr>
            <a:lvl7pPr marL="2743200" marR="0" indent="0" algn="l" rtl="0">
              <a:spcBef>
                <a:spcPts val="0"/>
              </a:spcBef>
              <a:defRPr sz="1800" b="0" i="0" u="none" strike="noStrike" cap="none" baseline="0">
                <a:solidFill>
                  <a:schemeClr val="lt1"/>
                </a:solidFill>
                <a:latin typeface="Georgia"/>
                <a:ea typeface="Georgia"/>
                <a:cs typeface="Georgia"/>
                <a:sym typeface="Georgia"/>
              </a:defRPr>
            </a:lvl7pPr>
            <a:lvl8pPr marL="3200400" marR="0" indent="0" algn="l" rtl="0">
              <a:spcBef>
                <a:spcPts val="0"/>
              </a:spcBef>
              <a:defRPr sz="1800" b="0" i="0" u="none" strike="noStrike" cap="none" baseline="0">
                <a:solidFill>
                  <a:schemeClr val="lt1"/>
                </a:solidFill>
                <a:latin typeface="Georgia"/>
                <a:ea typeface="Georgia"/>
                <a:cs typeface="Georgia"/>
                <a:sym typeface="Georgia"/>
              </a:defRPr>
            </a:lvl8pPr>
            <a:lvl9pPr marL="3657600" marR="0" indent="0" algn="l" rtl="0">
              <a:spcBef>
                <a:spcPts val="0"/>
              </a:spcBef>
              <a:defRPr sz="1800" b="0" i="0" u="none" strike="noStrike" cap="none" baseline="0">
                <a:solidFill>
                  <a:schemeClr val="lt1"/>
                </a:solidFill>
                <a:latin typeface="Georgia"/>
                <a:ea typeface="Georgia"/>
                <a:cs typeface="Georgia"/>
                <a:sym typeface="Georgia"/>
              </a:defRPr>
            </a:lvl9pPr>
          </a:lstStyle>
          <a:p>
            <a:endParaRPr/>
          </a:p>
        </p:txBody>
      </p:sp>
      <p:sp>
        <p:nvSpPr>
          <p:cNvPr id="103" name="Shape 103"/>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chemeClr val="lt2"/>
                </a:solidFill>
                <a:latin typeface="Georgia"/>
                <a:ea typeface="Georgia"/>
                <a:cs typeface="Georgia"/>
                <a:sym typeface="Georgia"/>
              </a:rPr>
              <a:t>‹#›</a:t>
            </a:fld>
            <a:endParaRPr lang="en-US" sz="1200" b="0" i="0" u="none" strike="noStrike" cap="none" baseline="0">
              <a:solidFill>
                <a:schemeClr val="lt2"/>
              </a:solidFill>
              <a:latin typeface="Georgia"/>
              <a:ea typeface="Georgia"/>
              <a:cs typeface="Georgia"/>
              <a:sym typeface="Georgia"/>
            </a:endParaRPr>
          </a:p>
        </p:txBody>
      </p:sp>
      <p:sp>
        <p:nvSpPr>
          <p:cNvPr id="104" name="Shape 104"/>
          <p:cNvSpPr txBox="1">
            <a:spLocks noGrp="1"/>
          </p:cNvSpPr>
          <p:nvPr>
            <p:ph type="title"/>
          </p:nvPr>
        </p:nvSpPr>
        <p:spPr>
          <a:xfrm>
            <a:off x="736456" y="3200399"/>
            <a:ext cx="7696199" cy="1295401"/>
          </a:xfrm>
          <a:prstGeom prst="rect">
            <a:avLst/>
          </a:prstGeom>
          <a:noFill/>
          <a:ln>
            <a:noFill/>
          </a:ln>
        </p:spPr>
        <p:txBody>
          <a:bodyPr lIns="91425" tIns="91425" rIns="91425" bIns="91425" anchor="b" anchorCtr="0"/>
          <a:lstStyle>
            <a:lvl1pPr algn="ctr" rtl="0">
              <a:spcBef>
                <a:spcPts val="0"/>
              </a:spcBef>
              <a:buClr>
                <a:srgbClr val="746425"/>
              </a:buClr>
              <a:buFont typeface="Georgia"/>
              <a:buNone/>
              <a:defRPr sz="4000" cap="none" baseline="0">
                <a:solidFill>
                  <a:srgbClr val="746425"/>
                </a:solidFill>
                <a:latin typeface="Georgia"/>
                <a:ea typeface="Georgia"/>
                <a:cs typeface="Georgia"/>
                <a:sym typeface="Georgia"/>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05" name="Shape 105"/>
          <p:cNvSpPr/>
          <p:nvPr/>
        </p:nvSpPr>
        <p:spPr>
          <a:xfrm>
            <a:off x="675495" y="4541519"/>
            <a:ext cx="7818120" cy="664366"/>
          </a:xfrm>
          <a:prstGeom prst="rect">
            <a:avLst/>
          </a:prstGeom>
          <a:solidFill>
            <a:schemeClr val="accent1"/>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106" name="Shape 106"/>
          <p:cNvSpPr txBox="1">
            <a:spLocks noGrp="1"/>
          </p:cNvSpPr>
          <p:nvPr>
            <p:ph type="body" idx="1"/>
          </p:nvPr>
        </p:nvSpPr>
        <p:spPr>
          <a:xfrm>
            <a:off x="736456" y="4607510"/>
            <a:ext cx="7696199" cy="523782"/>
          </a:xfrm>
          <a:prstGeom prst="rect">
            <a:avLst/>
          </a:prstGeom>
          <a:noFill/>
          <a:ln>
            <a:noFill/>
          </a:ln>
        </p:spPr>
        <p:txBody>
          <a:bodyPr lIns="91425" tIns="91425" rIns="91425" bIns="91425" anchor="ctr" anchorCtr="0"/>
          <a:lstStyle>
            <a:lvl1pPr marL="0" indent="0" algn="ctr" rtl="0">
              <a:spcBef>
                <a:spcPts val="0"/>
              </a:spcBef>
              <a:buClr>
                <a:srgbClr val="FFFFFF"/>
              </a:buClr>
              <a:buFont typeface="Georgia"/>
              <a:buNone/>
              <a:defRPr sz="2000" cap="none" baseline="0">
                <a:solidFill>
                  <a:srgbClr val="FFFFFF"/>
                </a:solidFill>
              </a:defRPr>
            </a:lvl1pPr>
            <a:lvl2pPr marL="457200" indent="0" rtl="0">
              <a:spcBef>
                <a:spcPts val="0"/>
              </a:spcBef>
              <a:buClr>
                <a:schemeClr val="lt1"/>
              </a:buClr>
              <a:buFont typeface="Georgia"/>
              <a:buNone/>
              <a:defRPr sz="1800">
                <a:solidFill>
                  <a:schemeClr val="lt1"/>
                </a:solidFill>
              </a:defRPr>
            </a:lvl2pPr>
            <a:lvl3pPr marL="914400" indent="0" rtl="0">
              <a:spcBef>
                <a:spcPts val="0"/>
              </a:spcBef>
              <a:buClr>
                <a:schemeClr val="lt1"/>
              </a:buClr>
              <a:buFont typeface="Georgia"/>
              <a:buNone/>
              <a:defRPr sz="1600">
                <a:solidFill>
                  <a:schemeClr val="lt1"/>
                </a:solidFill>
              </a:defRPr>
            </a:lvl3pPr>
            <a:lvl4pPr marL="1371600" indent="0" rtl="0">
              <a:spcBef>
                <a:spcPts val="0"/>
              </a:spcBef>
              <a:buClr>
                <a:schemeClr val="lt1"/>
              </a:buClr>
              <a:buFont typeface="Georgia"/>
              <a:buNone/>
              <a:defRPr sz="1400">
                <a:solidFill>
                  <a:schemeClr val="lt1"/>
                </a:solidFill>
              </a:defRPr>
            </a:lvl4pPr>
            <a:lvl5pPr marL="1828800" indent="0" rtl="0">
              <a:spcBef>
                <a:spcPts val="0"/>
              </a:spcBef>
              <a:buClr>
                <a:schemeClr val="lt1"/>
              </a:buClr>
              <a:buFont typeface="Georgia"/>
              <a:buNone/>
              <a:defRPr sz="1400">
                <a:solidFill>
                  <a:schemeClr val="lt1"/>
                </a:solidFill>
              </a:defRPr>
            </a:lvl5pPr>
            <a:lvl6pPr marL="2286000" indent="0" rtl="0">
              <a:spcBef>
                <a:spcPts val="0"/>
              </a:spcBef>
              <a:buClr>
                <a:schemeClr val="lt1"/>
              </a:buClr>
              <a:buFont typeface="Georgia"/>
              <a:buNone/>
              <a:defRPr sz="1400">
                <a:solidFill>
                  <a:schemeClr val="lt1"/>
                </a:solidFill>
              </a:defRPr>
            </a:lvl6pPr>
            <a:lvl7pPr marL="2743200" indent="0" rtl="0">
              <a:spcBef>
                <a:spcPts val="0"/>
              </a:spcBef>
              <a:buClr>
                <a:schemeClr val="lt1"/>
              </a:buClr>
              <a:buFont typeface="Georgia"/>
              <a:buNone/>
              <a:defRPr sz="1400">
                <a:solidFill>
                  <a:schemeClr val="lt1"/>
                </a:solidFill>
              </a:defRPr>
            </a:lvl7pPr>
            <a:lvl8pPr marL="3200400" indent="0" rtl="0">
              <a:spcBef>
                <a:spcPts val="0"/>
              </a:spcBef>
              <a:buClr>
                <a:schemeClr val="lt1"/>
              </a:buClr>
              <a:buFont typeface="Georgia"/>
              <a:buNone/>
              <a:defRPr sz="1400">
                <a:solidFill>
                  <a:schemeClr val="lt1"/>
                </a:solidFill>
              </a:defRPr>
            </a:lvl8pPr>
            <a:lvl9pPr marL="3657600" indent="0" rtl="0">
              <a:spcBef>
                <a:spcPts val="0"/>
              </a:spcBef>
              <a:buClr>
                <a:schemeClr val="lt1"/>
              </a:buClr>
              <a:buFont typeface="Georgia"/>
              <a:buNone/>
              <a:defRPr sz="1400">
                <a:solidFill>
                  <a:schemeClr val="lt1"/>
                </a:solidFill>
              </a:defRPr>
            </a:lvl9pPr>
          </a:lstStyle>
          <a:p>
            <a:endParaRPr/>
          </a:p>
        </p:txBody>
      </p:sp>
      <p:sp>
        <p:nvSpPr>
          <p:cNvPr id="107" name="Shape 107"/>
          <p:cNvSpPr/>
          <p:nvPr/>
        </p:nvSpPr>
        <p:spPr>
          <a:xfrm>
            <a:off x="675756" y="3124200"/>
            <a:ext cx="7817599" cy="2077719"/>
          </a:xfrm>
          <a:prstGeom prst="rect">
            <a:avLst/>
          </a:prstGeom>
          <a:noFill/>
          <a:ln w="9525" cap="flat" cmpd="dbl">
            <a:solidFill>
              <a:srgbClr val="AE9638"/>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pic>
        <p:nvPicPr>
          <p:cNvPr id="108" name="Shape 108"/>
          <p:cNvPicPr preferRelativeResize="0"/>
          <p:nvPr/>
        </p:nvPicPr>
        <p:blipFill rotWithShape="1">
          <a:blip r:embed="rId2">
            <a:alphaModFix/>
          </a:blip>
          <a:srcRect/>
          <a:stretch/>
        </p:blipFill>
        <p:spPr>
          <a:xfrm>
            <a:off x="152401" y="281721"/>
            <a:ext cx="1524000" cy="1470878"/>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cSld name="Two Content">
    <p:bg>
      <p:bgPr>
        <a:solidFill>
          <a:srgbClr val="D9D2E0"/>
        </a:solidFill>
        <a:effectLst/>
      </p:bgPr>
    </p:bg>
    <p:spTree>
      <p:nvGrpSpPr>
        <p:cNvPr id="1" name="Shape 109"/>
        <p:cNvGrpSpPr/>
        <p:nvPr/>
      </p:nvGrpSpPr>
      <p:grpSpPr>
        <a:xfrm>
          <a:off x="0" y="0"/>
          <a:ext cx="0" cy="0"/>
          <a:chOff x="0" y="0"/>
          <a:chExt cx="0" cy="0"/>
        </a:xfrm>
      </p:grpSpPr>
      <p:sp>
        <p:nvSpPr>
          <p:cNvPr id="110" name="Shape 110"/>
          <p:cNvSpPr/>
          <p:nvPr/>
        </p:nvSpPr>
        <p:spPr>
          <a:xfrm>
            <a:off x="91440" y="101600"/>
            <a:ext cx="8961120" cy="6664959"/>
          </a:xfrm>
          <a:prstGeom prst="roundRect">
            <a:avLst>
              <a:gd name="adj" fmla="val 1735"/>
            </a:avLst>
          </a:prstGeom>
          <a:solidFill>
            <a:srgbClr val="D9D2E0"/>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111" name="Shape 111"/>
          <p:cNvSpPr txBox="1">
            <a:spLocks noGrp="1"/>
          </p:cNvSpPr>
          <p:nvPr>
            <p:ph type="title"/>
          </p:nvPr>
        </p:nvSpPr>
        <p:spPr>
          <a:xfrm>
            <a:off x="1414462" y="408371"/>
            <a:ext cx="6891338" cy="1039426"/>
          </a:xfrm>
          <a:prstGeom prst="rect">
            <a:avLst/>
          </a:prstGeom>
          <a:noFill/>
          <a:ln>
            <a:noFill/>
          </a:ln>
        </p:spPr>
        <p:txBody>
          <a:bodyPr lIns="91425" tIns="91425" rIns="91425" bIns="91425" anchor="ctr" anchorCtr="0"/>
          <a:lstStyle>
            <a:lvl1pPr marL="0" marR="0" indent="0" algn="ctr" rtl="0">
              <a:lnSpc>
                <a:spcPct val="100000"/>
              </a:lnSpc>
              <a:spcBef>
                <a:spcPts val="0"/>
              </a:spcBef>
              <a:spcAft>
                <a:spcPts val="0"/>
              </a:spcAft>
              <a:buClr>
                <a:srgbClr val="AE9638"/>
              </a:buClr>
              <a:buFont typeface="Georgia"/>
              <a:buNone/>
              <a:defRPr sz="1100" cap="none" baseline="0">
                <a:solidFill>
                  <a:srgbClr val="AE9638"/>
                </a:solidFill>
                <a:latin typeface="Georgia"/>
                <a:ea typeface="Georgia"/>
                <a:cs typeface="Georgia"/>
                <a:sym typeface="Georgia"/>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12" name="Shape 112"/>
          <p:cNvSpPr txBox="1">
            <a:spLocks noGrp="1"/>
          </p:cNvSpPr>
          <p:nvPr>
            <p:ph type="body" idx="1"/>
          </p:nvPr>
        </p:nvSpPr>
        <p:spPr>
          <a:xfrm>
            <a:off x="426127" y="1719071"/>
            <a:ext cx="4038599" cy="4407407"/>
          </a:xfrm>
          <a:prstGeom prst="rect">
            <a:avLst/>
          </a:prstGeom>
          <a:noFill/>
          <a:ln>
            <a:noFill/>
          </a:ln>
        </p:spPr>
        <p:txBody>
          <a:bodyPr lIns="91425" tIns="91425" rIns="91425" bIns="91425" anchor="t" anchorCtr="0"/>
          <a:lstStyle>
            <a:lvl1pPr rtl="0">
              <a:spcBef>
                <a:spcPts val="0"/>
              </a:spcBef>
              <a:defRPr sz="2800"/>
            </a:lvl1pPr>
            <a:lvl2pPr rtl="0">
              <a:spcBef>
                <a:spcPts val="0"/>
              </a:spcBef>
              <a:defRPr sz="2400"/>
            </a:lvl2pPr>
            <a:lvl3pPr rtl="0">
              <a:spcBef>
                <a:spcPts val="0"/>
              </a:spcBef>
              <a:defRPr sz="2000"/>
            </a:lvl3pPr>
            <a:lvl4pPr rtl="0">
              <a:spcBef>
                <a:spcPts val="0"/>
              </a:spcBef>
              <a:defRPr sz="1800"/>
            </a:lvl4pPr>
            <a:lvl5pPr rtl="0">
              <a:spcBef>
                <a:spcPts val="0"/>
              </a:spcBef>
              <a:defRPr sz="1800"/>
            </a:lvl5pPr>
            <a:lvl6pPr rtl="0">
              <a:spcBef>
                <a:spcPts val="0"/>
              </a:spcBef>
              <a:defRPr sz="1800"/>
            </a:lvl6pPr>
            <a:lvl7pPr rtl="0">
              <a:spcBef>
                <a:spcPts val="0"/>
              </a:spcBef>
              <a:defRPr sz="1800"/>
            </a:lvl7pPr>
            <a:lvl8pPr rtl="0">
              <a:spcBef>
                <a:spcPts val="0"/>
              </a:spcBef>
              <a:defRPr sz="1800"/>
            </a:lvl8pPr>
            <a:lvl9pPr rtl="0">
              <a:spcBef>
                <a:spcPts val="0"/>
              </a:spcBef>
              <a:defRPr sz="1800"/>
            </a:lvl9pPr>
          </a:lstStyle>
          <a:p>
            <a:endParaRPr/>
          </a:p>
        </p:txBody>
      </p:sp>
      <p:sp>
        <p:nvSpPr>
          <p:cNvPr id="113" name="Shape 113"/>
          <p:cNvSpPr txBox="1">
            <a:spLocks noGrp="1"/>
          </p:cNvSpPr>
          <p:nvPr>
            <p:ph type="body" idx="2"/>
          </p:nvPr>
        </p:nvSpPr>
        <p:spPr>
          <a:xfrm>
            <a:off x="4648200" y="1719071"/>
            <a:ext cx="4038599" cy="4407407"/>
          </a:xfrm>
          <a:prstGeom prst="rect">
            <a:avLst/>
          </a:prstGeom>
          <a:noFill/>
          <a:ln>
            <a:noFill/>
          </a:ln>
        </p:spPr>
        <p:txBody>
          <a:bodyPr lIns="91425" tIns="91425" rIns="91425" bIns="91425" anchor="t" anchorCtr="0"/>
          <a:lstStyle>
            <a:lvl1pPr rtl="0">
              <a:spcBef>
                <a:spcPts val="0"/>
              </a:spcBef>
              <a:defRPr sz="2800"/>
            </a:lvl1pPr>
            <a:lvl2pPr rtl="0">
              <a:spcBef>
                <a:spcPts val="0"/>
              </a:spcBef>
              <a:defRPr sz="2400"/>
            </a:lvl2pPr>
            <a:lvl3pPr rtl="0">
              <a:spcBef>
                <a:spcPts val="0"/>
              </a:spcBef>
              <a:defRPr sz="2000"/>
            </a:lvl3pPr>
            <a:lvl4pPr rtl="0">
              <a:spcBef>
                <a:spcPts val="0"/>
              </a:spcBef>
              <a:defRPr sz="1800"/>
            </a:lvl4pPr>
            <a:lvl5pPr rtl="0">
              <a:spcBef>
                <a:spcPts val="0"/>
              </a:spcBef>
              <a:defRPr sz="1800"/>
            </a:lvl5pPr>
            <a:lvl6pPr rtl="0">
              <a:spcBef>
                <a:spcPts val="0"/>
              </a:spcBef>
              <a:defRPr sz="1800"/>
            </a:lvl6pPr>
            <a:lvl7pPr rtl="0">
              <a:spcBef>
                <a:spcPts val="0"/>
              </a:spcBef>
              <a:defRPr sz="1800"/>
            </a:lvl7pPr>
            <a:lvl8pPr rtl="0">
              <a:spcBef>
                <a:spcPts val="0"/>
              </a:spcBef>
              <a:defRPr sz="1800"/>
            </a:lvl8pPr>
            <a:lvl9pPr rtl="0">
              <a:spcBef>
                <a:spcPts val="0"/>
              </a:spcBef>
              <a:defRPr sz="1800"/>
            </a:lvl9pPr>
          </a:lstStyle>
          <a:p>
            <a:endParaRPr/>
          </a:p>
        </p:txBody>
      </p:sp>
      <p:sp>
        <p:nvSpPr>
          <p:cNvPr id="114" name="Shape 114"/>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chemeClr val="dk2"/>
                </a:solidFill>
                <a:latin typeface="Georgia"/>
                <a:ea typeface="Georgia"/>
                <a:cs typeface="Georgia"/>
                <a:sym typeface="Georgia"/>
              </a:defRPr>
            </a:lvl1pPr>
            <a:lvl2pPr marL="457200" marR="0" indent="0" algn="l" rtl="0">
              <a:spcBef>
                <a:spcPts val="0"/>
              </a:spcBef>
              <a:defRPr sz="1800" b="0" i="0" u="none" strike="noStrike" cap="none" baseline="0">
                <a:solidFill>
                  <a:schemeClr val="dk1"/>
                </a:solidFill>
                <a:latin typeface="Georgia"/>
                <a:ea typeface="Georgia"/>
                <a:cs typeface="Georgia"/>
                <a:sym typeface="Georgia"/>
              </a:defRPr>
            </a:lvl2pPr>
            <a:lvl3pPr marL="914400" marR="0" indent="0" algn="l" rtl="0">
              <a:spcBef>
                <a:spcPts val="0"/>
              </a:spcBef>
              <a:defRPr sz="1800" b="0" i="0" u="none" strike="noStrike" cap="none" baseline="0">
                <a:solidFill>
                  <a:schemeClr val="dk1"/>
                </a:solidFill>
                <a:latin typeface="Georgia"/>
                <a:ea typeface="Georgia"/>
                <a:cs typeface="Georgia"/>
                <a:sym typeface="Georgia"/>
              </a:defRPr>
            </a:lvl3pPr>
            <a:lvl4pPr marL="1371600" marR="0" indent="0" algn="l" rtl="0">
              <a:spcBef>
                <a:spcPts val="0"/>
              </a:spcBef>
              <a:defRPr sz="1800" b="0" i="0" u="none" strike="noStrike" cap="none" baseline="0">
                <a:solidFill>
                  <a:schemeClr val="dk1"/>
                </a:solidFill>
                <a:latin typeface="Georgia"/>
                <a:ea typeface="Georgia"/>
                <a:cs typeface="Georgia"/>
                <a:sym typeface="Georgia"/>
              </a:defRPr>
            </a:lvl4pPr>
            <a:lvl5pPr marL="1828800" marR="0" indent="0" algn="l" rtl="0">
              <a:spcBef>
                <a:spcPts val="0"/>
              </a:spcBef>
              <a:defRPr sz="1800" b="0" i="0" u="none" strike="noStrike" cap="none" baseline="0">
                <a:solidFill>
                  <a:schemeClr val="dk1"/>
                </a:solidFill>
                <a:latin typeface="Georgia"/>
                <a:ea typeface="Georgia"/>
                <a:cs typeface="Georgia"/>
                <a:sym typeface="Georgia"/>
              </a:defRPr>
            </a:lvl5pPr>
            <a:lvl6pPr marL="2286000" marR="0" indent="0" algn="l" rtl="0">
              <a:spcBef>
                <a:spcPts val="0"/>
              </a:spcBef>
              <a:defRPr sz="1800" b="0" i="0" u="none" strike="noStrike" cap="none" baseline="0">
                <a:solidFill>
                  <a:schemeClr val="dk1"/>
                </a:solidFill>
                <a:latin typeface="Georgia"/>
                <a:ea typeface="Georgia"/>
                <a:cs typeface="Georgia"/>
                <a:sym typeface="Georgia"/>
              </a:defRPr>
            </a:lvl6pPr>
            <a:lvl7pPr marL="2743200" marR="0" indent="0" algn="l" rtl="0">
              <a:spcBef>
                <a:spcPts val="0"/>
              </a:spcBef>
              <a:defRPr sz="1800" b="0" i="0" u="none" strike="noStrike" cap="none" baseline="0">
                <a:solidFill>
                  <a:schemeClr val="dk1"/>
                </a:solidFill>
                <a:latin typeface="Georgia"/>
                <a:ea typeface="Georgia"/>
                <a:cs typeface="Georgia"/>
                <a:sym typeface="Georgia"/>
              </a:defRPr>
            </a:lvl7pPr>
            <a:lvl8pPr marL="3200400" marR="0" indent="0" algn="l" rtl="0">
              <a:spcBef>
                <a:spcPts val="0"/>
              </a:spcBef>
              <a:defRPr sz="1800" b="0" i="0" u="none" strike="noStrike" cap="none" baseline="0">
                <a:solidFill>
                  <a:schemeClr val="dk1"/>
                </a:solidFill>
                <a:latin typeface="Georgia"/>
                <a:ea typeface="Georgia"/>
                <a:cs typeface="Georgia"/>
                <a:sym typeface="Georgia"/>
              </a:defRPr>
            </a:lvl8pPr>
            <a:lvl9pPr marL="3657600" marR="0" indent="0" algn="l" rtl="0">
              <a:spcBef>
                <a:spcPts val="0"/>
              </a:spcBef>
              <a:defRPr sz="1800" b="0" i="0" u="none" strike="noStrike" cap="none" baseline="0">
                <a:solidFill>
                  <a:schemeClr val="dk1"/>
                </a:solidFill>
                <a:latin typeface="Georgia"/>
                <a:ea typeface="Georgia"/>
                <a:cs typeface="Georgia"/>
                <a:sym typeface="Georgia"/>
              </a:defRPr>
            </a:lvl9pPr>
          </a:lstStyle>
          <a:p>
            <a:endParaRPr/>
          </a:p>
        </p:txBody>
      </p:sp>
      <p:sp>
        <p:nvSpPr>
          <p:cNvPr id="115" name="Shape 115"/>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chemeClr val="dk2"/>
                </a:solidFill>
                <a:latin typeface="Georgia"/>
                <a:ea typeface="Georgia"/>
                <a:cs typeface="Georgia"/>
                <a:sym typeface="Georgia"/>
              </a:defRPr>
            </a:lvl1pPr>
            <a:lvl2pPr marL="457200" marR="0" indent="0" algn="l" rtl="0">
              <a:spcBef>
                <a:spcPts val="0"/>
              </a:spcBef>
              <a:defRPr sz="1800" b="0" i="0" u="none" strike="noStrike" cap="none" baseline="0">
                <a:solidFill>
                  <a:schemeClr val="dk1"/>
                </a:solidFill>
                <a:latin typeface="Georgia"/>
                <a:ea typeface="Georgia"/>
                <a:cs typeface="Georgia"/>
                <a:sym typeface="Georgia"/>
              </a:defRPr>
            </a:lvl2pPr>
            <a:lvl3pPr marL="914400" marR="0" indent="0" algn="l" rtl="0">
              <a:spcBef>
                <a:spcPts val="0"/>
              </a:spcBef>
              <a:defRPr sz="1800" b="0" i="0" u="none" strike="noStrike" cap="none" baseline="0">
                <a:solidFill>
                  <a:schemeClr val="dk1"/>
                </a:solidFill>
                <a:latin typeface="Georgia"/>
                <a:ea typeface="Georgia"/>
                <a:cs typeface="Georgia"/>
                <a:sym typeface="Georgia"/>
              </a:defRPr>
            </a:lvl3pPr>
            <a:lvl4pPr marL="1371600" marR="0" indent="0" algn="l" rtl="0">
              <a:spcBef>
                <a:spcPts val="0"/>
              </a:spcBef>
              <a:defRPr sz="1800" b="0" i="0" u="none" strike="noStrike" cap="none" baseline="0">
                <a:solidFill>
                  <a:schemeClr val="dk1"/>
                </a:solidFill>
                <a:latin typeface="Georgia"/>
                <a:ea typeface="Georgia"/>
                <a:cs typeface="Georgia"/>
                <a:sym typeface="Georgia"/>
              </a:defRPr>
            </a:lvl4pPr>
            <a:lvl5pPr marL="1828800" marR="0" indent="0" algn="l" rtl="0">
              <a:spcBef>
                <a:spcPts val="0"/>
              </a:spcBef>
              <a:defRPr sz="1800" b="0" i="0" u="none" strike="noStrike" cap="none" baseline="0">
                <a:solidFill>
                  <a:schemeClr val="dk1"/>
                </a:solidFill>
                <a:latin typeface="Georgia"/>
                <a:ea typeface="Georgia"/>
                <a:cs typeface="Georgia"/>
                <a:sym typeface="Georgia"/>
              </a:defRPr>
            </a:lvl5pPr>
            <a:lvl6pPr marL="2286000" marR="0" indent="0" algn="l" rtl="0">
              <a:spcBef>
                <a:spcPts val="0"/>
              </a:spcBef>
              <a:defRPr sz="1800" b="0" i="0" u="none" strike="noStrike" cap="none" baseline="0">
                <a:solidFill>
                  <a:schemeClr val="dk1"/>
                </a:solidFill>
                <a:latin typeface="Georgia"/>
                <a:ea typeface="Georgia"/>
                <a:cs typeface="Georgia"/>
                <a:sym typeface="Georgia"/>
              </a:defRPr>
            </a:lvl6pPr>
            <a:lvl7pPr marL="2743200" marR="0" indent="0" algn="l" rtl="0">
              <a:spcBef>
                <a:spcPts val="0"/>
              </a:spcBef>
              <a:defRPr sz="1800" b="0" i="0" u="none" strike="noStrike" cap="none" baseline="0">
                <a:solidFill>
                  <a:schemeClr val="dk1"/>
                </a:solidFill>
                <a:latin typeface="Georgia"/>
                <a:ea typeface="Georgia"/>
                <a:cs typeface="Georgia"/>
                <a:sym typeface="Georgia"/>
              </a:defRPr>
            </a:lvl7pPr>
            <a:lvl8pPr marL="3200400" marR="0" indent="0" algn="l" rtl="0">
              <a:spcBef>
                <a:spcPts val="0"/>
              </a:spcBef>
              <a:defRPr sz="1800" b="0" i="0" u="none" strike="noStrike" cap="none" baseline="0">
                <a:solidFill>
                  <a:schemeClr val="dk1"/>
                </a:solidFill>
                <a:latin typeface="Georgia"/>
                <a:ea typeface="Georgia"/>
                <a:cs typeface="Georgia"/>
                <a:sym typeface="Georgia"/>
              </a:defRPr>
            </a:lvl8pPr>
            <a:lvl9pPr marL="3657600" marR="0" indent="0" algn="l" rtl="0">
              <a:spcBef>
                <a:spcPts val="0"/>
              </a:spcBef>
              <a:defRPr sz="1800" b="0" i="0" u="none" strike="noStrike" cap="none" baseline="0">
                <a:solidFill>
                  <a:schemeClr val="dk1"/>
                </a:solidFill>
                <a:latin typeface="Georgia"/>
                <a:ea typeface="Georgia"/>
                <a:cs typeface="Georgia"/>
                <a:sym typeface="Georgia"/>
              </a:defRPr>
            </a:lvl9pPr>
          </a:lstStyle>
          <a:p>
            <a:endParaRPr/>
          </a:p>
        </p:txBody>
      </p:sp>
      <p:sp>
        <p:nvSpPr>
          <p:cNvPr id="116" name="Shape 116"/>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chemeClr val="dk2"/>
                </a:solidFill>
                <a:latin typeface="Georgia"/>
                <a:ea typeface="Georgia"/>
                <a:cs typeface="Georgia"/>
                <a:sym typeface="Georgia"/>
              </a:rPr>
              <a:t>‹#›</a:t>
            </a:fld>
            <a:endParaRPr lang="en-US" sz="1200" b="0" i="0" u="none" strike="noStrike" cap="none" baseline="0">
              <a:solidFill>
                <a:schemeClr val="dk2"/>
              </a:solidFill>
              <a:latin typeface="Georgia"/>
              <a:ea typeface="Georgia"/>
              <a:cs typeface="Georgia"/>
              <a:sym typeface="Georgia"/>
            </a:endParaRPr>
          </a:p>
        </p:txBody>
      </p:sp>
      <p:pic>
        <p:nvPicPr>
          <p:cNvPr id="117" name="Shape 117"/>
          <p:cNvPicPr preferRelativeResize="0"/>
          <p:nvPr/>
        </p:nvPicPr>
        <p:blipFill rotWithShape="1">
          <a:blip r:embed="rId2">
            <a:alphaModFix/>
          </a:blip>
          <a:srcRect/>
          <a:stretch/>
        </p:blipFill>
        <p:spPr>
          <a:xfrm>
            <a:off x="381000" y="228600"/>
            <a:ext cx="1033463" cy="1335074"/>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49398"/>
        </a:solidFill>
        <a:effectLst/>
      </p:bgPr>
    </p:bg>
    <p:spTree>
      <p:nvGrpSpPr>
        <p:cNvPr id="1" name="Shape 8"/>
        <p:cNvGrpSpPr/>
        <p:nvPr/>
      </p:nvGrpSpPr>
      <p:grpSpPr>
        <a:xfrm>
          <a:off x="0" y="0"/>
          <a:ext cx="0" cy="0"/>
          <a:chOff x="0" y="0"/>
          <a:chExt cx="0" cy="0"/>
        </a:xfrm>
      </p:grpSpPr>
      <p:sp>
        <p:nvSpPr>
          <p:cNvPr id="9" name="Shape 9"/>
          <p:cNvSpPr/>
          <p:nvPr/>
        </p:nvSpPr>
        <p:spPr>
          <a:xfrm>
            <a:off x="0" y="0"/>
            <a:ext cx="9144000" cy="6858000"/>
          </a:xfrm>
          <a:prstGeom prst="rect">
            <a:avLst/>
          </a:prstGeom>
          <a:solidFill>
            <a:srgbClr val="FFFFFF"/>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10" name="Shape 10"/>
          <p:cNvSpPr/>
          <p:nvPr/>
        </p:nvSpPr>
        <p:spPr>
          <a:xfrm>
            <a:off x="91440" y="101600"/>
            <a:ext cx="8961120" cy="6664959"/>
          </a:xfrm>
          <a:prstGeom prst="roundRect">
            <a:avLst>
              <a:gd name="adj" fmla="val 1735"/>
            </a:avLst>
          </a:prstGeom>
          <a:solidFill>
            <a:srgbClr val="949398"/>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11" name="Shape 11"/>
          <p:cNvSpPr txBox="1">
            <a:spLocks noGrp="1"/>
          </p:cNvSpPr>
          <p:nvPr>
            <p:ph type="body" idx="1"/>
          </p:nvPr>
        </p:nvSpPr>
        <p:spPr>
          <a:xfrm>
            <a:off x="457200" y="1752600"/>
            <a:ext cx="8229600" cy="4373563"/>
          </a:xfrm>
          <a:prstGeom prst="rect">
            <a:avLst/>
          </a:prstGeom>
          <a:noFill/>
          <a:ln>
            <a:noFill/>
          </a:ln>
        </p:spPr>
        <p:txBody>
          <a:bodyPr lIns="91425" tIns="91425" rIns="91425" bIns="91425" anchor="t" anchorCtr="0"/>
          <a:lstStyle>
            <a:lvl1pPr marL="342900" marR="0" indent="-158750" algn="l" rtl="0">
              <a:spcBef>
                <a:spcPts val="220"/>
              </a:spcBef>
              <a:buClr>
                <a:schemeClr val="accent1"/>
              </a:buClr>
              <a:buFont typeface="Arial"/>
              <a:buChar char="•"/>
              <a:defRPr sz="1100" b="0" i="0" u="none" strike="noStrike" cap="none" baseline="0">
                <a:solidFill>
                  <a:schemeClr val="lt2"/>
                </a:solidFill>
                <a:latin typeface="Georgia"/>
                <a:ea typeface="Georgia"/>
                <a:cs typeface="Georgia"/>
                <a:sym typeface="Georgia"/>
              </a:defRPr>
            </a:lvl1pPr>
            <a:lvl2pPr marL="640080" marR="0" indent="-106680" algn="l" rtl="0">
              <a:spcBef>
                <a:spcPts val="400"/>
              </a:spcBef>
              <a:buClr>
                <a:schemeClr val="accent2"/>
              </a:buClr>
              <a:buFont typeface="Arial"/>
              <a:buChar char="•"/>
              <a:defRPr sz="2000" b="0" i="0" u="none" strike="noStrike" cap="none" baseline="0">
                <a:solidFill>
                  <a:schemeClr val="lt2"/>
                </a:solidFill>
                <a:latin typeface="Georgia"/>
                <a:ea typeface="Georgia"/>
                <a:cs typeface="Georgia"/>
                <a:sym typeface="Georgia"/>
              </a:defRPr>
            </a:lvl2pPr>
            <a:lvl3pPr marL="914400" marR="0" indent="-114300" algn="l" rtl="0">
              <a:spcBef>
                <a:spcPts val="360"/>
              </a:spcBef>
              <a:buClr>
                <a:schemeClr val="accent3"/>
              </a:buClr>
              <a:buFont typeface="Arial"/>
              <a:buChar char="•"/>
              <a:defRPr sz="1800" b="0" i="0" u="none" strike="noStrike" cap="none" baseline="0">
                <a:solidFill>
                  <a:schemeClr val="lt2"/>
                </a:solidFill>
                <a:latin typeface="Georgia"/>
                <a:ea typeface="Georgia"/>
                <a:cs typeface="Georgia"/>
                <a:sym typeface="Georgia"/>
              </a:defRPr>
            </a:lvl3pPr>
            <a:lvl4pPr marL="1280160" marR="0" indent="-137160" algn="l" rtl="0">
              <a:spcBef>
                <a:spcPts val="320"/>
              </a:spcBef>
              <a:buClr>
                <a:schemeClr val="accent4"/>
              </a:buClr>
              <a:buFont typeface="Arial"/>
              <a:buChar char="•"/>
              <a:defRPr sz="1600" b="0" i="0" u="none" strike="noStrike" cap="none" baseline="0">
                <a:solidFill>
                  <a:schemeClr val="lt2"/>
                </a:solidFill>
                <a:latin typeface="Georgia"/>
                <a:ea typeface="Georgia"/>
                <a:cs typeface="Georgia"/>
                <a:sym typeface="Georgia"/>
              </a:defRPr>
            </a:lvl4pPr>
            <a:lvl5pPr marL="1554480" marR="0" indent="-132080" algn="l" rtl="0">
              <a:spcBef>
                <a:spcPts val="320"/>
              </a:spcBef>
              <a:buClr>
                <a:schemeClr val="accent5"/>
              </a:buClr>
              <a:buFont typeface="Arial"/>
              <a:buChar char="•"/>
              <a:defRPr sz="1600" b="0" i="0" u="none" strike="noStrike" cap="none" baseline="0">
                <a:solidFill>
                  <a:schemeClr val="lt2"/>
                </a:solidFill>
                <a:latin typeface="Georgia"/>
                <a:ea typeface="Georgia"/>
                <a:cs typeface="Georgia"/>
                <a:sym typeface="Georgia"/>
              </a:defRPr>
            </a:lvl5pPr>
            <a:lvl6pPr marL="1737360" marR="0" indent="-99060" algn="l" rtl="0">
              <a:spcBef>
                <a:spcPts val="280"/>
              </a:spcBef>
              <a:buClr>
                <a:schemeClr val="accent1"/>
              </a:buClr>
              <a:buFont typeface="Arial"/>
              <a:buChar char="•"/>
              <a:defRPr sz="1400" b="0" i="0" u="none" strike="noStrike" cap="none" baseline="0">
                <a:solidFill>
                  <a:schemeClr val="lt2"/>
                </a:solidFill>
                <a:latin typeface="Georgia"/>
                <a:ea typeface="Georgia"/>
                <a:cs typeface="Georgia"/>
                <a:sym typeface="Georgia"/>
              </a:defRPr>
            </a:lvl6pPr>
            <a:lvl7pPr marL="2011679" marR="0" indent="-93979" algn="l" rtl="0">
              <a:spcBef>
                <a:spcPts val="280"/>
              </a:spcBef>
              <a:buClr>
                <a:schemeClr val="accent2"/>
              </a:buClr>
              <a:buFont typeface="Arial"/>
              <a:buChar char="•"/>
              <a:defRPr sz="1400" b="0" i="0" u="none" strike="noStrike" cap="none" baseline="0">
                <a:solidFill>
                  <a:schemeClr val="lt2"/>
                </a:solidFill>
                <a:latin typeface="Georgia"/>
                <a:ea typeface="Georgia"/>
                <a:cs typeface="Georgia"/>
                <a:sym typeface="Georgia"/>
              </a:defRPr>
            </a:lvl7pPr>
            <a:lvl8pPr marL="2194560" marR="0" indent="-99060" algn="l" rtl="0">
              <a:spcBef>
                <a:spcPts val="280"/>
              </a:spcBef>
              <a:buClr>
                <a:schemeClr val="accent3"/>
              </a:buClr>
              <a:buFont typeface="Arial"/>
              <a:buChar char="•"/>
              <a:defRPr sz="1400" b="0" i="0" u="none" strike="noStrike" cap="none" baseline="0">
                <a:solidFill>
                  <a:schemeClr val="lt2"/>
                </a:solidFill>
                <a:latin typeface="Georgia"/>
                <a:ea typeface="Georgia"/>
                <a:cs typeface="Georgia"/>
                <a:sym typeface="Georgia"/>
              </a:defRPr>
            </a:lvl8pPr>
            <a:lvl9pPr marL="2377440" marR="0" indent="-104139" algn="l" rtl="0">
              <a:spcBef>
                <a:spcPts val="280"/>
              </a:spcBef>
              <a:buClr>
                <a:schemeClr val="accent4"/>
              </a:buClr>
              <a:buFont typeface="Arial"/>
              <a:buChar char="•"/>
              <a:defRPr sz="1400" b="0" i="0" u="none" strike="noStrike" cap="none" baseline="0">
                <a:solidFill>
                  <a:schemeClr val="lt2"/>
                </a:solidFill>
                <a:latin typeface="Georgia"/>
                <a:ea typeface="Georgia"/>
                <a:cs typeface="Georgia"/>
                <a:sym typeface="Georgia"/>
              </a:defRPr>
            </a:lvl9pPr>
          </a:lstStyle>
          <a:p>
            <a:endParaRPr/>
          </a:p>
        </p:txBody>
      </p:sp>
      <p:sp>
        <p:nvSpPr>
          <p:cNvPr id="12" name="Shape 12"/>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chemeClr val="lt2"/>
                </a:solidFill>
                <a:latin typeface="Georgia"/>
                <a:ea typeface="Georgia"/>
                <a:cs typeface="Georgia"/>
                <a:sym typeface="Georgia"/>
              </a:defRPr>
            </a:lvl1pPr>
            <a:lvl2pPr marL="457200" marR="0" indent="0" algn="l" rtl="0">
              <a:spcBef>
                <a:spcPts val="0"/>
              </a:spcBef>
              <a:defRPr sz="1800" b="0" i="0" u="none" strike="noStrike" cap="none" baseline="0">
                <a:solidFill>
                  <a:schemeClr val="lt1"/>
                </a:solidFill>
                <a:latin typeface="Georgia"/>
                <a:ea typeface="Georgia"/>
                <a:cs typeface="Georgia"/>
                <a:sym typeface="Georgia"/>
              </a:defRPr>
            </a:lvl2pPr>
            <a:lvl3pPr marL="914400" marR="0" indent="0" algn="l" rtl="0">
              <a:spcBef>
                <a:spcPts val="0"/>
              </a:spcBef>
              <a:defRPr sz="1800" b="0" i="0" u="none" strike="noStrike" cap="none" baseline="0">
                <a:solidFill>
                  <a:schemeClr val="lt1"/>
                </a:solidFill>
                <a:latin typeface="Georgia"/>
                <a:ea typeface="Georgia"/>
                <a:cs typeface="Georgia"/>
                <a:sym typeface="Georgia"/>
              </a:defRPr>
            </a:lvl3pPr>
            <a:lvl4pPr marL="1371600" marR="0" indent="0" algn="l" rtl="0">
              <a:spcBef>
                <a:spcPts val="0"/>
              </a:spcBef>
              <a:defRPr sz="1800" b="0" i="0" u="none" strike="noStrike" cap="none" baseline="0">
                <a:solidFill>
                  <a:schemeClr val="lt1"/>
                </a:solidFill>
                <a:latin typeface="Georgia"/>
                <a:ea typeface="Georgia"/>
                <a:cs typeface="Georgia"/>
                <a:sym typeface="Georgia"/>
              </a:defRPr>
            </a:lvl4pPr>
            <a:lvl5pPr marL="1828800" marR="0" indent="0" algn="l" rtl="0">
              <a:spcBef>
                <a:spcPts val="0"/>
              </a:spcBef>
              <a:defRPr sz="1800" b="0" i="0" u="none" strike="noStrike" cap="none" baseline="0">
                <a:solidFill>
                  <a:schemeClr val="lt1"/>
                </a:solidFill>
                <a:latin typeface="Georgia"/>
                <a:ea typeface="Georgia"/>
                <a:cs typeface="Georgia"/>
                <a:sym typeface="Georgia"/>
              </a:defRPr>
            </a:lvl5pPr>
            <a:lvl6pPr marL="2286000" marR="0" indent="0" algn="l" rtl="0">
              <a:spcBef>
                <a:spcPts val="0"/>
              </a:spcBef>
              <a:defRPr sz="1800" b="0" i="0" u="none" strike="noStrike" cap="none" baseline="0">
                <a:solidFill>
                  <a:schemeClr val="lt1"/>
                </a:solidFill>
                <a:latin typeface="Georgia"/>
                <a:ea typeface="Georgia"/>
                <a:cs typeface="Georgia"/>
                <a:sym typeface="Georgia"/>
              </a:defRPr>
            </a:lvl6pPr>
            <a:lvl7pPr marL="2743200" marR="0" indent="0" algn="l" rtl="0">
              <a:spcBef>
                <a:spcPts val="0"/>
              </a:spcBef>
              <a:defRPr sz="1800" b="0" i="0" u="none" strike="noStrike" cap="none" baseline="0">
                <a:solidFill>
                  <a:schemeClr val="lt1"/>
                </a:solidFill>
                <a:latin typeface="Georgia"/>
                <a:ea typeface="Georgia"/>
                <a:cs typeface="Georgia"/>
                <a:sym typeface="Georgia"/>
              </a:defRPr>
            </a:lvl7pPr>
            <a:lvl8pPr marL="3200400" marR="0" indent="0" algn="l" rtl="0">
              <a:spcBef>
                <a:spcPts val="0"/>
              </a:spcBef>
              <a:defRPr sz="1800" b="0" i="0" u="none" strike="noStrike" cap="none" baseline="0">
                <a:solidFill>
                  <a:schemeClr val="lt1"/>
                </a:solidFill>
                <a:latin typeface="Georgia"/>
                <a:ea typeface="Georgia"/>
                <a:cs typeface="Georgia"/>
                <a:sym typeface="Georgia"/>
              </a:defRPr>
            </a:lvl8pPr>
            <a:lvl9pPr marL="3657600" marR="0" indent="0" algn="l" rtl="0">
              <a:spcBef>
                <a:spcPts val="0"/>
              </a:spcBef>
              <a:defRPr sz="1800" b="0" i="0" u="none" strike="noStrike" cap="none" baseline="0">
                <a:solidFill>
                  <a:schemeClr val="lt1"/>
                </a:solidFill>
                <a:latin typeface="Georgia"/>
                <a:ea typeface="Georgia"/>
                <a:cs typeface="Georgia"/>
                <a:sym typeface="Georgia"/>
              </a:defRPr>
            </a:lvl9pPr>
          </a:lstStyle>
          <a:p>
            <a:endParaRPr/>
          </a:p>
        </p:txBody>
      </p:sp>
      <p:sp>
        <p:nvSpPr>
          <p:cNvPr id="13" name="Shape 13"/>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chemeClr val="lt2"/>
                </a:solidFill>
                <a:latin typeface="Georgia"/>
                <a:ea typeface="Georgia"/>
                <a:cs typeface="Georgia"/>
                <a:sym typeface="Georgia"/>
              </a:defRPr>
            </a:lvl1pPr>
            <a:lvl2pPr marL="457200" marR="0" indent="0" algn="l" rtl="0">
              <a:spcBef>
                <a:spcPts val="0"/>
              </a:spcBef>
              <a:defRPr sz="1800" b="0" i="0" u="none" strike="noStrike" cap="none" baseline="0">
                <a:solidFill>
                  <a:schemeClr val="lt1"/>
                </a:solidFill>
                <a:latin typeface="Georgia"/>
                <a:ea typeface="Georgia"/>
                <a:cs typeface="Georgia"/>
                <a:sym typeface="Georgia"/>
              </a:defRPr>
            </a:lvl2pPr>
            <a:lvl3pPr marL="914400" marR="0" indent="0" algn="l" rtl="0">
              <a:spcBef>
                <a:spcPts val="0"/>
              </a:spcBef>
              <a:defRPr sz="1800" b="0" i="0" u="none" strike="noStrike" cap="none" baseline="0">
                <a:solidFill>
                  <a:schemeClr val="lt1"/>
                </a:solidFill>
                <a:latin typeface="Georgia"/>
                <a:ea typeface="Georgia"/>
                <a:cs typeface="Georgia"/>
                <a:sym typeface="Georgia"/>
              </a:defRPr>
            </a:lvl3pPr>
            <a:lvl4pPr marL="1371600" marR="0" indent="0" algn="l" rtl="0">
              <a:spcBef>
                <a:spcPts val="0"/>
              </a:spcBef>
              <a:defRPr sz="1800" b="0" i="0" u="none" strike="noStrike" cap="none" baseline="0">
                <a:solidFill>
                  <a:schemeClr val="lt1"/>
                </a:solidFill>
                <a:latin typeface="Georgia"/>
                <a:ea typeface="Georgia"/>
                <a:cs typeface="Georgia"/>
                <a:sym typeface="Georgia"/>
              </a:defRPr>
            </a:lvl4pPr>
            <a:lvl5pPr marL="1828800" marR="0" indent="0" algn="l" rtl="0">
              <a:spcBef>
                <a:spcPts val="0"/>
              </a:spcBef>
              <a:defRPr sz="1800" b="0" i="0" u="none" strike="noStrike" cap="none" baseline="0">
                <a:solidFill>
                  <a:schemeClr val="lt1"/>
                </a:solidFill>
                <a:latin typeface="Georgia"/>
                <a:ea typeface="Georgia"/>
                <a:cs typeface="Georgia"/>
                <a:sym typeface="Georgia"/>
              </a:defRPr>
            </a:lvl5pPr>
            <a:lvl6pPr marL="2286000" marR="0" indent="0" algn="l" rtl="0">
              <a:spcBef>
                <a:spcPts val="0"/>
              </a:spcBef>
              <a:defRPr sz="1800" b="0" i="0" u="none" strike="noStrike" cap="none" baseline="0">
                <a:solidFill>
                  <a:schemeClr val="lt1"/>
                </a:solidFill>
                <a:latin typeface="Georgia"/>
                <a:ea typeface="Georgia"/>
                <a:cs typeface="Georgia"/>
                <a:sym typeface="Georgia"/>
              </a:defRPr>
            </a:lvl6pPr>
            <a:lvl7pPr marL="2743200" marR="0" indent="0" algn="l" rtl="0">
              <a:spcBef>
                <a:spcPts val="0"/>
              </a:spcBef>
              <a:defRPr sz="1800" b="0" i="0" u="none" strike="noStrike" cap="none" baseline="0">
                <a:solidFill>
                  <a:schemeClr val="lt1"/>
                </a:solidFill>
                <a:latin typeface="Georgia"/>
                <a:ea typeface="Georgia"/>
                <a:cs typeface="Georgia"/>
                <a:sym typeface="Georgia"/>
              </a:defRPr>
            </a:lvl7pPr>
            <a:lvl8pPr marL="3200400" marR="0" indent="0" algn="l" rtl="0">
              <a:spcBef>
                <a:spcPts val="0"/>
              </a:spcBef>
              <a:defRPr sz="1800" b="0" i="0" u="none" strike="noStrike" cap="none" baseline="0">
                <a:solidFill>
                  <a:schemeClr val="lt1"/>
                </a:solidFill>
                <a:latin typeface="Georgia"/>
                <a:ea typeface="Georgia"/>
                <a:cs typeface="Georgia"/>
                <a:sym typeface="Georgia"/>
              </a:defRPr>
            </a:lvl8pPr>
            <a:lvl9pPr marL="3657600" marR="0" indent="0" algn="l" rtl="0">
              <a:spcBef>
                <a:spcPts val="0"/>
              </a:spcBef>
              <a:defRPr sz="1800" b="0" i="0" u="none" strike="noStrike" cap="none" baseline="0">
                <a:solidFill>
                  <a:schemeClr val="lt1"/>
                </a:solidFill>
                <a:latin typeface="Georgia"/>
                <a:ea typeface="Georgia"/>
                <a:cs typeface="Georgia"/>
                <a:sym typeface="Georgia"/>
              </a:defRPr>
            </a:lvl9pPr>
          </a:lstStyle>
          <a:p>
            <a:endParaRPr/>
          </a:p>
        </p:txBody>
      </p:sp>
      <p:sp>
        <p:nvSpPr>
          <p:cNvPr id="14" name="Shape 14"/>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chemeClr val="lt2"/>
                </a:solidFill>
                <a:latin typeface="Georgia"/>
                <a:ea typeface="Georgia"/>
                <a:cs typeface="Georgia"/>
                <a:sym typeface="Georgia"/>
              </a:rPr>
              <a:t>‹#›</a:t>
            </a:fld>
            <a:endParaRPr lang="en-US" sz="1200" b="0" i="0" u="none" strike="noStrike" cap="none" baseline="0">
              <a:solidFill>
                <a:schemeClr val="lt2"/>
              </a:solidFill>
              <a:latin typeface="Georgia"/>
              <a:ea typeface="Georgia"/>
              <a:cs typeface="Georgia"/>
              <a:sym typeface="Georgia"/>
            </a:endParaRPr>
          </a:p>
        </p:txBody>
      </p:sp>
      <p:sp>
        <p:nvSpPr>
          <p:cNvPr id="15" name="Shape 15"/>
          <p:cNvSpPr/>
          <p:nvPr/>
        </p:nvSpPr>
        <p:spPr>
          <a:xfrm>
            <a:off x="1447800" y="278165"/>
            <a:ext cx="7010400" cy="1325880"/>
          </a:xfrm>
          <a:prstGeom prst="rect">
            <a:avLst/>
          </a:prstGeom>
          <a:solidFill>
            <a:srgbClr val="FFFFFF">
              <a:alpha val="82745"/>
            </a:srgbClr>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16" name="Shape 16"/>
          <p:cNvSpPr/>
          <p:nvPr/>
        </p:nvSpPr>
        <p:spPr>
          <a:xfrm>
            <a:off x="1465384" y="372862"/>
            <a:ext cx="6864988" cy="1118587"/>
          </a:xfrm>
          <a:prstGeom prst="rect">
            <a:avLst/>
          </a:prstGeom>
          <a:solidFill>
            <a:srgbClr val="FFFFFF"/>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17" name="Shape 17"/>
          <p:cNvSpPr txBox="1">
            <a:spLocks noGrp="1"/>
          </p:cNvSpPr>
          <p:nvPr>
            <p:ph type="title"/>
          </p:nvPr>
        </p:nvSpPr>
        <p:spPr>
          <a:xfrm>
            <a:off x="1517011" y="408371"/>
            <a:ext cx="6788789" cy="1039426"/>
          </a:xfrm>
          <a:prstGeom prst="rect">
            <a:avLst/>
          </a:prstGeom>
          <a:noFill/>
          <a:ln>
            <a:noFill/>
          </a:ln>
        </p:spPr>
        <p:txBody>
          <a:bodyPr lIns="91425" tIns="91425" rIns="91425" bIns="91425" anchor="ctr" anchorCtr="0"/>
          <a:lstStyle>
            <a:lvl1pPr marL="0" marR="0" indent="0" algn="ctr" rtl="0">
              <a:lnSpc>
                <a:spcPct val="100000"/>
              </a:lnSpc>
              <a:spcBef>
                <a:spcPts val="0"/>
              </a:spcBef>
              <a:spcAft>
                <a:spcPts val="0"/>
              </a:spcAft>
              <a:buClr>
                <a:srgbClr val="AE9638"/>
              </a:buClr>
              <a:buFont typeface="Georgia"/>
              <a:buNone/>
              <a:defRPr sz="1100" b="0" i="0" u="none" strike="noStrike" cap="none" baseline="0">
                <a:solidFill>
                  <a:srgbClr val="AE9638"/>
                </a:solidFill>
                <a:latin typeface="Georgia"/>
                <a:ea typeface="Georgia"/>
                <a:cs typeface="Georgia"/>
                <a:sym typeface="Georgia"/>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pic>
        <p:nvPicPr>
          <p:cNvPr id="18" name="Shape 18"/>
          <p:cNvPicPr preferRelativeResize="0"/>
          <p:nvPr/>
        </p:nvPicPr>
        <p:blipFill rotWithShape="1">
          <a:blip r:embed="rId22">
            <a:alphaModFix/>
          </a:blip>
          <a:srcRect/>
          <a:stretch/>
        </p:blipFill>
        <p:spPr>
          <a:xfrm>
            <a:off x="381000" y="228600"/>
            <a:ext cx="1033463" cy="1335074"/>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Lst>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g"/><Relationship Id="rId7"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0.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jpg"/><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7.jp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Shape 220"/>
          <p:cNvSpPr txBox="1">
            <a:spLocks noGrp="1"/>
          </p:cNvSpPr>
          <p:nvPr>
            <p:ph type="title"/>
          </p:nvPr>
        </p:nvSpPr>
        <p:spPr>
          <a:xfrm>
            <a:off x="736456" y="3200399"/>
            <a:ext cx="7696199" cy="1295401"/>
          </a:xfrm>
          <a:prstGeom prst="rect">
            <a:avLst/>
          </a:prstGeom>
          <a:noFill/>
          <a:ln>
            <a:noFill/>
          </a:ln>
        </p:spPr>
        <p:txBody>
          <a:bodyPr lIns="91425" tIns="45700" rIns="91425" bIns="45700" anchor="b" anchorCtr="0">
            <a:noAutofit/>
          </a:bodyPr>
          <a:lstStyle/>
          <a:p>
            <a:pPr marL="0" marR="0" lvl="0" indent="0" algn="ctr" rtl="0">
              <a:lnSpc>
                <a:spcPct val="100000"/>
              </a:lnSpc>
              <a:spcBef>
                <a:spcPts val="0"/>
              </a:spcBef>
              <a:spcAft>
                <a:spcPts val="0"/>
              </a:spcAft>
              <a:buClr>
                <a:srgbClr val="746425"/>
              </a:buClr>
              <a:buSzPct val="25000"/>
              <a:buFont typeface="Georgia"/>
              <a:buNone/>
            </a:pPr>
            <a:r>
              <a:rPr lang="en-US" sz="4000" b="0" i="0" u="none" strike="noStrike" cap="none" baseline="0">
                <a:solidFill>
                  <a:srgbClr val="746425"/>
                </a:solidFill>
                <a:latin typeface="Georgia"/>
                <a:ea typeface="Georgia"/>
                <a:cs typeface="Georgia"/>
                <a:sym typeface="Georgia"/>
              </a:rPr>
              <a:t/>
            </a:r>
            <a:br>
              <a:rPr lang="en-US" sz="4000" b="0" i="0" u="none" strike="noStrike" cap="none" baseline="0">
                <a:solidFill>
                  <a:srgbClr val="746425"/>
                </a:solidFill>
                <a:latin typeface="Georgia"/>
                <a:ea typeface="Georgia"/>
                <a:cs typeface="Georgia"/>
                <a:sym typeface="Georgia"/>
              </a:rPr>
            </a:br>
            <a:r>
              <a:rPr lang="en-US" sz="4000" b="0" i="0" u="none" strike="noStrike" cap="none" baseline="0">
                <a:solidFill>
                  <a:srgbClr val="746425"/>
                </a:solidFill>
                <a:latin typeface="Georgia"/>
                <a:ea typeface="Georgia"/>
                <a:cs typeface="Georgia"/>
                <a:sym typeface="Georgia"/>
              </a:rPr>
              <a:t> </a:t>
            </a:r>
            <a:br>
              <a:rPr lang="en-US" sz="4000" b="0" i="0" u="none" strike="noStrike" cap="none" baseline="0">
                <a:solidFill>
                  <a:srgbClr val="746425"/>
                </a:solidFill>
                <a:latin typeface="Georgia"/>
                <a:ea typeface="Georgia"/>
                <a:cs typeface="Georgia"/>
                <a:sym typeface="Georgia"/>
              </a:rPr>
            </a:br>
            <a:r>
              <a:rPr lang="en-US" sz="4000" b="0" i="0" u="none" strike="noStrike" cap="none" baseline="0">
                <a:solidFill>
                  <a:srgbClr val="746425"/>
                </a:solidFill>
                <a:latin typeface="Georgia"/>
                <a:ea typeface="Georgia"/>
                <a:cs typeface="Georgia"/>
                <a:sym typeface="Georgia"/>
              </a:rPr>
              <a:t/>
            </a:r>
            <a:br>
              <a:rPr lang="en-US" sz="4000" b="0" i="0" u="none" strike="noStrike" cap="none" baseline="0">
                <a:solidFill>
                  <a:srgbClr val="746425"/>
                </a:solidFill>
                <a:latin typeface="Georgia"/>
                <a:ea typeface="Georgia"/>
                <a:cs typeface="Georgia"/>
                <a:sym typeface="Georgia"/>
              </a:rPr>
            </a:br>
            <a:r>
              <a:rPr lang="en-US" sz="3200" b="0" i="0" u="none" strike="noStrike" cap="none" baseline="0">
                <a:solidFill>
                  <a:srgbClr val="746425"/>
                </a:solidFill>
                <a:latin typeface="Georgia"/>
                <a:ea typeface="Georgia"/>
                <a:cs typeface="Georgia"/>
                <a:sym typeface="Georgia"/>
              </a:rPr>
              <a:t>WOMEN’S HEALTHCARE IN GEORGIA </a:t>
            </a:r>
            <a:r>
              <a:rPr lang="en-US" sz="1400" b="0" i="0" u="none" strike="noStrike" cap="none" baseline="0">
                <a:solidFill>
                  <a:srgbClr val="746425"/>
                </a:solidFill>
                <a:latin typeface="Georgia"/>
                <a:ea typeface="Georgia"/>
                <a:cs typeface="Georgia"/>
                <a:sym typeface="Georgia"/>
              </a:rPr>
              <a:t/>
            </a:r>
            <a:br>
              <a:rPr lang="en-US" sz="1400" b="0" i="0" u="none" strike="noStrike" cap="none" baseline="0">
                <a:solidFill>
                  <a:srgbClr val="746425"/>
                </a:solidFill>
                <a:latin typeface="Georgia"/>
                <a:ea typeface="Georgia"/>
                <a:cs typeface="Georgia"/>
                <a:sym typeface="Georgia"/>
              </a:rPr>
            </a:br>
            <a:r>
              <a:rPr lang="en-US" sz="1600" b="0" i="0" u="none" strike="noStrike" cap="none" baseline="0">
                <a:solidFill>
                  <a:srgbClr val="746425"/>
                </a:solidFill>
                <a:latin typeface="Georgia"/>
                <a:ea typeface="Georgia"/>
                <a:cs typeface="Georgia"/>
                <a:sym typeface="Georgia"/>
              </a:rPr>
              <a:t>PRESENTED TO:</a:t>
            </a:r>
            <a:br>
              <a:rPr lang="en-US" sz="1600" b="0" i="0" u="none" strike="noStrike" cap="none" baseline="0">
                <a:solidFill>
                  <a:srgbClr val="746425"/>
                </a:solidFill>
                <a:latin typeface="Georgia"/>
                <a:ea typeface="Georgia"/>
                <a:cs typeface="Georgia"/>
                <a:sym typeface="Georgia"/>
              </a:rPr>
            </a:br>
            <a:r>
              <a:rPr lang="en-US" sz="1600" b="0" i="0" u="none" strike="noStrike" cap="none" baseline="0">
                <a:solidFill>
                  <a:srgbClr val="746425"/>
                </a:solidFill>
                <a:latin typeface="Georgia"/>
                <a:ea typeface="Georgia"/>
                <a:cs typeface="Georgia"/>
                <a:sym typeface="Georgia"/>
              </a:rPr>
              <a:t>SENATE WOMEN'S ADEQUATE HEALTHCARE STUDY COMMITTEE </a:t>
            </a:r>
          </a:p>
        </p:txBody>
      </p:sp>
      <p:sp>
        <p:nvSpPr>
          <p:cNvPr id="221" name="Shape 221"/>
          <p:cNvSpPr txBox="1">
            <a:spLocks noGrp="1"/>
          </p:cNvSpPr>
          <p:nvPr>
            <p:ph type="body" idx="1"/>
          </p:nvPr>
        </p:nvSpPr>
        <p:spPr>
          <a:xfrm>
            <a:off x="736456" y="4495800"/>
            <a:ext cx="7797944" cy="762000"/>
          </a:xfrm>
          <a:prstGeom prst="rect">
            <a:avLst/>
          </a:prstGeom>
          <a:noFill/>
          <a:ln>
            <a:noFill/>
          </a:ln>
        </p:spPr>
        <p:txBody>
          <a:bodyPr lIns="91425" tIns="45700" rIns="91425" bIns="45700" anchor="ctr" anchorCtr="0">
            <a:noAutofit/>
          </a:bodyPr>
          <a:lstStyle/>
          <a:p>
            <a:pPr marL="0" marR="0" lvl="0" indent="0" algn="ctr" rtl="0">
              <a:spcBef>
                <a:spcPts val="0"/>
              </a:spcBef>
              <a:buClr>
                <a:schemeClr val="accent1"/>
              </a:buClr>
              <a:buSzPct val="25000"/>
              <a:buFont typeface="Arial"/>
              <a:buNone/>
            </a:pPr>
            <a:r>
              <a:rPr lang="en-US" sz="1100" b="0" i="0" u="none" strike="noStrike" cap="none" baseline="0">
                <a:solidFill>
                  <a:srgbClr val="FFFFFF"/>
                </a:solidFill>
                <a:latin typeface="Georgia"/>
                <a:ea typeface="Georgia"/>
                <a:cs typeface="Georgia"/>
                <a:sym typeface="Georgia"/>
              </a:rPr>
              <a:t>BY: DR CATHERINE BONK</a:t>
            </a:r>
            <a:br>
              <a:rPr lang="en-US" sz="1100" b="0" i="0" u="none" strike="noStrike" cap="none" baseline="0">
                <a:solidFill>
                  <a:srgbClr val="FFFFFF"/>
                </a:solidFill>
                <a:latin typeface="Georgia"/>
                <a:ea typeface="Georgia"/>
                <a:cs typeface="Georgia"/>
                <a:sym typeface="Georgia"/>
              </a:rPr>
            </a:br>
            <a:r>
              <a:rPr lang="en-US" sz="1100" b="0" i="0" u="none" strike="noStrike" cap="none" baseline="0">
                <a:solidFill>
                  <a:srgbClr val="FFFFFF"/>
                </a:solidFill>
                <a:latin typeface="Georgia"/>
                <a:ea typeface="Georgia"/>
                <a:cs typeface="Georgia"/>
                <a:sym typeface="Georgia"/>
              </a:rPr>
              <a:t>PRESIDENT</a:t>
            </a:r>
            <a:br>
              <a:rPr lang="en-US" sz="1100" b="0" i="0" u="none" strike="noStrike" cap="none" baseline="0">
                <a:solidFill>
                  <a:srgbClr val="FFFFFF"/>
                </a:solidFill>
                <a:latin typeface="Georgia"/>
                <a:ea typeface="Georgia"/>
                <a:cs typeface="Georgia"/>
                <a:sym typeface="Georgia"/>
              </a:rPr>
            </a:br>
            <a:r>
              <a:rPr lang="en-US" sz="1100" b="0" i="0" u="none" strike="noStrike" cap="none" baseline="0">
                <a:solidFill>
                  <a:srgbClr val="FFFFFF"/>
                </a:solidFill>
                <a:latin typeface="Georgia"/>
                <a:ea typeface="Georgia"/>
                <a:cs typeface="Georgia"/>
                <a:sym typeface="Georgia"/>
              </a:rPr>
              <a:t>GEORGIA OBGYN SOCIETY</a:t>
            </a:r>
          </a:p>
          <a:p>
            <a:pPr marL="0" marR="0" lvl="0" indent="0" algn="ctr" rtl="0">
              <a:spcBef>
                <a:spcPts val="0"/>
              </a:spcBef>
              <a:buClr>
                <a:schemeClr val="accent1"/>
              </a:buClr>
              <a:buSzPct val="25000"/>
              <a:buFont typeface="Arial"/>
              <a:buNone/>
            </a:pPr>
            <a:r>
              <a:rPr lang="en-US" sz="1100" b="0" i="0" u="none" strike="noStrike" cap="none" baseline="0">
                <a:solidFill>
                  <a:srgbClr val="FFFFFF"/>
                </a:solidFill>
                <a:latin typeface="Georgia"/>
                <a:ea typeface="Georgia"/>
                <a:cs typeface="Georgia"/>
                <a:sym typeface="Georgia"/>
              </a:rPr>
              <a:t>SEPTEMBER 14, 2015 </a:t>
            </a:r>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Shape 290"/>
          <p:cNvSpPr txBox="1">
            <a:spLocks noGrp="1"/>
          </p:cNvSpPr>
          <p:nvPr>
            <p:ph type="title"/>
          </p:nvPr>
        </p:nvSpPr>
        <p:spPr>
          <a:xfrm>
            <a:off x="1414462" y="408371"/>
            <a:ext cx="6891338" cy="1039426"/>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lt1"/>
              </a:buClr>
              <a:buSzPct val="25000"/>
              <a:buFont typeface="Georgia"/>
              <a:buNone/>
            </a:pPr>
            <a:r>
              <a:rPr lang="en-US" sz="3600" b="1" i="0" u="none" strike="noStrike" cap="none" baseline="0">
                <a:solidFill>
                  <a:schemeClr val="lt1"/>
                </a:solidFill>
                <a:latin typeface="Georgia"/>
                <a:ea typeface="Georgia"/>
                <a:cs typeface="Georgia"/>
                <a:sym typeface="Georgia"/>
              </a:rPr>
              <a:t>MEDICAID FOR WOMEN IN GEORGIA</a:t>
            </a:r>
          </a:p>
        </p:txBody>
      </p:sp>
      <p:sp>
        <p:nvSpPr>
          <p:cNvPr id="291" name="Shape 291"/>
          <p:cNvSpPr txBox="1">
            <a:spLocks noGrp="1"/>
          </p:cNvSpPr>
          <p:nvPr>
            <p:ph type="body" idx="1"/>
          </p:nvPr>
        </p:nvSpPr>
        <p:spPr>
          <a:xfrm>
            <a:off x="457200" y="2057400"/>
            <a:ext cx="8229600" cy="4068763"/>
          </a:xfrm>
          <a:prstGeom prst="rect">
            <a:avLst/>
          </a:prstGeom>
          <a:noFill/>
          <a:ln>
            <a:noFill/>
          </a:ln>
        </p:spPr>
        <p:txBody>
          <a:bodyPr lIns="91425" tIns="45700" rIns="91425" bIns="45700" anchor="t" anchorCtr="0">
            <a:noAutofit/>
          </a:bodyPr>
          <a:lstStyle/>
          <a:p>
            <a:pPr marL="114300" marR="0" lvl="0" indent="0" algn="l" rtl="0">
              <a:lnSpc>
                <a:spcPct val="80000"/>
              </a:lnSpc>
              <a:spcBef>
                <a:spcPts val="0"/>
              </a:spcBef>
              <a:buClr>
                <a:schemeClr val="accent1"/>
              </a:buClr>
              <a:buSzPct val="25000"/>
              <a:buFont typeface="Arial"/>
              <a:buNone/>
            </a:pPr>
            <a:r>
              <a:rPr lang="en-US" sz="2210" b="1" i="0" u="none" strike="noStrike" cap="none" baseline="0">
                <a:solidFill>
                  <a:schemeClr val="dk1"/>
                </a:solidFill>
                <a:latin typeface="Georgia"/>
                <a:ea typeface="Georgia"/>
                <a:cs typeface="Georgia"/>
                <a:sym typeface="Georgia"/>
              </a:rPr>
              <a:t>Medicaid covers 50-60 percent of deliveries in GA (depending on the year)</a:t>
            </a:r>
          </a:p>
          <a:p>
            <a:pPr marL="114300" marR="0" lvl="0" indent="0" algn="l" rtl="0">
              <a:lnSpc>
                <a:spcPct val="80000"/>
              </a:lnSpc>
              <a:spcBef>
                <a:spcPts val="408"/>
              </a:spcBef>
              <a:buClr>
                <a:schemeClr val="accent1"/>
              </a:buClr>
              <a:buSzPct val="25000"/>
              <a:buFont typeface="Arial"/>
              <a:buNone/>
            </a:pPr>
            <a:r>
              <a:rPr lang="en-US" sz="2040" b="0" i="0" u="none" strike="noStrike" cap="none" baseline="0">
                <a:solidFill>
                  <a:schemeClr val="dk1"/>
                </a:solidFill>
                <a:latin typeface="Georgia"/>
                <a:ea typeface="Georgia"/>
                <a:cs typeface="Georgia"/>
                <a:sym typeface="Georgia"/>
              </a:rPr>
              <a:t>Cover the woman for:</a:t>
            </a:r>
          </a:p>
          <a:p>
            <a:pPr marL="640080" marR="0" lvl="1" indent="-233680" algn="l" rtl="0">
              <a:lnSpc>
                <a:spcPct val="80000"/>
              </a:lnSpc>
              <a:spcBef>
                <a:spcPts val="340"/>
              </a:spcBef>
              <a:buClr>
                <a:schemeClr val="accent2"/>
              </a:buClr>
              <a:buSzPct val="100000"/>
              <a:buFont typeface="Arial"/>
              <a:buChar char="•"/>
            </a:pPr>
            <a:r>
              <a:rPr lang="en-US" sz="1700" b="0" i="0" u="none" strike="noStrike" cap="none" baseline="0">
                <a:solidFill>
                  <a:schemeClr val="dk1"/>
                </a:solidFill>
                <a:latin typeface="Georgia"/>
                <a:ea typeface="Georgia"/>
                <a:cs typeface="Georgia"/>
                <a:sym typeface="Georgia"/>
              </a:rPr>
              <a:t>pregnancy</a:t>
            </a:r>
          </a:p>
          <a:p>
            <a:pPr marL="640080" marR="0" lvl="1" indent="-233680" algn="l" rtl="0">
              <a:lnSpc>
                <a:spcPct val="80000"/>
              </a:lnSpc>
              <a:spcBef>
                <a:spcPts val="340"/>
              </a:spcBef>
              <a:buClr>
                <a:schemeClr val="accent2"/>
              </a:buClr>
              <a:buSzPct val="100000"/>
              <a:buFont typeface="Arial"/>
              <a:buChar char="•"/>
            </a:pPr>
            <a:r>
              <a:rPr lang="en-US" sz="1700" b="0" i="0" u="none" strike="noStrike" cap="none" baseline="0">
                <a:solidFill>
                  <a:schemeClr val="dk1"/>
                </a:solidFill>
                <a:latin typeface="Georgia"/>
                <a:ea typeface="Georgia"/>
                <a:cs typeface="Georgia"/>
                <a:sym typeface="Georgia"/>
              </a:rPr>
              <a:t>60 days after delivery</a:t>
            </a:r>
          </a:p>
          <a:p>
            <a:pPr marL="640080" marR="0" lvl="1" indent="-233680" algn="l" rtl="0">
              <a:lnSpc>
                <a:spcPct val="80000"/>
              </a:lnSpc>
              <a:spcBef>
                <a:spcPts val="340"/>
              </a:spcBef>
              <a:buClr>
                <a:schemeClr val="accent2"/>
              </a:buClr>
              <a:buSzPct val="100000"/>
              <a:buFont typeface="Arial"/>
              <a:buChar char="•"/>
            </a:pPr>
            <a:r>
              <a:rPr lang="en-US" sz="1700" b="0" i="0" u="none" strike="noStrike" cap="none" baseline="0">
                <a:solidFill>
                  <a:schemeClr val="dk1"/>
                </a:solidFill>
                <a:latin typeface="Georgia"/>
                <a:ea typeface="Georgia"/>
                <a:cs typeface="Georgia"/>
                <a:sym typeface="Georgia"/>
              </a:rPr>
              <a:t>then uninsured</a:t>
            </a:r>
          </a:p>
          <a:p>
            <a:pPr marL="640080" marR="0" lvl="1" indent="-82550" algn="l" rtl="0">
              <a:lnSpc>
                <a:spcPct val="80000"/>
              </a:lnSpc>
              <a:spcBef>
                <a:spcPts val="476"/>
              </a:spcBef>
              <a:buClr>
                <a:schemeClr val="accent2"/>
              </a:buClr>
              <a:buFont typeface="Arial"/>
              <a:buNone/>
            </a:pPr>
            <a:endParaRPr sz="2380" b="0" i="0" u="none" strike="noStrike" cap="none" baseline="0">
              <a:solidFill>
                <a:schemeClr val="dk1"/>
              </a:solidFill>
              <a:latin typeface="Georgia"/>
              <a:ea typeface="Georgia"/>
              <a:cs typeface="Georgia"/>
              <a:sym typeface="Georgia"/>
            </a:endParaRPr>
          </a:p>
          <a:p>
            <a:pPr marL="411480" marR="0" lvl="1" indent="-5080" algn="l" rtl="0">
              <a:lnSpc>
                <a:spcPct val="80000"/>
              </a:lnSpc>
              <a:spcBef>
                <a:spcPts val="442"/>
              </a:spcBef>
              <a:buClr>
                <a:schemeClr val="accent2"/>
              </a:buClr>
              <a:buSzPct val="25000"/>
              <a:buFont typeface="Arial"/>
              <a:buNone/>
            </a:pPr>
            <a:r>
              <a:rPr lang="en-US" sz="2210" b="1" i="0" u="none" strike="noStrike" cap="none" baseline="0">
                <a:solidFill>
                  <a:schemeClr val="dk1"/>
                </a:solidFill>
                <a:latin typeface="Georgia"/>
                <a:ea typeface="Georgia"/>
                <a:cs typeface="Georgia"/>
                <a:sym typeface="Georgia"/>
              </a:rPr>
              <a:t>P4HB (if enrolled)</a:t>
            </a:r>
          </a:p>
          <a:p>
            <a:pPr marL="640080" marR="0" lvl="1" indent="-233680" algn="l" rtl="0">
              <a:lnSpc>
                <a:spcPct val="80000"/>
              </a:lnSpc>
              <a:spcBef>
                <a:spcPts val="340"/>
              </a:spcBef>
              <a:buClr>
                <a:schemeClr val="accent2"/>
              </a:buClr>
              <a:buSzPct val="100000"/>
              <a:buFont typeface="Arial"/>
              <a:buChar char="•"/>
            </a:pPr>
            <a:r>
              <a:rPr lang="en-US" sz="1700" b="0" i="0" u="none" strike="noStrike" cap="none" baseline="0">
                <a:solidFill>
                  <a:schemeClr val="dk1"/>
                </a:solidFill>
                <a:latin typeface="Georgia"/>
                <a:ea typeface="Georgia"/>
                <a:cs typeface="Georgia"/>
                <a:sym typeface="Georgia"/>
              </a:rPr>
              <a:t>Visit for birth control </a:t>
            </a:r>
          </a:p>
          <a:p>
            <a:pPr marL="640080" marR="0" lvl="1" indent="-233680" algn="l" rtl="0">
              <a:lnSpc>
                <a:spcPct val="80000"/>
              </a:lnSpc>
              <a:spcBef>
                <a:spcPts val="340"/>
              </a:spcBef>
              <a:buClr>
                <a:schemeClr val="accent2"/>
              </a:buClr>
              <a:buSzPct val="100000"/>
              <a:buFont typeface="Arial"/>
              <a:buChar char="•"/>
            </a:pPr>
            <a:r>
              <a:rPr lang="en-US" sz="1700" b="0" i="0" u="none" strike="noStrike" cap="none" baseline="0">
                <a:solidFill>
                  <a:schemeClr val="dk1"/>
                </a:solidFill>
                <a:latin typeface="Georgia"/>
                <a:ea typeface="Georgia"/>
                <a:cs typeface="Georgia"/>
                <a:sym typeface="Georgia"/>
              </a:rPr>
              <a:t>Limited services</a:t>
            </a:r>
          </a:p>
          <a:p>
            <a:pPr marL="411480" marR="0" lvl="1" indent="-5080" algn="l" rtl="0">
              <a:lnSpc>
                <a:spcPct val="80000"/>
              </a:lnSpc>
              <a:spcBef>
                <a:spcPts val="340"/>
              </a:spcBef>
              <a:buClr>
                <a:schemeClr val="accent2"/>
              </a:buClr>
              <a:buFont typeface="Arial"/>
              <a:buNone/>
            </a:pPr>
            <a:endParaRPr sz="1700" b="0" i="0" u="none" strike="noStrike" cap="none" baseline="0">
              <a:solidFill>
                <a:schemeClr val="dk1"/>
              </a:solidFill>
              <a:latin typeface="Georgia"/>
              <a:ea typeface="Georgia"/>
              <a:cs typeface="Georgia"/>
              <a:sym typeface="Georgia"/>
            </a:endParaRPr>
          </a:p>
          <a:p>
            <a:pPr marL="411480" marR="0" lvl="1" indent="-5080" algn="l" rtl="0">
              <a:lnSpc>
                <a:spcPct val="80000"/>
              </a:lnSpc>
              <a:spcBef>
                <a:spcPts val="340"/>
              </a:spcBef>
              <a:buClr>
                <a:schemeClr val="accent2"/>
              </a:buClr>
              <a:buFont typeface="Arial"/>
              <a:buNone/>
            </a:pPr>
            <a:endParaRPr sz="1700" b="0" i="0" u="none" strike="noStrike" cap="none" baseline="0">
              <a:solidFill>
                <a:schemeClr val="dk1"/>
              </a:solidFill>
              <a:latin typeface="Georgia"/>
              <a:ea typeface="Georgia"/>
              <a:cs typeface="Georgia"/>
              <a:sym typeface="Georgia"/>
            </a:endParaRPr>
          </a:p>
          <a:p>
            <a:pPr marL="411480" marR="0" lvl="1" indent="-5080" algn="l" rtl="0">
              <a:lnSpc>
                <a:spcPct val="80000"/>
              </a:lnSpc>
              <a:spcBef>
                <a:spcPts val="340"/>
              </a:spcBef>
              <a:buClr>
                <a:schemeClr val="accent2"/>
              </a:buClr>
              <a:buSzPct val="25000"/>
              <a:buFont typeface="Arial"/>
              <a:buNone/>
            </a:pPr>
            <a:r>
              <a:rPr lang="en-US" sz="1700" b="0" i="0" u="none" strike="noStrike" cap="none" baseline="0">
                <a:solidFill>
                  <a:schemeClr val="dk1"/>
                </a:solidFill>
                <a:latin typeface="Georgia"/>
                <a:ea typeface="Georgia"/>
                <a:cs typeface="Georgia"/>
                <a:sym typeface="Georgia"/>
              </a:rPr>
              <a:t>	</a:t>
            </a:r>
          </a:p>
          <a:p>
            <a:pPr marL="411480" marR="0" lvl="1" indent="-5080" algn="l" rtl="0">
              <a:lnSpc>
                <a:spcPct val="80000"/>
              </a:lnSpc>
              <a:spcBef>
                <a:spcPts val="340"/>
              </a:spcBef>
              <a:buClr>
                <a:schemeClr val="accent2"/>
              </a:buClr>
              <a:buFont typeface="Arial"/>
              <a:buNone/>
            </a:pPr>
            <a:endParaRPr sz="1700" b="0" i="0" u="none" strike="noStrike" cap="none" baseline="0">
              <a:solidFill>
                <a:schemeClr val="dk1"/>
              </a:solidFill>
              <a:latin typeface="Georgia"/>
              <a:ea typeface="Georgia"/>
              <a:cs typeface="Georgia"/>
              <a:sym typeface="Georgia"/>
            </a:endParaRPr>
          </a:p>
          <a:p>
            <a:pPr marL="411480" marR="0" lvl="1" indent="-5080" algn="l" rtl="0">
              <a:lnSpc>
                <a:spcPct val="80000"/>
              </a:lnSpc>
              <a:spcBef>
                <a:spcPts val="340"/>
              </a:spcBef>
              <a:buClr>
                <a:schemeClr val="accent2"/>
              </a:buClr>
              <a:buFont typeface="Arial"/>
              <a:buNone/>
            </a:pPr>
            <a:endParaRPr sz="1700" b="0" i="0" u="none" strike="noStrike" cap="none" baseline="0">
              <a:solidFill>
                <a:schemeClr val="dk1"/>
              </a:solidFill>
              <a:latin typeface="Georgia"/>
              <a:ea typeface="Georgia"/>
              <a:cs typeface="Georgia"/>
              <a:sym typeface="Georgia"/>
            </a:endParaRPr>
          </a:p>
        </p:txBody>
      </p:sp>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Shape 296"/>
          <p:cNvSpPr txBox="1">
            <a:spLocks noGrp="1"/>
          </p:cNvSpPr>
          <p:nvPr>
            <p:ph type="title"/>
          </p:nvPr>
        </p:nvSpPr>
        <p:spPr>
          <a:xfrm>
            <a:off x="1414462" y="408371"/>
            <a:ext cx="7424737" cy="1039427"/>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lt1"/>
              </a:buClr>
              <a:buSzPct val="25000"/>
              <a:buFont typeface="Georgia"/>
              <a:buNone/>
            </a:pPr>
            <a:r>
              <a:rPr lang="en-US" sz="3600" b="1" i="0" u="none" strike="noStrike" cap="none" baseline="0">
                <a:solidFill>
                  <a:schemeClr val="lt1"/>
                </a:solidFill>
                <a:latin typeface="Georgia"/>
                <a:ea typeface="Georgia"/>
                <a:cs typeface="Georgia"/>
                <a:sym typeface="Georgia"/>
              </a:rPr>
              <a:t>CONSEQUENCES OF THE SYSTEM</a:t>
            </a:r>
          </a:p>
        </p:txBody>
      </p:sp>
      <p:sp>
        <p:nvSpPr>
          <p:cNvPr id="297" name="Shape 297"/>
          <p:cNvSpPr txBox="1">
            <a:spLocks noGrp="1"/>
          </p:cNvSpPr>
          <p:nvPr>
            <p:ph type="body" idx="1"/>
          </p:nvPr>
        </p:nvSpPr>
        <p:spPr>
          <a:xfrm>
            <a:off x="457200" y="2057400"/>
            <a:ext cx="8229600" cy="4068763"/>
          </a:xfrm>
          <a:prstGeom prst="rect">
            <a:avLst/>
          </a:prstGeom>
          <a:noFill/>
          <a:ln>
            <a:noFill/>
          </a:ln>
        </p:spPr>
        <p:txBody>
          <a:bodyPr lIns="91425" tIns="45700" rIns="91425" bIns="45700" anchor="t" anchorCtr="0">
            <a:noAutofit/>
          </a:bodyPr>
          <a:lstStyle/>
          <a:p>
            <a:pPr marL="114300" marR="0" lvl="0" indent="0" algn="l" rtl="0">
              <a:lnSpc>
                <a:spcPct val="90000"/>
              </a:lnSpc>
              <a:spcBef>
                <a:spcPts val="0"/>
              </a:spcBef>
              <a:buClr>
                <a:schemeClr val="accent1"/>
              </a:buClr>
              <a:buSzPct val="25000"/>
              <a:buFont typeface="Arial"/>
              <a:buNone/>
            </a:pPr>
            <a:r>
              <a:rPr lang="en-US" sz="2200" b="1" i="0" u="none" strike="noStrike" cap="none" baseline="0">
                <a:solidFill>
                  <a:schemeClr val="dk1"/>
                </a:solidFill>
                <a:latin typeface="Georgia"/>
                <a:ea typeface="Georgia"/>
                <a:cs typeface="Georgia"/>
                <a:sym typeface="Georgia"/>
              </a:rPr>
              <a:t>Lack of health care and health insurance between pregnancies</a:t>
            </a:r>
          </a:p>
          <a:p>
            <a:pPr marL="342900" marR="0" lvl="0" indent="-228600" algn="l" rtl="0">
              <a:lnSpc>
                <a:spcPct val="90000"/>
              </a:lnSpc>
              <a:spcBef>
                <a:spcPts val="320"/>
              </a:spcBef>
              <a:buClr>
                <a:schemeClr val="accent1"/>
              </a:buClr>
              <a:buSzPct val="100000"/>
              <a:buFont typeface="Arial"/>
              <a:buChar char="•"/>
            </a:pPr>
            <a:r>
              <a:rPr lang="en-US" sz="1600" b="0" i="0" u="none" strike="noStrike" cap="none" baseline="0">
                <a:solidFill>
                  <a:schemeClr val="dk1"/>
                </a:solidFill>
                <a:latin typeface="Georgia"/>
                <a:ea typeface="Georgia"/>
                <a:cs typeface="Georgia"/>
                <a:sym typeface="Georgia"/>
              </a:rPr>
              <a:t>Unhealthy women </a:t>
            </a:r>
          </a:p>
          <a:p>
            <a:pPr marL="342900" marR="0" lvl="0" indent="-228600" algn="l" rtl="0">
              <a:lnSpc>
                <a:spcPct val="90000"/>
              </a:lnSpc>
              <a:spcBef>
                <a:spcPts val="320"/>
              </a:spcBef>
              <a:buClr>
                <a:schemeClr val="accent1"/>
              </a:buClr>
              <a:buSzPct val="100000"/>
              <a:buFont typeface="Arial"/>
              <a:buChar char="•"/>
            </a:pPr>
            <a:r>
              <a:rPr lang="en-US" sz="1600" b="0" i="0" u="none" strike="noStrike" cap="none" baseline="0">
                <a:solidFill>
                  <a:schemeClr val="dk1"/>
                </a:solidFill>
                <a:latin typeface="Georgia"/>
                <a:ea typeface="Georgia"/>
                <a:cs typeface="Georgia"/>
                <a:sym typeface="Georgia"/>
              </a:rPr>
              <a:t>Chronic diseases not under control</a:t>
            </a:r>
          </a:p>
          <a:p>
            <a:pPr marL="342900" marR="0" lvl="0" indent="-228600" algn="l" rtl="0">
              <a:lnSpc>
                <a:spcPct val="90000"/>
              </a:lnSpc>
              <a:spcBef>
                <a:spcPts val="320"/>
              </a:spcBef>
              <a:buClr>
                <a:schemeClr val="accent1"/>
              </a:buClr>
              <a:buSzPct val="100000"/>
              <a:buFont typeface="Arial"/>
              <a:buChar char="•"/>
            </a:pPr>
            <a:r>
              <a:rPr lang="en-US" sz="1600" b="0" i="0" u="none" strike="noStrike" cap="none" baseline="0">
                <a:solidFill>
                  <a:schemeClr val="dk1"/>
                </a:solidFill>
                <a:latin typeface="Georgia"/>
                <a:ea typeface="Georgia"/>
                <a:cs typeface="Georgia"/>
                <a:sym typeface="Georgia"/>
              </a:rPr>
              <a:t>At risk pregnancy</a:t>
            </a:r>
          </a:p>
          <a:p>
            <a:pPr marL="342900" marR="0" lvl="0" indent="-228600" algn="l" rtl="0">
              <a:lnSpc>
                <a:spcPct val="90000"/>
              </a:lnSpc>
              <a:spcBef>
                <a:spcPts val="320"/>
              </a:spcBef>
              <a:buClr>
                <a:schemeClr val="accent1"/>
              </a:buClr>
              <a:buSzPct val="100000"/>
              <a:buFont typeface="Arial"/>
              <a:buChar char="•"/>
            </a:pPr>
            <a:r>
              <a:rPr lang="en-US" sz="1600" b="0" i="0" u="none" strike="noStrike" cap="none" baseline="0">
                <a:solidFill>
                  <a:schemeClr val="dk1"/>
                </a:solidFill>
                <a:latin typeface="Georgia"/>
                <a:ea typeface="Georgia"/>
                <a:cs typeface="Georgia"/>
                <a:sym typeface="Georgia"/>
              </a:rPr>
              <a:t>Poor pregnancy spacing</a:t>
            </a:r>
          </a:p>
          <a:p>
            <a:pPr marL="342900" marR="0" lvl="0" indent="-228600" algn="l" rtl="0">
              <a:lnSpc>
                <a:spcPct val="90000"/>
              </a:lnSpc>
              <a:spcBef>
                <a:spcPts val="320"/>
              </a:spcBef>
              <a:buClr>
                <a:schemeClr val="accent1"/>
              </a:buClr>
              <a:buSzPct val="100000"/>
              <a:buFont typeface="Arial"/>
              <a:buChar char="•"/>
            </a:pPr>
            <a:r>
              <a:rPr lang="en-US" sz="1600" b="0" i="0" u="none" strike="noStrike" cap="none" baseline="0">
                <a:solidFill>
                  <a:schemeClr val="dk1"/>
                </a:solidFill>
                <a:latin typeface="Georgia"/>
                <a:ea typeface="Georgia"/>
                <a:cs typeface="Georgia"/>
                <a:sym typeface="Georgia"/>
              </a:rPr>
              <a:t>Unplanned pregnancies</a:t>
            </a:r>
          </a:p>
          <a:p>
            <a:pPr marL="342900" marR="0" lvl="0" indent="-127000" algn="l" rtl="0">
              <a:lnSpc>
                <a:spcPct val="90000"/>
              </a:lnSpc>
              <a:spcBef>
                <a:spcPts val="320"/>
              </a:spcBef>
              <a:buClr>
                <a:schemeClr val="accent1"/>
              </a:buClr>
              <a:buFont typeface="Arial"/>
              <a:buNone/>
            </a:pPr>
            <a:endParaRPr sz="1600" b="0" i="0" u="none" strike="noStrike" cap="none" baseline="0">
              <a:solidFill>
                <a:schemeClr val="dk1"/>
              </a:solidFill>
              <a:latin typeface="Georgia"/>
              <a:ea typeface="Georgia"/>
              <a:cs typeface="Georgia"/>
              <a:sym typeface="Georgia"/>
            </a:endParaRPr>
          </a:p>
          <a:p>
            <a:pPr marL="342900" marR="0" lvl="0" indent="-127000" algn="l" rtl="0">
              <a:lnSpc>
                <a:spcPct val="90000"/>
              </a:lnSpc>
              <a:spcBef>
                <a:spcPts val="320"/>
              </a:spcBef>
              <a:buClr>
                <a:schemeClr val="accent1"/>
              </a:buClr>
              <a:buFont typeface="Arial"/>
              <a:buNone/>
            </a:pPr>
            <a:endParaRPr sz="1600" b="0" i="0" u="none" strike="noStrike" cap="none" baseline="0">
              <a:solidFill>
                <a:schemeClr val="dk1"/>
              </a:solidFill>
              <a:latin typeface="Georgia"/>
              <a:ea typeface="Georgia"/>
              <a:cs typeface="Georgia"/>
              <a:sym typeface="Georgia"/>
            </a:endParaRPr>
          </a:p>
          <a:p>
            <a:pPr marL="114300" marR="0" lvl="0" indent="0" algn="l" rtl="0">
              <a:lnSpc>
                <a:spcPct val="90000"/>
              </a:lnSpc>
              <a:spcBef>
                <a:spcPts val="440"/>
              </a:spcBef>
              <a:buClr>
                <a:schemeClr val="accent1"/>
              </a:buClr>
              <a:buSzPct val="25000"/>
              <a:buFont typeface="Arial"/>
              <a:buNone/>
            </a:pPr>
            <a:r>
              <a:rPr lang="en-US" sz="2200" b="1" i="0" u="none" strike="noStrike" cap="none" baseline="0">
                <a:solidFill>
                  <a:schemeClr val="dk1"/>
                </a:solidFill>
                <a:latin typeface="Georgia"/>
                <a:ea typeface="Georgia"/>
                <a:cs typeface="Georgia"/>
                <a:sym typeface="Georgia"/>
              </a:rPr>
              <a:t>Results: </a:t>
            </a:r>
          </a:p>
          <a:p>
            <a:pPr marL="342900" marR="0" lvl="0" indent="-228600" algn="l" rtl="0">
              <a:lnSpc>
                <a:spcPct val="90000"/>
              </a:lnSpc>
              <a:spcBef>
                <a:spcPts val="320"/>
              </a:spcBef>
              <a:buClr>
                <a:schemeClr val="accent1"/>
              </a:buClr>
              <a:buSzPct val="100000"/>
              <a:buFont typeface="Arial"/>
              <a:buChar char="•"/>
            </a:pPr>
            <a:r>
              <a:rPr lang="en-US" sz="1600" b="0" i="0" u="none" strike="noStrike" cap="none" baseline="0">
                <a:solidFill>
                  <a:schemeClr val="dk1"/>
                </a:solidFill>
                <a:latin typeface="Georgia"/>
                <a:ea typeface="Georgia"/>
                <a:cs typeface="Georgia"/>
                <a:sym typeface="Georgia"/>
              </a:rPr>
              <a:t>Poor pregnancy outcomes</a:t>
            </a:r>
          </a:p>
          <a:p>
            <a:pPr marL="342900" marR="0" lvl="0" indent="-228600" algn="l" rtl="0">
              <a:lnSpc>
                <a:spcPct val="90000"/>
              </a:lnSpc>
              <a:spcBef>
                <a:spcPts val="320"/>
              </a:spcBef>
              <a:buClr>
                <a:schemeClr val="accent1"/>
              </a:buClr>
              <a:buSzPct val="100000"/>
              <a:buFont typeface="Arial"/>
              <a:buChar char="•"/>
            </a:pPr>
            <a:r>
              <a:rPr lang="en-US" sz="1600" b="0" i="0" u="none" strike="noStrike" cap="none" baseline="0">
                <a:solidFill>
                  <a:schemeClr val="dk1"/>
                </a:solidFill>
                <a:latin typeface="Georgia"/>
                <a:ea typeface="Georgia"/>
                <a:cs typeface="Georgia"/>
                <a:sym typeface="Georgia"/>
              </a:rPr>
              <a:t>Sick newborns with long term problems</a:t>
            </a:r>
          </a:p>
          <a:p>
            <a:pPr marL="342900" marR="0" lvl="0" indent="-228600" algn="l" rtl="0">
              <a:lnSpc>
                <a:spcPct val="90000"/>
              </a:lnSpc>
              <a:spcBef>
                <a:spcPts val="320"/>
              </a:spcBef>
              <a:buClr>
                <a:schemeClr val="accent1"/>
              </a:buClr>
              <a:buSzPct val="100000"/>
              <a:buFont typeface="Arial"/>
              <a:buChar char="•"/>
            </a:pPr>
            <a:r>
              <a:rPr lang="en-US" sz="1600" b="0" i="0" u="none" strike="noStrike" cap="none" baseline="0">
                <a:solidFill>
                  <a:schemeClr val="dk1"/>
                </a:solidFill>
                <a:latin typeface="Georgia"/>
                <a:ea typeface="Georgia"/>
                <a:cs typeface="Georgia"/>
                <a:sym typeface="Georgia"/>
              </a:rPr>
              <a:t>Poor maternal health long term</a:t>
            </a:r>
          </a:p>
          <a:p>
            <a:pPr marL="342900" marR="0" lvl="0" indent="-161925" algn="l" rtl="0">
              <a:lnSpc>
                <a:spcPct val="90000"/>
              </a:lnSpc>
              <a:spcBef>
                <a:spcPts val="210"/>
              </a:spcBef>
              <a:buClr>
                <a:schemeClr val="accent1"/>
              </a:buClr>
              <a:buFont typeface="Arial"/>
              <a:buNone/>
            </a:pPr>
            <a:endParaRPr sz="1050" b="0" i="0" u="none" strike="noStrike" cap="none" baseline="0">
              <a:solidFill>
                <a:schemeClr val="dk2"/>
              </a:solidFill>
              <a:latin typeface="Georgia"/>
              <a:ea typeface="Georgia"/>
              <a:cs typeface="Georgia"/>
              <a:sym typeface="Georgia"/>
            </a:endParaRPr>
          </a:p>
          <a:p>
            <a:pPr marL="342900" marR="0" lvl="0" indent="-161925" algn="l" rtl="0">
              <a:lnSpc>
                <a:spcPct val="90000"/>
              </a:lnSpc>
              <a:spcBef>
                <a:spcPts val="210"/>
              </a:spcBef>
              <a:buClr>
                <a:schemeClr val="accent1"/>
              </a:buClr>
              <a:buFont typeface="Arial"/>
              <a:buNone/>
            </a:pPr>
            <a:endParaRPr sz="1050" b="0" i="0" u="none" strike="noStrike" cap="none" baseline="0">
              <a:solidFill>
                <a:schemeClr val="dk2"/>
              </a:solidFill>
              <a:latin typeface="Georgia"/>
              <a:ea typeface="Georgia"/>
              <a:cs typeface="Georgia"/>
              <a:sym typeface="Georgia"/>
            </a:endParaRPr>
          </a:p>
        </p:txBody>
      </p:sp>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Shape 303"/>
          <p:cNvSpPr txBox="1">
            <a:spLocks noGrp="1"/>
          </p:cNvSpPr>
          <p:nvPr>
            <p:ph type="title"/>
          </p:nvPr>
        </p:nvSpPr>
        <p:spPr>
          <a:xfrm>
            <a:off x="1414462" y="408371"/>
            <a:ext cx="6891338" cy="1039426"/>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lt1"/>
              </a:buClr>
              <a:buSzPct val="25000"/>
              <a:buFont typeface="Georgia"/>
              <a:buNone/>
            </a:pPr>
            <a:r>
              <a:rPr lang="en-US" sz="3600" b="1" i="0" u="none" strike="noStrike" cap="none" baseline="0">
                <a:solidFill>
                  <a:schemeClr val="lt1"/>
                </a:solidFill>
                <a:latin typeface="Georgia"/>
                <a:ea typeface="Georgia"/>
                <a:cs typeface="Georgia"/>
                <a:sym typeface="Georgia"/>
              </a:rPr>
              <a:t>CONSEQUENCES OF THE SYSTEM</a:t>
            </a:r>
          </a:p>
        </p:txBody>
      </p:sp>
      <p:sp>
        <p:nvSpPr>
          <p:cNvPr id="304" name="Shape 304"/>
          <p:cNvSpPr txBox="1">
            <a:spLocks noGrp="1"/>
          </p:cNvSpPr>
          <p:nvPr>
            <p:ph type="body" idx="1"/>
          </p:nvPr>
        </p:nvSpPr>
        <p:spPr>
          <a:xfrm>
            <a:off x="457200" y="2057400"/>
            <a:ext cx="8229600" cy="4068763"/>
          </a:xfrm>
          <a:prstGeom prst="rect">
            <a:avLst/>
          </a:prstGeom>
          <a:noFill/>
          <a:ln>
            <a:noFill/>
          </a:ln>
        </p:spPr>
        <p:txBody>
          <a:bodyPr lIns="91425" tIns="45700" rIns="91425" bIns="45700" anchor="t" anchorCtr="0">
            <a:noAutofit/>
          </a:bodyPr>
          <a:lstStyle/>
          <a:p>
            <a:pPr marL="114300" marR="0" lvl="0" indent="0" algn="l" rtl="0">
              <a:spcBef>
                <a:spcPts val="0"/>
              </a:spcBef>
              <a:buClr>
                <a:schemeClr val="accent1"/>
              </a:buClr>
              <a:buSzPct val="25000"/>
              <a:buFont typeface="Arial"/>
              <a:buNone/>
            </a:pPr>
            <a:r>
              <a:rPr lang="en-US" sz="2200" b="1" i="0" u="none" strike="noStrike" cap="none" baseline="0">
                <a:solidFill>
                  <a:schemeClr val="dk1"/>
                </a:solidFill>
                <a:latin typeface="Georgia"/>
                <a:ea typeface="Georgia"/>
                <a:cs typeface="Georgia"/>
                <a:sym typeface="Georgia"/>
              </a:rPr>
              <a:t>Private Insurance</a:t>
            </a:r>
          </a:p>
          <a:p>
            <a:pPr marL="342900" marR="0" lvl="0" indent="-228600" algn="l" rtl="0">
              <a:spcBef>
                <a:spcPts val="300"/>
              </a:spcBef>
              <a:buClr>
                <a:schemeClr val="accent1"/>
              </a:buClr>
              <a:buSzPct val="100000"/>
              <a:buFont typeface="Arial"/>
              <a:buChar char="•"/>
            </a:pPr>
            <a:r>
              <a:rPr lang="en-US" sz="1500" b="0" i="0" u="none" strike="noStrike" cap="none" baseline="0">
                <a:solidFill>
                  <a:schemeClr val="dk1"/>
                </a:solidFill>
                <a:latin typeface="Georgia"/>
                <a:ea typeface="Georgia"/>
                <a:cs typeface="Georgia"/>
                <a:sym typeface="Georgia"/>
              </a:rPr>
              <a:t>Insurance does not equal coverage</a:t>
            </a:r>
          </a:p>
          <a:p>
            <a:pPr marL="342900" marR="0" lvl="0" indent="-228600" algn="l" rtl="0">
              <a:spcBef>
                <a:spcPts val="300"/>
              </a:spcBef>
              <a:buClr>
                <a:schemeClr val="accent1"/>
              </a:buClr>
              <a:buSzPct val="100000"/>
              <a:buFont typeface="Arial"/>
              <a:buChar char="•"/>
            </a:pPr>
            <a:r>
              <a:rPr lang="en-US" sz="1500" b="0" i="0" u="none" strike="noStrike" cap="none" baseline="0">
                <a:solidFill>
                  <a:schemeClr val="dk1"/>
                </a:solidFill>
                <a:latin typeface="Georgia"/>
                <a:ea typeface="Georgia"/>
                <a:cs typeface="Georgia"/>
                <a:sym typeface="Georgia"/>
              </a:rPr>
              <a:t>High deductibles</a:t>
            </a:r>
          </a:p>
          <a:p>
            <a:pPr marL="342900" marR="0" lvl="0" indent="-228600" algn="l" rtl="0">
              <a:spcBef>
                <a:spcPts val="300"/>
              </a:spcBef>
              <a:buClr>
                <a:schemeClr val="accent1"/>
              </a:buClr>
              <a:buSzPct val="100000"/>
              <a:buFont typeface="Arial"/>
              <a:buChar char="•"/>
            </a:pPr>
            <a:r>
              <a:rPr lang="en-US" sz="1500" b="0" i="0" u="none" strike="noStrike" cap="none" baseline="0">
                <a:solidFill>
                  <a:schemeClr val="dk1"/>
                </a:solidFill>
                <a:latin typeface="Georgia"/>
                <a:ea typeface="Georgia"/>
                <a:cs typeface="Georgia"/>
                <a:sym typeface="Georgia"/>
              </a:rPr>
              <a:t>High co-pays</a:t>
            </a:r>
          </a:p>
          <a:p>
            <a:pPr marL="342900" marR="0" lvl="0" indent="-228600" algn="l" rtl="0">
              <a:spcBef>
                <a:spcPts val="300"/>
              </a:spcBef>
              <a:buClr>
                <a:schemeClr val="accent1"/>
              </a:buClr>
              <a:buSzPct val="100000"/>
              <a:buFont typeface="Arial"/>
              <a:buChar char="•"/>
            </a:pPr>
            <a:r>
              <a:rPr lang="en-US" sz="1500" b="0" i="0" u="none" strike="noStrike" cap="none" baseline="0">
                <a:solidFill>
                  <a:schemeClr val="dk1"/>
                </a:solidFill>
                <a:latin typeface="Georgia"/>
                <a:ea typeface="Georgia"/>
                <a:cs typeface="Georgia"/>
                <a:sym typeface="Georgia"/>
              </a:rPr>
              <a:t>Non-covered services</a:t>
            </a:r>
          </a:p>
          <a:p>
            <a:pPr marL="342900" marR="0" lvl="0" indent="-161925" algn="l" rtl="0">
              <a:spcBef>
                <a:spcPts val="210"/>
              </a:spcBef>
              <a:buClr>
                <a:schemeClr val="accent1"/>
              </a:buClr>
              <a:buFont typeface="Arial"/>
              <a:buNone/>
            </a:pPr>
            <a:endParaRPr sz="1050" b="0" i="0" u="none" strike="noStrike" cap="none" baseline="0">
              <a:solidFill>
                <a:schemeClr val="dk1"/>
              </a:solidFill>
              <a:latin typeface="Georgia"/>
              <a:ea typeface="Georgia"/>
              <a:cs typeface="Georgia"/>
              <a:sym typeface="Georgia"/>
            </a:endParaRPr>
          </a:p>
          <a:p>
            <a:pPr marL="114300" marR="0" lvl="0" indent="0" algn="l" rtl="0">
              <a:spcBef>
                <a:spcPts val="440"/>
              </a:spcBef>
              <a:buClr>
                <a:schemeClr val="accent1"/>
              </a:buClr>
              <a:buSzPct val="25000"/>
              <a:buFont typeface="Arial"/>
              <a:buNone/>
            </a:pPr>
            <a:r>
              <a:rPr lang="en-US" sz="2200" b="1" i="0" u="none" strike="noStrike" cap="none" baseline="0">
                <a:solidFill>
                  <a:schemeClr val="dk1"/>
                </a:solidFill>
                <a:latin typeface="Georgia"/>
                <a:ea typeface="Georgia"/>
                <a:cs typeface="Georgia"/>
                <a:sym typeface="Georgia"/>
              </a:rPr>
              <a:t>Results: </a:t>
            </a:r>
          </a:p>
          <a:p>
            <a:pPr marL="342900" marR="0" lvl="0" indent="-228600" algn="l" rtl="0">
              <a:spcBef>
                <a:spcPts val="300"/>
              </a:spcBef>
              <a:buClr>
                <a:schemeClr val="accent1"/>
              </a:buClr>
              <a:buSzPct val="100000"/>
              <a:buFont typeface="Arial"/>
              <a:buChar char="•"/>
            </a:pPr>
            <a:r>
              <a:rPr lang="en-US" sz="1500" b="0" i="0" u="none" strike="noStrike" cap="none" baseline="0">
                <a:solidFill>
                  <a:schemeClr val="dk1"/>
                </a:solidFill>
                <a:latin typeface="Georgia"/>
                <a:ea typeface="Georgia"/>
                <a:cs typeface="Georgia"/>
                <a:sym typeface="Georgia"/>
              </a:rPr>
              <a:t>Substandard products</a:t>
            </a:r>
          </a:p>
          <a:p>
            <a:pPr marL="342900" marR="0" lvl="0" indent="-228600" algn="l" rtl="0">
              <a:spcBef>
                <a:spcPts val="300"/>
              </a:spcBef>
              <a:buClr>
                <a:schemeClr val="accent1"/>
              </a:buClr>
              <a:buSzPct val="100000"/>
              <a:buFont typeface="Arial"/>
              <a:buChar char="•"/>
            </a:pPr>
            <a:r>
              <a:rPr lang="en-US" sz="1500" b="0" i="0" u="none" strike="noStrike" cap="none" baseline="0">
                <a:solidFill>
                  <a:schemeClr val="dk1"/>
                </a:solidFill>
                <a:latin typeface="Georgia"/>
                <a:ea typeface="Georgia"/>
                <a:cs typeface="Georgia"/>
                <a:sym typeface="Georgia"/>
              </a:rPr>
              <a:t>Narrow networks</a:t>
            </a:r>
          </a:p>
          <a:p>
            <a:pPr marL="342900" marR="0" lvl="0" indent="-228600" algn="l" rtl="0">
              <a:spcBef>
                <a:spcPts val="300"/>
              </a:spcBef>
              <a:buClr>
                <a:schemeClr val="accent1"/>
              </a:buClr>
              <a:buSzPct val="100000"/>
              <a:buFont typeface="Arial"/>
              <a:buChar char="•"/>
            </a:pPr>
            <a:r>
              <a:rPr lang="en-US" sz="1500" b="0" i="0" u="none" strike="noStrike" cap="none" baseline="0">
                <a:solidFill>
                  <a:schemeClr val="dk1"/>
                </a:solidFill>
                <a:latin typeface="Georgia"/>
                <a:ea typeface="Georgia"/>
                <a:cs typeface="Georgia"/>
                <a:sym typeface="Georgia"/>
              </a:rPr>
              <a:t>Inadequate care</a:t>
            </a:r>
          </a:p>
          <a:p>
            <a:pPr marL="342900" marR="0" lvl="0" indent="-228600" algn="l" rtl="0">
              <a:spcBef>
                <a:spcPts val="300"/>
              </a:spcBef>
              <a:buClr>
                <a:schemeClr val="accent1"/>
              </a:buClr>
              <a:buSzPct val="100000"/>
              <a:buFont typeface="Arial"/>
              <a:buChar char="•"/>
            </a:pPr>
            <a:r>
              <a:rPr lang="en-US" sz="1500" b="0" i="0" u="none" strike="noStrike" cap="none" baseline="0">
                <a:solidFill>
                  <a:schemeClr val="dk1"/>
                </a:solidFill>
                <a:latin typeface="Georgia"/>
                <a:ea typeface="Georgia"/>
                <a:cs typeface="Georgia"/>
                <a:sym typeface="Georgia"/>
              </a:rPr>
              <a:t>Lack of specialty care</a:t>
            </a:r>
          </a:p>
        </p:txBody>
      </p:sp>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Shape 309"/>
          <p:cNvSpPr txBox="1">
            <a:spLocks noGrp="1"/>
          </p:cNvSpPr>
          <p:nvPr>
            <p:ph type="title"/>
          </p:nvPr>
        </p:nvSpPr>
        <p:spPr>
          <a:xfrm>
            <a:off x="1414462" y="408371"/>
            <a:ext cx="6891338" cy="1039426"/>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E1D4A1"/>
              </a:buClr>
              <a:buSzPct val="25000"/>
              <a:buFont typeface="Georgia"/>
              <a:buNone/>
            </a:pPr>
            <a:r>
              <a:rPr lang="en-US" sz="3600" b="1" i="0" u="none" strike="noStrike" cap="none" baseline="0">
                <a:solidFill>
                  <a:srgbClr val="E1D4A1"/>
                </a:solidFill>
                <a:latin typeface="Georgia"/>
                <a:ea typeface="Georgia"/>
                <a:cs typeface="Georgia"/>
                <a:sym typeface="Georgia"/>
              </a:rPr>
              <a:t>WHY FIX THE PROBLEM?</a:t>
            </a:r>
          </a:p>
        </p:txBody>
      </p:sp>
      <p:sp>
        <p:nvSpPr>
          <p:cNvPr id="310" name="Shape 310"/>
          <p:cNvSpPr txBox="1">
            <a:spLocks noGrp="1"/>
          </p:cNvSpPr>
          <p:nvPr>
            <p:ph type="body" idx="1"/>
          </p:nvPr>
        </p:nvSpPr>
        <p:spPr>
          <a:xfrm>
            <a:off x="457200" y="1752600"/>
            <a:ext cx="8229600" cy="4373563"/>
          </a:xfrm>
          <a:prstGeom prst="rect">
            <a:avLst/>
          </a:prstGeom>
          <a:noFill/>
          <a:ln>
            <a:noFill/>
          </a:ln>
        </p:spPr>
        <p:txBody>
          <a:bodyPr lIns="91425" tIns="45700" rIns="91425" bIns="45700" anchor="t" anchorCtr="0">
            <a:noAutofit/>
          </a:bodyPr>
          <a:lstStyle/>
          <a:p>
            <a:pPr marL="342900" marR="0" lvl="0" indent="-228600" algn="l" rtl="0">
              <a:spcBef>
                <a:spcPts val="0"/>
              </a:spcBef>
              <a:buClr>
                <a:schemeClr val="accent1"/>
              </a:buClr>
              <a:buSzPct val="100000"/>
              <a:buFont typeface="Arial"/>
              <a:buChar char="•"/>
            </a:pPr>
            <a:r>
              <a:rPr lang="en-US" sz="2200" b="1" i="0" u="none" strike="noStrike" cap="none" baseline="0">
                <a:solidFill>
                  <a:schemeClr val="lt1"/>
                </a:solidFill>
                <a:latin typeface="Georgia"/>
                <a:ea typeface="Georgia"/>
                <a:cs typeface="Georgia"/>
                <a:sym typeface="Georgia"/>
              </a:rPr>
              <a:t>Effects half the population of Georgia</a:t>
            </a:r>
          </a:p>
        </p:txBody>
      </p:sp>
      <p:pic>
        <p:nvPicPr>
          <p:cNvPr id="311" name="Shape 311"/>
          <p:cNvPicPr preferRelativeResize="0"/>
          <p:nvPr/>
        </p:nvPicPr>
        <p:blipFill rotWithShape="1">
          <a:blip r:embed="rId3">
            <a:alphaModFix/>
          </a:blip>
          <a:srcRect/>
          <a:stretch/>
        </p:blipFill>
        <p:spPr>
          <a:xfrm>
            <a:off x="484250" y="4576950"/>
            <a:ext cx="2435099" cy="1943699"/>
          </a:xfrm>
          <a:prstGeom prst="rect">
            <a:avLst/>
          </a:prstGeom>
          <a:noFill/>
          <a:ln>
            <a:noFill/>
          </a:ln>
        </p:spPr>
      </p:pic>
      <p:pic>
        <p:nvPicPr>
          <p:cNvPr id="312" name="Shape 312"/>
          <p:cNvPicPr preferRelativeResize="0"/>
          <p:nvPr/>
        </p:nvPicPr>
        <p:blipFill rotWithShape="1">
          <a:blip r:embed="rId4">
            <a:alphaModFix/>
          </a:blip>
          <a:srcRect/>
          <a:stretch/>
        </p:blipFill>
        <p:spPr>
          <a:xfrm>
            <a:off x="2919350" y="4655849"/>
            <a:ext cx="3451500" cy="1848599"/>
          </a:xfrm>
          <a:prstGeom prst="rect">
            <a:avLst/>
          </a:prstGeom>
          <a:noFill/>
          <a:ln>
            <a:noFill/>
          </a:ln>
        </p:spPr>
      </p:pic>
      <p:pic>
        <p:nvPicPr>
          <p:cNvPr id="313" name="Shape 313"/>
          <p:cNvPicPr preferRelativeResize="0"/>
          <p:nvPr/>
        </p:nvPicPr>
        <p:blipFill rotWithShape="1">
          <a:blip r:embed="rId5">
            <a:alphaModFix/>
          </a:blip>
          <a:srcRect/>
          <a:stretch/>
        </p:blipFill>
        <p:spPr>
          <a:xfrm>
            <a:off x="6272150" y="2667000"/>
            <a:ext cx="2558400" cy="3837599"/>
          </a:xfrm>
          <a:prstGeom prst="rect">
            <a:avLst/>
          </a:prstGeom>
          <a:noFill/>
          <a:ln>
            <a:noFill/>
          </a:ln>
        </p:spPr>
      </p:pic>
      <p:pic>
        <p:nvPicPr>
          <p:cNvPr id="314" name="Shape 314"/>
          <p:cNvPicPr preferRelativeResize="0"/>
          <p:nvPr/>
        </p:nvPicPr>
        <p:blipFill rotWithShape="1">
          <a:blip r:embed="rId6">
            <a:alphaModFix/>
          </a:blip>
          <a:srcRect/>
          <a:stretch/>
        </p:blipFill>
        <p:spPr>
          <a:xfrm>
            <a:off x="484250" y="2677800"/>
            <a:ext cx="2735699" cy="2038200"/>
          </a:xfrm>
          <a:prstGeom prst="rect">
            <a:avLst/>
          </a:prstGeom>
          <a:noFill/>
          <a:ln>
            <a:noFill/>
          </a:ln>
        </p:spPr>
      </p:pic>
      <p:pic>
        <p:nvPicPr>
          <p:cNvPr id="315" name="Shape 315"/>
          <p:cNvPicPr preferRelativeResize="0"/>
          <p:nvPr/>
        </p:nvPicPr>
        <p:blipFill>
          <a:blip r:embed="rId7">
            <a:alphaModFix/>
          </a:blip>
          <a:stretch>
            <a:fillRect/>
          </a:stretch>
        </p:blipFill>
        <p:spPr>
          <a:xfrm>
            <a:off x="3015400" y="2677800"/>
            <a:ext cx="3256749" cy="2038094"/>
          </a:xfrm>
          <a:prstGeom prst="rect">
            <a:avLst/>
          </a:prstGeom>
          <a:noFill/>
          <a:ln>
            <a:noFill/>
          </a:ln>
        </p:spPr>
      </p:pic>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Shape 321"/>
          <p:cNvSpPr txBox="1">
            <a:spLocks noGrp="1"/>
          </p:cNvSpPr>
          <p:nvPr>
            <p:ph type="title"/>
          </p:nvPr>
        </p:nvSpPr>
        <p:spPr>
          <a:xfrm>
            <a:off x="1414462" y="408371"/>
            <a:ext cx="6891338" cy="1039426"/>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lt1"/>
              </a:buClr>
              <a:buSzPct val="25000"/>
              <a:buFont typeface="Georgia"/>
              <a:buNone/>
            </a:pPr>
            <a:r>
              <a:rPr lang="en-US" sz="3600" b="1" i="0" u="none" strike="noStrike" cap="none" baseline="0">
                <a:solidFill>
                  <a:schemeClr val="lt1"/>
                </a:solidFill>
                <a:latin typeface="Georgia"/>
                <a:ea typeface="Georgia"/>
                <a:cs typeface="Georgia"/>
                <a:sym typeface="Georgia"/>
              </a:rPr>
              <a:t>HOW CAN WE FIX THIS?</a:t>
            </a:r>
            <a:br>
              <a:rPr lang="en-US" sz="3600" b="1" i="0" u="none" strike="noStrike" cap="none" baseline="0">
                <a:solidFill>
                  <a:schemeClr val="lt1"/>
                </a:solidFill>
                <a:latin typeface="Georgia"/>
                <a:ea typeface="Georgia"/>
                <a:cs typeface="Georgia"/>
                <a:sym typeface="Georgia"/>
              </a:rPr>
            </a:br>
            <a:r>
              <a:rPr lang="en-US" sz="3600" b="1">
                <a:solidFill>
                  <a:schemeClr val="lt1"/>
                </a:solidFill>
              </a:rPr>
              <a:t>EXPAND </a:t>
            </a:r>
            <a:r>
              <a:rPr lang="en-US" sz="3600" b="1" i="0" u="none" strike="noStrike" cap="none" baseline="0">
                <a:solidFill>
                  <a:schemeClr val="lt1"/>
                </a:solidFill>
                <a:latin typeface="Georgia"/>
                <a:ea typeface="Georgia"/>
                <a:cs typeface="Georgia"/>
                <a:sym typeface="Georgia"/>
              </a:rPr>
              <a:t>EDUCATION</a:t>
            </a:r>
          </a:p>
        </p:txBody>
      </p:sp>
      <p:sp>
        <p:nvSpPr>
          <p:cNvPr id="322" name="Shape 322"/>
          <p:cNvSpPr txBox="1">
            <a:spLocks noGrp="1"/>
          </p:cNvSpPr>
          <p:nvPr>
            <p:ph type="body" idx="1"/>
          </p:nvPr>
        </p:nvSpPr>
        <p:spPr>
          <a:xfrm>
            <a:off x="457200" y="2057400"/>
            <a:ext cx="8229600" cy="4068763"/>
          </a:xfrm>
          <a:prstGeom prst="rect">
            <a:avLst/>
          </a:prstGeom>
          <a:noFill/>
          <a:ln>
            <a:noFill/>
          </a:ln>
        </p:spPr>
        <p:txBody>
          <a:bodyPr lIns="91425" tIns="45700" rIns="91425" bIns="45700" anchor="t" anchorCtr="0">
            <a:noAutofit/>
          </a:bodyPr>
          <a:lstStyle/>
          <a:p>
            <a:pPr marL="342900" marR="0" lvl="0" indent="-228600" algn="l" rtl="0">
              <a:spcBef>
                <a:spcPts val="0"/>
              </a:spcBef>
              <a:buClr>
                <a:schemeClr val="accent1"/>
              </a:buClr>
              <a:buSzPct val="100000"/>
              <a:buFont typeface="Arial"/>
              <a:buChar char="•"/>
            </a:pPr>
            <a:r>
              <a:rPr lang="en-US" sz="2400" b="0" i="0" u="none" strike="noStrike" cap="none" baseline="0">
                <a:solidFill>
                  <a:schemeClr val="dk1"/>
                </a:solidFill>
                <a:latin typeface="Georgia"/>
                <a:ea typeface="Georgia"/>
                <a:cs typeface="Georgia"/>
                <a:sym typeface="Georgia"/>
              </a:rPr>
              <a:t>More OB residency programs</a:t>
            </a:r>
          </a:p>
          <a:p>
            <a:pPr marL="342900" marR="0" lvl="0" indent="-228600" algn="l" rtl="0">
              <a:spcBef>
                <a:spcPts val="480"/>
              </a:spcBef>
              <a:buClr>
                <a:schemeClr val="accent1"/>
              </a:buClr>
              <a:buSzPct val="100000"/>
              <a:buFont typeface="Arial"/>
              <a:buChar char="•"/>
            </a:pPr>
            <a:r>
              <a:rPr lang="en-US" sz="2400" b="0" i="0" u="none" strike="noStrike" cap="none" baseline="0">
                <a:solidFill>
                  <a:schemeClr val="dk1"/>
                </a:solidFill>
                <a:latin typeface="Georgia"/>
                <a:ea typeface="Georgia"/>
                <a:cs typeface="Georgia"/>
                <a:sym typeface="Georgia"/>
              </a:rPr>
              <a:t>Loan repayment</a:t>
            </a:r>
          </a:p>
          <a:p>
            <a:pPr marL="342900" marR="0" lvl="0" indent="-228600" algn="l" rtl="0">
              <a:spcBef>
                <a:spcPts val="480"/>
              </a:spcBef>
              <a:buClr>
                <a:schemeClr val="accent1"/>
              </a:buClr>
              <a:buSzPct val="100000"/>
              <a:buFont typeface="Arial"/>
              <a:buChar char="•"/>
            </a:pPr>
            <a:r>
              <a:rPr lang="en-US" sz="2400" b="0" i="0" u="none" strike="noStrike" cap="none" baseline="0">
                <a:solidFill>
                  <a:schemeClr val="dk1"/>
                </a:solidFill>
                <a:latin typeface="Georgia"/>
                <a:ea typeface="Georgia"/>
                <a:cs typeface="Georgia"/>
                <a:sym typeface="Georgia"/>
              </a:rPr>
              <a:t>Another midwifery program in rural GA</a:t>
            </a:r>
          </a:p>
          <a:p>
            <a:pPr marL="342900" marR="0" lvl="0" indent="-228600" algn="l" rtl="0">
              <a:spcBef>
                <a:spcPts val="480"/>
              </a:spcBef>
              <a:buClr>
                <a:schemeClr val="accent1"/>
              </a:buClr>
              <a:buSzPct val="100000"/>
              <a:buFont typeface="Arial"/>
              <a:buChar char="•"/>
            </a:pPr>
            <a:r>
              <a:rPr lang="en-US" sz="2400" b="0" i="0" u="none" strike="noStrike" cap="none" baseline="0">
                <a:solidFill>
                  <a:schemeClr val="dk1"/>
                </a:solidFill>
                <a:latin typeface="Georgia"/>
                <a:ea typeface="Georgia"/>
                <a:cs typeface="Georgia"/>
                <a:sym typeface="Georgia"/>
              </a:rPr>
              <a:t>Re-entry programs for Gyns in good standing to return to OB</a:t>
            </a:r>
          </a:p>
          <a:p>
            <a:pPr marL="342900" marR="0" lvl="0" indent="-228600" algn="l" rtl="0">
              <a:spcBef>
                <a:spcPts val="480"/>
              </a:spcBef>
              <a:buClr>
                <a:schemeClr val="accent1"/>
              </a:buClr>
              <a:buSzPct val="100000"/>
              <a:buFont typeface="Arial"/>
              <a:buChar char="•"/>
            </a:pPr>
            <a:r>
              <a:rPr lang="en-US" sz="2400" b="0" i="0" u="none" strike="noStrike" cap="none" baseline="0">
                <a:solidFill>
                  <a:schemeClr val="dk1"/>
                </a:solidFill>
                <a:latin typeface="Georgia"/>
                <a:ea typeface="Georgia"/>
                <a:cs typeface="Georgia"/>
                <a:sym typeface="Georgia"/>
              </a:rPr>
              <a:t>GBPW funding for OBGyn slots similar to FP slots</a:t>
            </a:r>
          </a:p>
          <a:p>
            <a:pPr marL="342900" marR="0" lvl="0" indent="-161925" algn="l" rtl="0">
              <a:spcBef>
                <a:spcPts val="210"/>
              </a:spcBef>
              <a:buClr>
                <a:schemeClr val="accent1"/>
              </a:buClr>
              <a:buFont typeface="Arial"/>
              <a:buNone/>
            </a:pPr>
            <a:endParaRPr sz="1050" b="0" i="0" u="none" strike="noStrike" cap="none" baseline="0">
              <a:solidFill>
                <a:schemeClr val="dk2"/>
              </a:solidFill>
              <a:latin typeface="Georgia"/>
              <a:ea typeface="Georgia"/>
              <a:cs typeface="Georgia"/>
              <a:sym typeface="Georgia"/>
            </a:endParaRPr>
          </a:p>
        </p:txBody>
      </p:sp>
    </p:spTree>
  </p:cSld>
  <p:clrMapOvr>
    <a:masterClrMapping/>
  </p:clrMapOvr>
  <p:transition spd="slow">
    <p:cu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Shape 327"/>
          <p:cNvSpPr txBox="1">
            <a:spLocks noGrp="1"/>
          </p:cNvSpPr>
          <p:nvPr>
            <p:ph type="title"/>
          </p:nvPr>
        </p:nvSpPr>
        <p:spPr>
          <a:xfrm>
            <a:off x="990600" y="408371"/>
            <a:ext cx="8034336" cy="1344228"/>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lt1"/>
              </a:buClr>
              <a:buSzPct val="25000"/>
              <a:buFont typeface="Georgia"/>
              <a:buNone/>
            </a:pPr>
            <a:r>
              <a:rPr lang="en-US" sz="3600" b="1" i="0" u="none" strike="noStrike" cap="none" baseline="0">
                <a:solidFill>
                  <a:schemeClr val="lt1"/>
                </a:solidFill>
                <a:latin typeface="Georgia"/>
                <a:ea typeface="Georgia"/>
                <a:cs typeface="Georgia"/>
                <a:sym typeface="Georgia"/>
              </a:rPr>
              <a:t>HOW CAN WE FIX THIS?</a:t>
            </a:r>
            <a:br>
              <a:rPr lang="en-US" sz="3600" b="1" i="0" u="none" strike="noStrike" cap="none" baseline="0">
                <a:solidFill>
                  <a:schemeClr val="lt1"/>
                </a:solidFill>
                <a:latin typeface="Georgia"/>
                <a:ea typeface="Georgia"/>
                <a:cs typeface="Georgia"/>
                <a:sym typeface="Georgia"/>
              </a:rPr>
            </a:br>
            <a:r>
              <a:rPr lang="en-US" sz="3600" b="1" i="0" u="none" strike="noStrike" cap="none" baseline="0">
                <a:solidFill>
                  <a:schemeClr val="lt1"/>
                </a:solidFill>
                <a:latin typeface="Georgia"/>
                <a:ea typeface="Georgia"/>
                <a:cs typeface="Georgia"/>
                <a:sym typeface="Georgia"/>
              </a:rPr>
              <a:t>HELP RURAL GEORGIA</a:t>
            </a:r>
          </a:p>
        </p:txBody>
      </p:sp>
      <p:sp>
        <p:nvSpPr>
          <p:cNvPr id="328" name="Shape 328"/>
          <p:cNvSpPr txBox="1">
            <a:spLocks noGrp="1"/>
          </p:cNvSpPr>
          <p:nvPr>
            <p:ph type="body" idx="1"/>
          </p:nvPr>
        </p:nvSpPr>
        <p:spPr>
          <a:xfrm>
            <a:off x="457200" y="2057400"/>
            <a:ext cx="8229600" cy="4068763"/>
          </a:xfrm>
          <a:prstGeom prst="rect">
            <a:avLst/>
          </a:prstGeom>
          <a:noFill/>
          <a:ln>
            <a:noFill/>
          </a:ln>
        </p:spPr>
        <p:txBody>
          <a:bodyPr lIns="91425" tIns="45700" rIns="91425" bIns="45700" anchor="t" anchorCtr="0">
            <a:noAutofit/>
          </a:bodyPr>
          <a:lstStyle/>
          <a:p>
            <a:pPr marL="342900" marR="0" lvl="0" indent="-228600" algn="l" rtl="0">
              <a:spcBef>
                <a:spcPts val="0"/>
              </a:spcBef>
              <a:buClr>
                <a:schemeClr val="accent1"/>
              </a:buClr>
              <a:buSzPct val="100000"/>
              <a:buFont typeface="Arial"/>
              <a:buChar char="•"/>
            </a:pPr>
            <a:r>
              <a:rPr lang="en-US" sz="2400" b="0" i="0" u="none" strike="noStrike" cap="none" baseline="0">
                <a:solidFill>
                  <a:schemeClr val="dk1"/>
                </a:solidFill>
                <a:latin typeface="Georgia"/>
                <a:ea typeface="Georgia"/>
                <a:cs typeface="Georgia"/>
                <a:sym typeface="Georgia"/>
              </a:rPr>
              <a:t>Telemedicine</a:t>
            </a:r>
          </a:p>
          <a:p>
            <a:pPr marL="342900" marR="0" lvl="0" indent="-228600" algn="l" rtl="0">
              <a:spcBef>
                <a:spcPts val="480"/>
              </a:spcBef>
              <a:buClr>
                <a:schemeClr val="accent1"/>
              </a:buClr>
              <a:buSzPct val="100000"/>
              <a:buFont typeface="Arial"/>
              <a:buChar char="•"/>
            </a:pPr>
            <a:r>
              <a:rPr lang="en-US" sz="2400" b="0" i="0" u="none" strike="noStrike" cap="none" baseline="0">
                <a:solidFill>
                  <a:schemeClr val="dk1"/>
                </a:solidFill>
                <a:latin typeface="Georgia"/>
                <a:ea typeface="Georgia"/>
                <a:cs typeface="Georgia"/>
                <a:sym typeface="Georgia"/>
              </a:rPr>
              <a:t>Keep more Providers in State:   50%  new  grads leave</a:t>
            </a:r>
          </a:p>
          <a:p>
            <a:pPr marL="342900" marR="0" lvl="0" indent="-228600" algn="l" rtl="0">
              <a:spcBef>
                <a:spcPts val="480"/>
              </a:spcBef>
              <a:buClr>
                <a:schemeClr val="accent1"/>
              </a:buClr>
              <a:buSzPct val="100000"/>
              <a:buFont typeface="Arial"/>
              <a:buChar char="•"/>
            </a:pPr>
            <a:r>
              <a:rPr lang="en-US" sz="2400" b="0" i="0" u="none" strike="noStrike" cap="none" baseline="0">
                <a:solidFill>
                  <a:schemeClr val="dk1"/>
                </a:solidFill>
                <a:latin typeface="Georgia"/>
                <a:ea typeface="Georgia"/>
                <a:cs typeface="Georgia"/>
                <a:sym typeface="Georgia"/>
              </a:rPr>
              <a:t>Increase use of CNMs</a:t>
            </a:r>
          </a:p>
          <a:p>
            <a:pPr marL="342900" marR="0" lvl="0" indent="-228600" algn="l" rtl="0">
              <a:spcBef>
                <a:spcPts val="480"/>
              </a:spcBef>
              <a:buClr>
                <a:schemeClr val="accent1"/>
              </a:buClr>
              <a:buSzPct val="100000"/>
              <a:buFont typeface="Arial"/>
              <a:buChar char="•"/>
            </a:pPr>
            <a:r>
              <a:rPr lang="en-US" sz="2400" b="0" i="0" u="none" strike="noStrike" cap="none" baseline="0">
                <a:solidFill>
                  <a:schemeClr val="dk1"/>
                </a:solidFill>
                <a:latin typeface="Georgia"/>
                <a:ea typeface="Georgia"/>
                <a:cs typeface="Georgia"/>
                <a:sym typeface="Georgia"/>
              </a:rPr>
              <a:t>Incentives to practice in rural areas  </a:t>
            </a:r>
          </a:p>
          <a:p>
            <a:pPr marL="342900" marR="0" lvl="0" indent="-228600" algn="l" rtl="0">
              <a:spcBef>
                <a:spcPts val="480"/>
              </a:spcBef>
              <a:buClr>
                <a:schemeClr val="accent1"/>
              </a:buClr>
              <a:buSzPct val="100000"/>
              <a:buFont typeface="Arial"/>
              <a:buChar char="•"/>
            </a:pPr>
            <a:r>
              <a:rPr lang="en-US" sz="2400" b="0" i="0" u="none" strike="noStrike" cap="none" baseline="0">
                <a:solidFill>
                  <a:schemeClr val="dk1"/>
                </a:solidFill>
                <a:latin typeface="Georgia"/>
                <a:ea typeface="Georgia"/>
                <a:cs typeface="Georgia"/>
                <a:sym typeface="Georgia"/>
              </a:rPr>
              <a:t>Adequate funding for Public Health programs</a:t>
            </a:r>
          </a:p>
          <a:p>
            <a:pPr marL="342900" marR="0" lvl="0" indent="-228600" algn="l" rtl="0">
              <a:spcBef>
                <a:spcPts val="480"/>
              </a:spcBef>
              <a:buClr>
                <a:schemeClr val="accent1"/>
              </a:buClr>
              <a:buSzPct val="100000"/>
              <a:buFont typeface="Arial"/>
              <a:buChar char="•"/>
            </a:pPr>
            <a:r>
              <a:rPr lang="en-US" sz="2400" b="0" i="0" u="none" strike="noStrike" cap="none" baseline="0">
                <a:solidFill>
                  <a:schemeClr val="dk1"/>
                </a:solidFill>
                <a:latin typeface="Georgia"/>
                <a:ea typeface="Georgia"/>
                <a:cs typeface="Georgia"/>
                <a:sym typeface="Georgia"/>
              </a:rPr>
              <a:t>Keep hospital OB units open</a:t>
            </a:r>
          </a:p>
          <a:p>
            <a:pPr marL="342900" marR="0" lvl="0" indent="-228600" algn="l" rtl="0">
              <a:spcBef>
                <a:spcPts val="480"/>
              </a:spcBef>
              <a:buClr>
                <a:schemeClr val="accent1"/>
              </a:buClr>
              <a:buSzPct val="100000"/>
              <a:buFont typeface="Arial"/>
              <a:buChar char="•"/>
            </a:pPr>
            <a:r>
              <a:rPr lang="en-US" sz="2400" b="0" i="0" u="none" strike="noStrike" cap="none" baseline="0">
                <a:solidFill>
                  <a:schemeClr val="dk1"/>
                </a:solidFill>
                <a:latin typeface="Georgia"/>
                <a:ea typeface="Georgia"/>
                <a:cs typeface="Georgia"/>
                <a:sym typeface="Georgia"/>
              </a:rPr>
              <a:t>Understand rural problems</a:t>
            </a:r>
          </a:p>
          <a:p>
            <a:pPr marL="342900" marR="0" lvl="0" indent="-228600" algn="l" rtl="0">
              <a:spcBef>
                <a:spcPts val="480"/>
              </a:spcBef>
              <a:buClr>
                <a:schemeClr val="accent1"/>
              </a:buClr>
              <a:buSzPct val="100000"/>
              <a:buFont typeface="Arial"/>
              <a:buChar char="•"/>
            </a:pPr>
            <a:r>
              <a:rPr lang="en-US" sz="2400" b="0" i="0" u="none" strike="noStrike" cap="none" baseline="0">
                <a:solidFill>
                  <a:schemeClr val="dk1"/>
                </a:solidFill>
                <a:latin typeface="Georgia"/>
                <a:ea typeface="Georgia"/>
                <a:cs typeface="Georgia"/>
                <a:sym typeface="Georgia"/>
              </a:rPr>
              <a:t>Strengthen support systems</a:t>
            </a:r>
          </a:p>
        </p:txBody>
      </p:sp>
    </p:spTree>
  </p:cSld>
  <p:clrMapOvr>
    <a:masterClrMapping/>
  </p:clrMapOvr>
  <p:transition spd="slow">
    <p:cu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Shape 334"/>
          <p:cNvSpPr txBox="1">
            <a:spLocks noGrp="1"/>
          </p:cNvSpPr>
          <p:nvPr>
            <p:ph type="title"/>
          </p:nvPr>
        </p:nvSpPr>
        <p:spPr>
          <a:xfrm>
            <a:off x="1447800" y="381000"/>
            <a:ext cx="6891338" cy="1039426"/>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lt1"/>
              </a:buClr>
              <a:buSzPct val="25000"/>
              <a:buFont typeface="Georgia"/>
              <a:buNone/>
            </a:pPr>
            <a:r>
              <a:rPr lang="en-US" sz="2800" b="1" i="0" u="none" strike="noStrike" cap="none" baseline="0">
                <a:solidFill>
                  <a:schemeClr val="lt1"/>
                </a:solidFill>
                <a:latin typeface="Georgia"/>
                <a:ea typeface="Georgia"/>
                <a:cs typeface="Georgia"/>
                <a:sym typeface="Georgia"/>
              </a:rPr>
              <a:t>HOW CAN WE FIX THIS?</a:t>
            </a:r>
            <a:br>
              <a:rPr lang="en-US" sz="2800" b="1" i="0" u="none" strike="noStrike" cap="none" baseline="0">
                <a:solidFill>
                  <a:schemeClr val="lt1"/>
                </a:solidFill>
                <a:latin typeface="Georgia"/>
                <a:ea typeface="Georgia"/>
                <a:cs typeface="Georgia"/>
                <a:sym typeface="Georgia"/>
              </a:rPr>
            </a:br>
            <a:r>
              <a:rPr lang="en-US" sz="2800" b="1" i="0" u="none" strike="noStrike" cap="none" baseline="0">
                <a:solidFill>
                  <a:schemeClr val="lt1"/>
                </a:solidFill>
                <a:latin typeface="Georgia"/>
                <a:ea typeface="Georgia"/>
                <a:cs typeface="Georgia"/>
                <a:sym typeface="Georgia"/>
              </a:rPr>
              <a:t>STRENGTHEN AND SUPPORT  OUR CURRENT WORKFORCE</a:t>
            </a:r>
          </a:p>
        </p:txBody>
      </p:sp>
      <p:sp>
        <p:nvSpPr>
          <p:cNvPr id="335" name="Shape 335"/>
          <p:cNvSpPr txBox="1">
            <a:spLocks noGrp="1"/>
          </p:cNvSpPr>
          <p:nvPr>
            <p:ph type="body" idx="1"/>
          </p:nvPr>
        </p:nvSpPr>
        <p:spPr>
          <a:xfrm>
            <a:off x="457200" y="2057400"/>
            <a:ext cx="8229600" cy="4068763"/>
          </a:xfrm>
          <a:prstGeom prst="rect">
            <a:avLst/>
          </a:prstGeom>
          <a:noFill/>
          <a:ln>
            <a:noFill/>
          </a:ln>
        </p:spPr>
        <p:txBody>
          <a:bodyPr lIns="91425" tIns="45700" rIns="91425" bIns="45700" anchor="t" anchorCtr="0">
            <a:noAutofit/>
          </a:bodyPr>
          <a:lstStyle/>
          <a:p>
            <a:pPr marL="640080" marR="0" lvl="1" indent="-233680" algn="l" rtl="0">
              <a:spcBef>
                <a:spcPts val="0"/>
              </a:spcBef>
              <a:buClr>
                <a:schemeClr val="accent2"/>
              </a:buClr>
              <a:buSzPct val="100000"/>
              <a:buFont typeface="Arial"/>
              <a:buChar char="•"/>
            </a:pPr>
            <a:r>
              <a:rPr lang="en-US" sz="2600" b="0" i="0" u="none" strike="noStrike" cap="none" baseline="0">
                <a:solidFill>
                  <a:schemeClr val="dk1"/>
                </a:solidFill>
                <a:latin typeface="Georgia"/>
                <a:ea typeface="Georgia"/>
                <a:cs typeface="Georgia"/>
                <a:sym typeface="Georgia"/>
              </a:rPr>
              <a:t>Adequate reimbursement (rural practice is a small business)</a:t>
            </a:r>
          </a:p>
          <a:p>
            <a:pPr marL="640080" marR="0" lvl="1" indent="-233680" algn="l" rtl="0">
              <a:spcBef>
                <a:spcPts val="520"/>
              </a:spcBef>
              <a:buClr>
                <a:schemeClr val="accent2"/>
              </a:buClr>
              <a:buSzPct val="100000"/>
              <a:buFont typeface="Arial"/>
              <a:buChar char="•"/>
            </a:pPr>
            <a:r>
              <a:rPr lang="en-US" sz="2600" b="0" i="0" u="none" strike="noStrike" cap="none" baseline="0">
                <a:solidFill>
                  <a:schemeClr val="dk1"/>
                </a:solidFill>
                <a:latin typeface="Georgia"/>
                <a:ea typeface="Georgia"/>
                <a:cs typeface="Georgia"/>
                <a:sym typeface="Georgia"/>
              </a:rPr>
              <a:t>More focus  on education/communication to practicing OBGyns	(Large diverse state)</a:t>
            </a:r>
          </a:p>
          <a:p>
            <a:pPr marL="640080" marR="0" lvl="1" indent="-233680" algn="l" rtl="0">
              <a:spcBef>
                <a:spcPts val="520"/>
              </a:spcBef>
              <a:buClr>
                <a:schemeClr val="accent2"/>
              </a:buClr>
              <a:buSzPct val="100000"/>
              <a:buFont typeface="Arial"/>
              <a:buChar char="•"/>
            </a:pPr>
            <a:r>
              <a:rPr lang="en-US" sz="2600" b="0" i="0" u="none" strike="noStrike" cap="none" baseline="0">
                <a:solidFill>
                  <a:schemeClr val="dk1"/>
                </a:solidFill>
                <a:latin typeface="Georgia"/>
                <a:ea typeface="Georgia"/>
                <a:cs typeface="Georgia"/>
                <a:sym typeface="Georgia"/>
              </a:rPr>
              <a:t>Stabilized malpractice climate</a:t>
            </a:r>
          </a:p>
          <a:p>
            <a:pPr marL="640080" marR="0" lvl="1" indent="-233680" algn="l" rtl="0">
              <a:spcBef>
                <a:spcPts val="520"/>
              </a:spcBef>
              <a:buClr>
                <a:schemeClr val="accent2"/>
              </a:buClr>
              <a:buSzPct val="100000"/>
              <a:buFont typeface="Arial"/>
              <a:buChar char="•"/>
            </a:pPr>
            <a:r>
              <a:rPr lang="en-US" sz="2600" b="0" i="0" u="none" strike="noStrike" cap="none" baseline="0">
                <a:solidFill>
                  <a:schemeClr val="dk1"/>
                </a:solidFill>
                <a:latin typeface="Georgia"/>
                <a:ea typeface="Georgia"/>
                <a:cs typeface="Georgia"/>
                <a:sym typeface="Georgia"/>
              </a:rPr>
              <a:t>Nonthreatening political climate</a:t>
            </a:r>
          </a:p>
          <a:p>
            <a:pPr marL="342900" marR="0" lvl="0" indent="-161925" algn="l" rtl="0">
              <a:spcBef>
                <a:spcPts val="210"/>
              </a:spcBef>
              <a:buClr>
                <a:schemeClr val="accent1"/>
              </a:buClr>
              <a:buFont typeface="Arial"/>
              <a:buNone/>
            </a:pPr>
            <a:endParaRPr sz="1050" b="0" i="0" u="none" strike="noStrike" cap="none" baseline="0">
              <a:solidFill>
                <a:schemeClr val="dk2"/>
              </a:solidFill>
              <a:latin typeface="Georgia"/>
              <a:ea typeface="Georgia"/>
              <a:cs typeface="Georgia"/>
              <a:sym typeface="Georgia"/>
            </a:endParaRPr>
          </a:p>
          <a:p>
            <a:pPr marL="342900" marR="0" lvl="0" indent="-228600" algn="l" rtl="0">
              <a:spcBef>
                <a:spcPts val="210"/>
              </a:spcBef>
              <a:buClr>
                <a:schemeClr val="accent1"/>
              </a:buClr>
              <a:buSzPct val="95454"/>
              <a:buFont typeface="Arial"/>
              <a:buChar char="•"/>
            </a:pPr>
            <a:r>
              <a:rPr lang="en-US" sz="1050" b="0" i="0" u="none" strike="noStrike" cap="none" baseline="0">
                <a:solidFill>
                  <a:schemeClr val="dk2"/>
                </a:solidFill>
                <a:latin typeface="Georgia"/>
                <a:ea typeface="Georgia"/>
                <a:cs typeface="Georgia"/>
                <a:sym typeface="Georgia"/>
              </a:rPr>
              <a:t> </a:t>
            </a:r>
          </a:p>
        </p:txBody>
      </p:sp>
    </p:spTree>
  </p:cSld>
  <p:clrMapOvr>
    <a:masterClrMapping/>
  </p:clrMapOvr>
  <p:transition spd="slow">
    <p:cu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Shape 341"/>
          <p:cNvSpPr txBox="1">
            <a:spLocks noGrp="1"/>
          </p:cNvSpPr>
          <p:nvPr>
            <p:ph type="title"/>
          </p:nvPr>
        </p:nvSpPr>
        <p:spPr>
          <a:xfrm>
            <a:off x="1414462" y="408371"/>
            <a:ext cx="6891338" cy="1039426"/>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lt1"/>
              </a:buClr>
              <a:buSzPct val="25000"/>
              <a:buFont typeface="Georgia"/>
              <a:buNone/>
            </a:pPr>
            <a:r>
              <a:rPr lang="en-US" sz="3600" b="1" i="0" u="none" strike="noStrike" cap="none" baseline="0">
                <a:solidFill>
                  <a:schemeClr val="lt1"/>
                </a:solidFill>
                <a:latin typeface="Georgia"/>
                <a:ea typeface="Georgia"/>
                <a:cs typeface="Georgia"/>
                <a:sym typeface="Georgia"/>
              </a:rPr>
              <a:t>HOW CAN WE FIX THIS?</a:t>
            </a:r>
            <a:br>
              <a:rPr lang="en-US" sz="3600" b="1" i="0" u="none" strike="noStrike" cap="none" baseline="0">
                <a:solidFill>
                  <a:schemeClr val="lt1"/>
                </a:solidFill>
                <a:latin typeface="Georgia"/>
                <a:ea typeface="Georgia"/>
                <a:cs typeface="Georgia"/>
                <a:sym typeface="Georgia"/>
              </a:rPr>
            </a:br>
            <a:r>
              <a:rPr lang="en-US" sz="3600" b="1" i="0" u="none" strike="noStrike" cap="none" baseline="0">
                <a:solidFill>
                  <a:schemeClr val="lt1"/>
                </a:solidFill>
                <a:latin typeface="Georgia"/>
                <a:ea typeface="Georgia"/>
                <a:cs typeface="Georgia"/>
                <a:sym typeface="Georgia"/>
              </a:rPr>
              <a:t>STATE LEVEL EFFORTS</a:t>
            </a:r>
          </a:p>
        </p:txBody>
      </p:sp>
      <p:sp>
        <p:nvSpPr>
          <p:cNvPr id="342" name="Shape 342"/>
          <p:cNvSpPr txBox="1">
            <a:spLocks noGrp="1"/>
          </p:cNvSpPr>
          <p:nvPr>
            <p:ph type="body" idx="1"/>
          </p:nvPr>
        </p:nvSpPr>
        <p:spPr>
          <a:xfrm>
            <a:off x="457200" y="2057400"/>
            <a:ext cx="8229600" cy="4068763"/>
          </a:xfrm>
          <a:prstGeom prst="rect">
            <a:avLst/>
          </a:prstGeom>
          <a:noFill/>
          <a:ln>
            <a:noFill/>
          </a:ln>
        </p:spPr>
        <p:txBody>
          <a:bodyPr lIns="91425" tIns="45700" rIns="91425" bIns="45700" anchor="t" anchorCtr="0">
            <a:noAutofit/>
          </a:bodyPr>
          <a:lstStyle/>
          <a:p>
            <a:pPr marL="640080" marR="0" lvl="1" indent="-233680" algn="l" rtl="0">
              <a:spcBef>
                <a:spcPts val="0"/>
              </a:spcBef>
              <a:buClr>
                <a:schemeClr val="accent2"/>
              </a:buClr>
              <a:buSzPct val="100000"/>
              <a:buFont typeface="Arial"/>
              <a:buChar char="•"/>
            </a:pPr>
            <a:r>
              <a:rPr lang="en-US" sz="2400" b="0" i="0" u="none" strike="noStrike" cap="none" baseline="0">
                <a:solidFill>
                  <a:schemeClr val="dk1"/>
                </a:solidFill>
                <a:latin typeface="Georgia"/>
                <a:ea typeface="Georgia"/>
                <a:cs typeface="Georgia"/>
                <a:sym typeface="Georgia"/>
              </a:rPr>
              <a:t>State level advisory committee </a:t>
            </a:r>
          </a:p>
          <a:p>
            <a:pPr marL="640080" marR="0" lvl="1" indent="-233680" algn="l" rtl="0">
              <a:spcBef>
                <a:spcPts val="480"/>
              </a:spcBef>
              <a:buClr>
                <a:schemeClr val="accent2"/>
              </a:buClr>
              <a:buSzPct val="100000"/>
              <a:buFont typeface="Arial"/>
              <a:buChar char="•"/>
            </a:pPr>
            <a:r>
              <a:rPr lang="en-US" sz="2400" b="0" i="0" u="none" strike="noStrike" cap="none" baseline="0">
                <a:solidFill>
                  <a:schemeClr val="dk1"/>
                </a:solidFill>
                <a:latin typeface="Georgia"/>
                <a:ea typeface="Georgia"/>
                <a:cs typeface="Georgia"/>
                <a:sym typeface="Georgia"/>
              </a:rPr>
              <a:t>Organized planning to assure that obstetric and women’s healthcare remains accessible, particularly in rural GA</a:t>
            </a:r>
          </a:p>
          <a:p>
            <a:pPr marL="640080" marR="0" lvl="1" indent="-233680" algn="l" rtl="0">
              <a:spcBef>
                <a:spcPts val="480"/>
              </a:spcBef>
              <a:buClr>
                <a:schemeClr val="accent2"/>
              </a:buClr>
              <a:buSzPct val="100000"/>
              <a:buFont typeface="Arial"/>
              <a:buChar char="•"/>
            </a:pPr>
            <a:r>
              <a:rPr lang="en-US" sz="2400">
                <a:solidFill>
                  <a:schemeClr val="dk1"/>
                </a:solidFill>
              </a:rPr>
              <a:t>Reorganized</a:t>
            </a:r>
            <a:r>
              <a:rPr lang="en-US" sz="2400" b="0" i="0" u="none" strike="noStrike" cap="none" baseline="0">
                <a:solidFill>
                  <a:schemeClr val="dk1"/>
                </a:solidFill>
                <a:latin typeface="Georgia"/>
                <a:ea typeface="Georgia"/>
                <a:cs typeface="Georgia"/>
                <a:sym typeface="Georgia"/>
              </a:rPr>
              <a:t> and strengthened </a:t>
            </a:r>
            <a:r>
              <a:rPr lang="en-US" sz="2400">
                <a:solidFill>
                  <a:schemeClr val="dk1"/>
                </a:solidFill>
              </a:rPr>
              <a:t>R</a:t>
            </a:r>
            <a:r>
              <a:rPr lang="en-US" sz="2400" b="0" i="0" u="none" strike="noStrike" cap="none" baseline="0">
                <a:solidFill>
                  <a:schemeClr val="dk1"/>
                </a:solidFill>
                <a:latin typeface="Georgia"/>
                <a:ea typeface="Georgia"/>
                <a:cs typeface="Georgia"/>
                <a:sym typeface="Georgia"/>
              </a:rPr>
              <a:t>egional </a:t>
            </a:r>
            <a:r>
              <a:rPr lang="en-US" sz="2400">
                <a:solidFill>
                  <a:schemeClr val="dk1"/>
                </a:solidFill>
              </a:rPr>
              <a:t>P</a:t>
            </a:r>
            <a:r>
              <a:rPr lang="en-US" sz="2400" b="0" i="0" u="none" strike="noStrike" cap="none" baseline="0">
                <a:solidFill>
                  <a:schemeClr val="dk1"/>
                </a:solidFill>
                <a:latin typeface="Georgia"/>
                <a:ea typeface="Georgia"/>
                <a:cs typeface="Georgia"/>
                <a:sym typeface="Georgia"/>
              </a:rPr>
              <a:t>erinatal Center System for high risk care</a:t>
            </a:r>
          </a:p>
          <a:p>
            <a:pPr marL="640080" marR="0" lvl="1" indent="-233680" algn="l" rtl="0">
              <a:spcBef>
                <a:spcPts val="480"/>
              </a:spcBef>
              <a:buClr>
                <a:schemeClr val="accent2"/>
              </a:buClr>
              <a:buSzPct val="100000"/>
              <a:buFont typeface="Arial"/>
              <a:buChar char="•"/>
            </a:pPr>
            <a:r>
              <a:rPr lang="en-US" sz="2400" b="0" i="0" u="none" strike="noStrike" cap="none" baseline="0">
                <a:solidFill>
                  <a:schemeClr val="dk1"/>
                </a:solidFill>
                <a:latin typeface="Georgia"/>
                <a:ea typeface="Georgia"/>
                <a:cs typeface="Georgia"/>
                <a:sym typeface="Georgia"/>
              </a:rPr>
              <a:t>Public Health campaigns to improve public education</a:t>
            </a:r>
          </a:p>
          <a:p>
            <a:pPr marL="342900" marR="0" lvl="0" indent="-127000" algn="l" rtl="0">
              <a:spcBef>
                <a:spcPts val="320"/>
              </a:spcBef>
              <a:buClr>
                <a:schemeClr val="accent1"/>
              </a:buClr>
              <a:buFont typeface="Arial"/>
              <a:buNone/>
            </a:pPr>
            <a:endParaRPr sz="1600" b="0" i="0" u="none" strike="noStrike" cap="none" baseline="0">
              <a:solidFill>
                <a:schemeClr val="dk1"/>
              </a:solidFill>
              <a:latin typeface="Georgia"/>
              <a:ea typeface="Georgia"/>
              <a:cs typeface="Georgia"/>
              <a:sym typeface="Georgia"/>
            </a:endParaRPr>
          </a:p>
          <a:p>
            <a:pPr marL="342900" marR="0" lvl="0" indent="-127000" algn="l" rtl="0">
              <a:spcBef>
                <a:spcPts val="320"/>
              </a:spcBef>
              <a:buClr>
                <a:schemeClr val="accent1"/>
              </a:buClr>
              <a:buFont typeface="Arial"/>
              <a:buNone/>
            </a:pPr>
            <a:endParaRPr sz="1600" b="0" i="0" u="none" strike="noStrike" cap="none" baseline="0">
              <a:solidFill>
                <a:schemeClr val="dk1"/>
              </a:solidFill>
              <a:latin typeface="Georgia"/>
              <a:ea typeface="Georgia"/>
              <a:cs typeface="Georgia"/>
              <a:sym typeface="Georgia"/>
            </a:endParaRPr>
          </a:p>
          <a:p>
            <a:pPr marL="342900" marR="0" lvl="0" indent="-127000" algn="l" rtl="0">
              <a:spcBef>
                <a:spcPts val="320"/>
              </a:spcBef>
              <a:buClr>
                <a:schemeClr val="accent1"/>
              </a:buClr>
              <a:buFont typeface="Arial"/>
              <a:buNone/>
            </a:pPr>
            <a:endParaRPr sz="1600" b="0" i="0" u="none" strike="noStrike" cap="none" baseline="0">
              <a:solidFill>
                <a:schemeClr val="dk1"/>
              </a:solidFill>
              <a:latin typeface="Georgia"/>
              <a:ea typeface="Georgia"/>
              <a:cs typeface="Georgia"/>
              <a:sym typeface="Georgia"/>
            </a:endParaRPr>
          </a:p>
        </p:txBody>
      </p:sp>
    </p:spTree>
  </p:cSld>
  <p:clrMapOvr>
    <a:masterClrMapping/>
  </p:clrMapOvr>
  <p:transition spd="slow">
    <p:cu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Shape 348"/>
          <p:cNvSpPr txBox="1">
            <a:spLocks noGrp="1"/>
          </p:cNvSpPr>
          <p:nvPr>
            <p:ph type="title"/>
          </p:nvPr>
        </p:nvSpPr>
        <p:spPr>
          <a:xfrm>
            <a:off x="1414462" y="408371"/>
            <a:ext cx="6891338" cy="1039426"/>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E1D4A1"/>
              </a:buClr>
              <a:buSzPct val="25000"/>
              <a:buFont typeface="Georgia"/>
              <a:buNone/>
            </a:pPr>
            <a:r>
              <a:rPr lang="en-US" sz="5400" b="1" i="0" u="none" strike="noStrike" cap="none" baseline="0">
                <a:solidFill>
                  <a:srgbClr val="E1D4A1"/>
                </a:solidFill>
                <a:latin typeface="Georgia"/>
                <a:ea typeface="Georgia"/>
                <a:cs typeface="Georgia"/>
                <a:sym typeface="Georgia"/>
              </a:rPr>
              <a:t>THANK YOU</a:t>
            </a:r>
            <a:r>
              <a:rPr lang="en-US" sz="989" b="0" i="0" u="none" strike="noStrike" cap="none" baseline="0">
                <a:solidFill>
                  <a:srgbClr val="AE9638"/>
                </a:solidFill>
                <a:latin typeface="Georgia"/>
                <a:ea typeface="Georgia"/>
                <a:cs typeface="Georgia"/>
                <a:sym typeface="Georgia"/>
              </a:rPr>
              <a:t/>
            </a:r>
            <a:br>
              <a:rPr lang="en-US" sz="989" b="0" i="0" u="none" strike="noStrike" cap="none" baseline="0">
                <a:solidFill>
                  <a:srgbClr val="AE9638"/>
                </a:solidFill>
                <a:latin typeface="Georgia"/>
                <a:ea typeface="Georgia"/>
                <a:cs typeface="Georgia"/>
                <a:sym typeface="Georgia"/>
              </a:rPr>
            </a:br>
            <a:endParaRPr lang="en-US" sz="989" b="0" i="0" u="none" strike="noStrike" cap="none" baseline="0">
              <a:solidFill>
                <a:srgbClr val="AE9638"/>
              </a:solidFill>
              <a:latin typeface="Georgia"/>
              <a:ea typeface="Georgia"/>
              <a:cs typeface="Georgia"/>
              <a:sym typeface="Georgia"/>
            </a:endParaRPr>
          </a:p>
        </p:txBody>
      </p:sp>
      <p:sp>
        <p:nvSpPr>
          <p:cNvPr id="349" name="Shape 349"/>
          <p:cNvSpPr txBox="1">
            <a:spLocks noGrp="1"/>
          </p:cNvSpPr>
          <p:nvPr>
            <p:ph type="body" idx="1"/>
          </p:nvPr>
        </p:nvSpPr>
        <p:spPr>
          <a:xfrm>
            <a:off x="457200" y="1752600"/>
            <a:ext cx="8229600" cy="4373563"/>
          </a:xfrm>
          <a:prstGeom prst="rect">
            <a:avLst/>
          </a:prstGeom>
          <a:noFill/>
          <a:ln>
            <a:noFill/>
          </a:ln>
        </p:spPr>
        <p:txBody>
          <a:bodyPr lIns="91425" tIns="45700" rIns="91425" bIns="45700" anchor="t" anchorCtr="0">
            <a:noAutofit/>
          </a:bodyPr>
          <a:lstStyle/>
          <a:p>
            <a:pPr marL="342900" marR="0" lvl="0" indent="-50800" algn="ctr" rtl="0">
              <a:spcBef>
                <a:spcPts val="0"/>
              </a:spcBef>
              <a:buClr>
                <a:schemeClr val="accent1"/>
              </a:buClr>
              <a:buFont typeface="Arial"/>
              <a:buNone/>
            </a:pPr>
            <a:endParaRPr sz="2800" b="0" i="0" u="none" strike="noStrike" cap="none" baseline="0">
              <a:solidFill>
                <a:schemeClr val="lt2"/>
              </a:solidFill>
              <a:latin typeface="Georgia"/>
              <a:ea typeface="Georgia"/>
              <a:cs typeface="Georgia"/>
              <a:sym typeface="Georgia"/>
            </a:endParaRPr>
          </a:p>
          <a:p>
            <a:pPr marL="342900" marR="0" lvl="0" indent="-50800" algn="ctr" rtl="0">
              <a:spcBef>
                <a:spcPts val="560"/>
              </a:spcBef>
              <a:buClr>
                <a:schemeClr val="accent1"/>
              </a:buClr>
              <a:buFont typeface="Arial"/>
              <a:buNone/>
            </a:pPr>
            <a:endParaRPr sz="2800" b="0" i="0" u="none" strike="noStrike" cap="none" baseline="0">
              <a:solidFill>
                <a:schemeClr val="lt2"/>
              </a:solidFill>
              <a:latin typeface="Georgia"/>
              <a:ea typeface="Georgia"/>
              <a:cs typeface="Georgia"/>
              <a:sym typeface="Georgia"/>
            </a:endParaRPr>
          </a:p>
          <a:p>
            <a:pPr marL="342900" marR="0" lvl="0" indent="-228600" algn="ctr" rtl="0">
              <a:spcBef>
                <a:spcPts val="1320"/>
              </a:spcBef>
              <a:buClr>
                <a:schemeClr val="accent1"/>
              </a:buClr>
              <a:buSzPct val="100000"/>
              <a:buFont typeface="Arial"/>
              <a:buChar char="•"/>
            </a:pPr>
            <a:r>
              <a:rPr lang="en-US" sz="6600" b="0" i="0" u="none" strike="noStrike" cap="none" baseline="0">
                <a:solidFill>
                  <a:schemeClr val="lt1"/>
                </a:solidFill>
                <a:latin typeface="Georgia"/>
                <a:ea typeface="Georgia"/>
                <a:cs typeface="Georgia"/>
                <a:sym typeface="Georgia"/>
              </a:rPr>
              <a:t>Discussion and Questions</a:t>
            </a:r>
          </a:p>
        </p:txBody>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Shape 227"/>
          <p:cNvSpPr txBox="1">
            <a:spLocks noGrp="1"/>
          </p:cNvSpPr>
          <p:nvPr>
            <p:ph type="title"/>
          </p:nvPr>
        </p:nvSpPr>
        <p:spPr>
          <a:xfrm>
            <a:off x="914400" y="457200"/>
            <a:ext cx="7958137" cy="1725227"/>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lt1"/>
              </a:buClr>
              <a:buSzPct val="25000"/>
              <a:buFont typeface="Georgia"/>
              <a:buNone/>
            </a:pPr>
            <a:r>
              <a:rPr lang="en-US" sz="3600" b="1" i="0" u="none" strike="noStrike" cap="none" baseline="0">
                <a:solidFill>
                  <a:schemeClr val="lt1"/>
                </a:solidFill>
                <a:latin typeface="Georgia"/>
                <a:ea typeface="Georgia"/>
                <a:cs typeface="Georgia"/>
                <a:sym typeface="Georgia"/>
              </a:rPr>
              <a:t>DAILY DILEMMAS IN HEALTHCARE FOR A WOMAN </a:t>
            </a:r>
          </a:p>
        </p:txBody>
      </p:sp>
      <p:sp>
        <p:nvSpPr>
          <p:cNvPr id="228" name="Shape 228"/>
          <p:cNvSpPr txBox="1">
            <a:spLocks noGrp="1"/>
          </p:cNvSpPr>
          <p:nvPr>
            <p:ph type="body" idx="1"/>
          </p:nvPr>
        </p:nvSpPr>
        <p:spPr>
          <a:xfrm>
            <a:off x="457200" y="2057400"/>
            <a:ext cx="8229600" cy="4068763"/>
          </a:xfrm>
          <a:prstGeom prst="rect">
            <a:avLst/>
          </a:prstGeom>
          <a:noFill/>
          <a:ln>
            <a:noFill/>
          </a:ln>
        </p:spPr>
        <p:txBody>
          <a:bodyPr lIns="91425" tIns="45700" rIns="91425" bIns="45700" anchor="t" anchorCtr="0">
            <a:noAutofit/>
          </a:bodyPr>
          <a:lstStyle/>
          <a:p>
            <a:pPr marL="114300" marR="0" lvl="0" indent="0" algn="l" rtl="0">
              <a:spcBef>
                <a:spcPts val="0"/>
              </a:spcBef>
              <a:buClr>
                <a:schemeClr val="accent1"/>
              </a:buClr>
              <a:buSzPct val="25000"/>
              <a:buFont typeface="Arial"/>
              <a:buNone/>
            </a:pPr>
            <a:r>
              <a:rPr lang="en-US" sz="2800" b="0" i="0" u="none" strike="noStrike" cap="none" baseline="0">
                <a:solidFill>
                  <a:schemeClr val="dk1"/>
                </a:solidFill>
                <a:latin typeface="Georgia"/>
                <a:ea typeface="Georgia"/>
                <a:cs typeface="Georgia"/>
                <a:sym typeface="Georgia"/>
              </a:rPr>
              <a:t>Grandmother		Mother 		Teen </a:t>
            </a:r>
          </a:p>
          <a:p>
            <a:pPr marL="342900" marR="0" lvl="0" indent="-50800" algn="l" rtl="0">
              <a:spcBef>
                <a:spcPts val="560"/>
              </a:spcBef>
              <a:buClr>
                <a:schemeClr val="accent1"/>
              </a:buClr>
              <a:buFont typeface="Arial"/>
              <a:buNone/>
            </a:pPr>
            <a:endParaRPr sz="2800" b="0" i="0" u="none" strike="noStrike" cap="none" baseline="0">
              <a:solidFill>
                <a:schemeClr val="dk1"/>
              </a:solidFill>
              <a:latin typeface="Georgia"/>
              <a:ea typeface="Georgia"/>
              <a:cs typeface="Georgia"/>
              <a:sym typeface="Georgia"/>
            </a:endParaRPr>
          </a:p>
        </p:txBody>
      </p:sp>
      <p:pic>
        <p:nvPicPr>
          <p:cNvPr id="229" name="Shape 229"/>
          <p:cNvPicPr preferRelativeResize="0"/>
          <p:nvPr/>
        </p:nvPicPr>
        <p:blipFill rotWithShape="1">
          <a:blip r:embed="rId3">
            <a:alphaModFix/>
          </a:blip>
          <a:srcRect/>
          <a:stretch/>
        </p:blipFill>
        <p:spPr>
          <a:xfrm>
            <a:off x="221236" y="2743200"/>
            <a:ext cx="3360164" cy="2225562"/>
          </a:xfrm>
          <a:prstGeom prst="rect">
            <a:avLst/>
          </a:prstGeom>
          <a:noFill/>
          <a:ln>
            <a:noFill/>
          </a:ln>
        </p:spPr>
      </p:pic>
      <p:pic>
        <p:nvPicPr>
          <p:cNvPr id="230" name="Shape 230"/>
          <p:cNvPicPr preferRelativeResize="0"/>
          <p:nvPr/>
        </p:nvPicPr>
        <p:blipFill rotWithShape="1">
          <a:blip r:embed="rId4">
            <a:alphaModFix/>
          </a:blip>
          <a:srcRect/>
          <a:stretch/>
        </p:blipFill>
        <p:spPr>
          <a:xfrm>
            <a:off x="6400800" y="2743200"/>
            <a:ext cx="1977421" cy="2967000"/>
          </a:xfrm>
          <a:prstGeom prst="rect">
            <a:avLst/>
          </a:prstGeom>
          <a:noFill/>
          <a:ln>
            <a:noFill/>
          </a:ln>
        </p:spPr>
      </p:pic>
      <p:pic>
        <p:nvPicPr>
          <p:cNvPr id="231" name="Shape 231"/>
          <p:cNvPicPr preferRelativeResize="0"/>
          <p:nvPr/>
        </p:nvPicPr>
        <p:blipFill rotWithShape="1">
          <a:blip r:embed="rId5">
            <a:alphaModFix/>
          </a:blip>
          <a:srcRect/>
          <a:stretch/>
        </p:blipFill>
        <p:spPr>
          <a:xfrm>
            <a:off x="3680064" y="2743200"/>
            <a:ext cx="2492134" cy="3733800"/>
          </a:xfrm>
          <a:prstGeom prst="rect">
            <a:avLst/>
          </a:prstGeom>
          <a:noFill/>
          <a:ln>
            <a:noFill/>
          </a:ln>
        </p:spPr>
      </p:pic>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Shape 237"/>
          <p:cNvSpPr txBox="1">
            <a:spLocks noGrp="1"/>
          </p:cNvSpPr>
          <p:nvPr>
            <p:ph type="title"/>
          </p:nvPr>
        </p:nvSpPr>
        <p:spPr>
          <a:xfrm>
            <a:off x="1414462" y="408371"/>
            <a:ext cx="6891338" cy="1039426"/>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E1D4A1"/>
              </a:buClr>
              <a:buSzPct val="25000"/>
              <a:buFont typeface="Georgia"/>
              <a:buNone/>
            </a:pPr>
            <a:r>
              <a:rPr lang="en-US" sz="3600" b="1" i="0" u="none" strike="noStrike" cap="none" baseline="0">
                <a:solidFill>
                  <a:srgbClr val="E1D4A1"/>
                </a:solidFill>
                <a:latin typeface="Georgia"/>
                <a:ea typeface="Georgia"/>
                <a:cs typeface="Georgia"/>
                <a:sym typeface="Georgia"/>
              </a:rPr>
              <a:t>A DAY IN THE LIFE OF A PRACTICING OBGYN</a:t>
            </a:r>
            <a:r>
              <a:rPr lang="en-US" sz="989" b="0" i="0" u="none" strike="noStrike" cap="none" baseline="0">
                <a:solidFill>
                  <a:srgbClr val="E1D4A1"/>
                </a:solidFill>
                <a:latin typeface="Georgia"/>
                <a:ea typeface="Georgia"/>
                <a:cs typeface="Georgia"/>
                <a:sym typeface="Georgia"/>
              </a:rPr>
              <a:t/>
            </a:r>
            <a:br>
              <a:rPr lang="en-US" sz="989" b="0" i="0" u="none" strike="noStrike" cap="none" baseline="0">
                <a:solidFill>
                  <a:srgbClr val="E1D4A1"/>
                </a:solidFill>
                <a:latin typeface="Georgia"/>
                <a:ea typeface="Georgia"/>
                <a:cs typeface="Georgia"/>
                <a:sym typeface="Georgia"/>
              </a:rPr>
            </a:br>
            <a:r>
              <a:rPr lang="en-US" sz="989" b="0" i="0" u="none" strike="noStrike" cap="none" baseline="0">
                <a:solidFill>
                  <a:srgbClr val="E1D4A1"/>
                </a:solidFill>
                <a:latin typeface="Georgia"/>
                <a:ea typeface="Georgia"/>
                <a:cs typeface="Georgia"/>
                <a:sym typeface="Georgia"/>
              </a:rPr>
              <a:t> </a:t>
            </a:r>
          </a:p>
        </p:txBody>
      </p:sp>
      <p:pic>
        <p:nvPicPr>
          <p:cNvPr id="238" name="Shape 238"/>
          <p:cNvPicPr preferRelativeResize="0">
            <a:picLocks noGrp="1"/>
          </p:cNvPicPr>
          <p:nvPr>
            <p:ph type="body" idx="1"/>
          </p:nvPr>
        </p:nvPicPr>
        <p:blipFill rotWithShape="1">
          <a:blip r:embed="rId3">
            <a:alphaModFix/>
          </a:blip>
          <a:srcRect/>
          <a:stretch/>
        </p:blipFill>
        <p:spPr>
          <a:xfrm>
            <a:off x="1064120" y="2667000"/>
            <a:ext cx="3809999" cy="2133599"/>
          </a:xfrm>
          <a:prstGeom prst="rect">
            <a:avLst/>
          </a:prstGeom>
          <a:noFill/>
          <a:ln>
            <a:noFill/>
          </a:ln>
        </p:spPr>
      </p:pic>
      <p:pic>
        <p:nvPicPr>
          <p:cNvPr id="239" name="Shape 239"/>
          <p:cNvPicPr preferRelativeResize="0"/>
          <p:nvPr/>
        </p:nvPicPr>
        <p:blipFill rotWithShape="1">
          <a:blip r:embed="rId4">
            <a:alphaModFix/>
          </a:blip>
          <a:srcRect/>
          <a:stretch/>
        </p:blipFill>
        <p:spPr>
          <a:xfrm>
            <a:off x="5178921" y="1727717"/>
            <a:ext cx="3126878" cy="4190999"/>
          </a:xfrm>
          <a:prstGeom prst="rect">
            <a:avLst/>
          </a:prstGeom>
          <a:noFill/>
          <a:ln>
            <a:noFill/>
          </a:ln>
        </p:spPr>
      </p:pic>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Shape 245"/>
          <p:cNvSpPr txBox="1">
            <a:spLocks noGrp="1"/>
          </p:cNvSpPr>
          <p:nvPr>
            <p:ph type="title"/>
          </p:nvPr>
        </p:nvSpPr>
        <p:spPr>
          <a:xfrm>
            <a:off x="1414462" y="408371"/>
            <a:ext cx="7348536" cy="1420427"/>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E1D4A1"/>
              </a:buClr>
              <a:buSzPct val="25000"/>
              <a:buFont typeface="Georgia"/>
              <a:buNone/>
            </a:pPr>
            <a:r>
              <a:rPr lang="en-US" sz="3600" b="1" i="0" u="none" strike="noStrike" cap="none" baseline="0">
                <a:solidFill>
                  <a:srgbClr val="E1D4A1"/>
                </a:solidFill>
                <a:latin typeface="Georgia"/>
                <a:ea typeface="Georgia"/>
                <a:cs typeface="Georgia"/>
                <a:sym typeface="Georgia"/>
              </a:rPr>
              <a:t>HOW DO YOU BECOME AN OBGYN?</a:t>
            </a:r>
            <a:r>
              <a:rPr lang="en-US" sz="989" b="0" i="0" u="none" strike="noStrike" cap="none" baseline="0">
                <a:solidFill>
                  <a:srgbClr val="E1D4A1"/>
                </a:solidFill>
                <a:latin typeface="Georgia"/>
                <a:ea typeface="Georgia"/>
                <a:cs typeface="Georgia"/>
                <a:sym typeface="Georgia"/>
              </a:rPr>
              <a:t/>
            </a:r>
            <a:br>
              <a:rPr lang="en-US" sz="989" b="0" i="0" u="none" strike="noStrike" cap="none" baseline="0">
                <a:solidFill>
                  <a:srgbClr val="E1D4A1"/>
                </a:solidFill>
                <a:latin typeface="Georgia"/>
                <a:ea typeface="Georgia"/>
                <a:cs typeface="Georgia"/>
                <a:sym typeface="Georgia"/>
              </a:rPr>
            </a:br>
            <a:r>
              <a:rPr lang="en-US" sz="989" b="0" i="0" u="none" strike="noStrike" cap="none" baseline="0">
                <a:solidFill>
                  <a:srgbClr val="E1D4A1"/>
                </a:solidFill>
                <a:latin typeface="Georgia"/>
                <a:ea typeface="Georgia"/>
                <a:cs typeface="Georgia"/>
                <a:sym typeface="Georgia"/>
              </a:rPr>
              <a:t/>
            </a:r>
            <a:br>
              <a:rPr lang="en-US" sz="989" b="0" i="0" u="none" strike="noStrike" cap="none" baseline="0">
                <a:solidFill>
                  <a:srgbClr val="E1D4A1"/>
                </a:solidFill>
                <a:latin typeface="Georgia"/>
                <a:ea typeface="Georgia"/>
                <a:cs typeface="Georgia"/>
                <a:sym typeface="Georgia"/>
              </a:rPr>
            </a:br>
            <a:r>
              <a:rPr lang="en-US" sz="989" b="0" i="0" u="none" strike="noStrike" cap="none" baseline="0">
                <a:solidFill>
                  <a:srgbClr val="E1D4A1"/>
                </a:solidFill>
                <a:latin typeface="Georgia"/>
                <a:ea typeface="Georgia"/>
                <a:cs typeface="Georgia"/>
                <a:sym typeface="Georgia"/>
              </a:rPr>
              <a:t/>
            </a:r>
            <a:br>
              <a:rPr lang="en-US" sz="989" b="0" i="0" u="none" strike="noStrike" cap="none" baseline="0">
                <a:solidFill>
                  <a:srgbClr val="E1D4A1"/>
                </a:solidFill>
                <a:latin typeface="Georgia"/>
                <a:ea typeface="Georgia"/>
                <a:cs typeface="Georgia"/>
                <a:sym typeface="Georgia"/>
              </a:rPr>
            </a:br>
            <a:endParaRPr lang="en-US" sz="989" b="0" i="0" u="none" strike="noStrike" cap="none" baseline="0">
              <a:solidFill>
                <a:srgbClr val="E1D4A1"/>
              </a:solidFill>
              <a:latin typeface="Georgia"/>
              <a:ea typeface="Georgia"/>
              <a:cs typeface="Georgia"/>
              <a:sym typeface="Georgia"/>
            </a:endParaRPr>
          </a:p>
        </p:txBody>
      </p:sp>
      <p:sp>
        <p:nvSpPr>
          <p:cNvPr id="246" name="Shape 246"/>
          <p:cNvSpPr/>
          <p:nvPr/>
        </p:nvSpPr>
        <p:spPr>
          <a:xfrm>
            <a:off x="609600" y="1981200"/>
            <a:ext cx="8229600" cy="1569660"/>
          </a:xfrm>
          <a:prstGeom prst="rect">
            <a:avLst/>
          </a:prstGeom>
          <a:noFill/>
          <a:ln>
            <a:noFill/>
          </a:ln>
        </p:spPr>
        <p:txBody>
          <a:bodyPr lIns="91425" tIns="45700" rIns="91425" bIns="45700" anchor="t" anchorCtr="0">
            <a:noAutofit/>
          </a:bodyPr>
          <a:lstStyle/>
          <a:p>
            <a:pPr marL="285750" marR="0" lvl="0" indent="-285750" algn="l" rtl="0">
              <a:spcBef>
                <a:spcPts val="0"/>
              </a:spcBef>
              <a:buClr>
                <a:schemeClr val="lt1"/>
              </a:buClr>
              <a:buSzPct val="100000"/>
              <a:buFont typeface="Arial"/>
              <a:buChar char="•"/>
            </a:pPr>
            <a:r>
              <a:rPr lang="en-US" sz="3200" b="0" i="0" u="none" strike="noStrike" cap="none" baseline="0">
                <a:solidFill>
                  <a:schemeClr val="lt1"/>
                </a:solidFill>
                <a:latin typeface="Georgia"/>
                <a:ea typeface="Georgia"/>
                <a:cs typeface="Georgia"/>
                <a:sym typeface="Georgia"/>
              </a:rPr>
              <a:t>4 years college</a:t>
            </a:r>
          </a:p>
          <a:p>
            <a:pPr marL="285750" marR="0" lvl="0" indent="-285750" algn="l" rtl="0">
              <a:spcBef>
                <a:spcPts val="0"/>
              </a:spcBef>
              <a:buClr>
                <a:schemeClr val="lt1"/>
              </a:buClr>
              <a:buSzPct val="100000"/>
              <a:buFont typeface="Arial"/>
              <a:buChar char="•"/>
            </a:pPr>
            <a:r>
              <a:rPr lang="en-US" sz="3200" b="0" i="0" u="none" strike="noStrike" cap="none" baseline="0">
                <a:solidFill>
                  <a:schemeClr val="lt1"/>
                </a:solidFill>
                <a:latin typeface="Georgia"/>
                <a:ea typeface="Georgia"/>
                <a:cs typeface="Georgia"/>
                <a:sym typeface="Georgia"/>
              </a:rPr>
              <a:t>4 years medical school</a:t>
            </a:r>
          </a:p>
          <a:p>
            <a:pPr marL="285750" marR="0" lvl="0" indent="-285750" algn="l" rtl="0">
              <a:spcBef>
                <a:spcPts val="0"/>
              </a:spcBef>
              <a:buClr>
                <a:schemeClr val="lt1"/>
              </a:buClr>
              <a:buSzPct val="100000"/>
              <a:buFont typeface="Arial"/>
              <a:buChar char="•"/>
            </a:pPr>
            <a:r>
              <a:rPr lang="en-US" sz="3200" b="0" i="0" u="none" strike="noStrike" cap="none" baseline="0">
                <a:solidFill>
                  <a:schemeClr val="lt1"/>
                </a:solidFill>
                <a:latin typeface="Georgia"/>
                <a:ea typeface="Georgia"/>
                <a:cs typeface="Georgia"/>
                <a:sym typeface="Georgia"/>
              </a:rPr>
              <a:t>4 years residency training as an OBGyn</a:t>
            </a:r>
          </a:p>
        </p:txBody>
      </p:sp>
      <p:sp>
        <p:nvSpPr>
          <p:cNvPr id="247" name="Shape 247"/>
          <p:cNvSpPr txBox="1"/>
          <p:nvPr/>
        </p:nvSpPr>
        <p:spPr>
          <a:xfrm>
            <a:off x="533400" y="4533780"/>
            <a:ext cx="8229600" cy="800218"/>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2800" b="1" i="0" u="none" strike="noStrike" cap="none" baseline="0">
                <a:solidFill>
                  <a:schemeClr val="lt1"/>
                </a:solidFill>
                <a:latin typeface="Georgia"/>
                <a:ea typeface="Georgia"/>
                <a:cs typeface="Georgia"/>
                <a:sym typeface="Georgia"/>
              </a:rPr>
              <a:t>Average Debt for an OB: </a:t>
            </a:r>
            <a:r>
              <a:rPr lang="en-US" sz="2800" b="1" i="0" u="none" strike="noStrike" cap="none" baseline="0">
                <a:solidFill>
                  <a:srgbClr val="FFFF00"/>
                </a:solidFill>
                <a:latin typeface="Georgia"/>
                <a:ea typeface="Georgia"/>
                <a:cs typeface="Georgia"/>
                <a:sym typeface="Georgia"/>
              </a:rPr>
              <a:t>$250,000</a:t>
            </a:r>
          </a:p>
          <a:p>
            <a:pPr marL="0" marR="0" lvl="0" indent="0" algn="l" rtl="0">
              <a:spcBef>
                <a:spcPts val="0"/>
              </a:spcBef>
              <a:buSzPct val="25000"/>
              <a:buNone/>
            </a:pPr>
            <a:r>
              <a:rPr lang="en-US" sz="1800" b="0" i="0" u="none" strike="noStrike" cap="none" baseline="0">
                <a:solidFill>
                  <a:schemeClr val="lt1"/>
                </a:solidFill>
                <a:latin typeface="Georgia"/>
                <a:ea typeface="Georgia"/>
                <a:cs typeface="Georgia"/>
                <a:sym typeface="Georgia"/>
              </a:rPr>
              <a:t> </a:t>
            </a:r>
          </a:p>
        </p:txBody>
      </p:sp>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Shape 252"/>
          <p:cNvSpPr txBox="1">
            <a:spLocks noGrp="1"/>
          </p:cNvSpPr>
          <p:nvPr>
            <p:ph type="title"/>
          </p:nvPr>
        </p:nvSpPr>
        <p:spPr>
          <a:xfrm>
            <a:off x="1033462" y="228600"/>
            <a:ext cx="8186737" cy="1725227"/>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lt1"/>
              </a:buClr>
              <a:buSzPct val="25000"/>
              <a:buFont typeface="Georgia"/>
              <a:buNone/>
            </a:pPr>
            <a:r>
              <a:rPr lang="en-US" sz="3200" b="1" i="0" u="none" strike="noStrike" cap="none" baseline="0">
                <a:solidFill>
                  <a:schemeClr val="lt1"/>
                </a:solidFill>
                <a:latin typeface="Georgia"/>
                <a:ea typeface="Georgia"/>
                <a:cs typeface="Georgia"/>
                <a:sym typeface="Georgia"/>
              </a:rPr>
              <a:t>OBGYN RESIDENCY EDUCATION PROGRAMS IN GA</a:t>
            </a:r>
          </a:p>
        </p:txBody>
      </p:sp>
      <p:graphicFrame>
        <p:nvGraphicFramePr>
          <p:cNvPr id="253" name="Shape 253"/>
          <p:cNvGraphicFramePr/>
          <p:nvPr/>
        </p:nvGraphicFramePr>
        <p:xfrm>
          <a:off x="1600200" y="1981200"/>
          <a:ext cx="6324600" cy="3276600"/>
        </p:xfrm>
        <a:graphic>
          <a:graphicData uri="http://schemas.openxmlformats.org/drawingml/2006/table">
            <a:tbl>
              <a:tblPr firstRow="1" bandRow="1">
                <a:noFill/>
                <a:tableStyleId>{380A20B3-7FF0-4A81-8D56-ACACFCF54A6A}</a:tableStyleId>
              </a:tblPr>
              <a:tblGrid>
                <a:gridCol w="3352800"/>
                <a:gridCol w="2971800"/>
              </a:tblGrid>
              <a:tr h="310850">
                <a:tc>
                  <a:txBody>
                    <a:bodyPr/>
                    <a:lstStyle/>
                    <a:p>
                      <a:pPr marL="0" marR="0" lvl="0" indent="0" algn="ctr" rtl="0">
                        <a:spcBef>
                          <a:spcPts val="0"/>
                        </a:spcBef>
                        <a:buSzPct val="25000"/>
                        <a:buNone/>
                      </a:pPr>
                      <a:r>
                        <a:rPr lang="en-US" sz="1500" u="none" strike="noStrike" cap="none" baseline="0"/>
                        <a:t>Program</a:t>
                      </a:r>
                    </a:p>
                  </a:txBody>
                  <a:tcPr marL="75625" marR="75625" marT="37800" marB="37800"/>
                </a:tc>
                <a:tc>
                  <a:txBody>
                    <a:bodyPr/>
                    <a:lstStyle/>
                    <a:p>
                      <a:pPr marL="0" marR="0" lvl="0" indent="0" algn="ctr" rtl="0">
                        <a:lnSpc>
                          <a:spcPct val="100000"/>
                        </a:lnSpc>
                        <a:spcBef>
                          <a:spcPts val="0"/>
                        </a:spcBef>
                        <a:spcAft>
                          <a:spcPts val="0"/>
                        </a:spcAft>
                        <a:buClr>
                          <a:schemeClr val="dk1"/>
                        </a:buClr>
                        <a:buSzPct val="25000"/>
                        <a:buFont typeface="Georgia"/>
                        <a:buNone/>
                      </a:pPr>
                      <a:r>
                        <a:rPr lang="en-US" sz="1500" u="none" strike="noStrike" cap="none" baseline="0"/>
                        <a:t>Graduates Per Year</a:t>
                      </a:r>
                    </a:p>
                  </a:txBody>
                  <a:tcPr marL="75625" marR="75625" marT="37800" marB="37800"/>
                </a:tc>
              </a:tr>
              <a:tr h="546100">
                <a:tc>
                  <a:txBody>
                    <a:bodyPr/>
                    <a:lstStyle/>
                    <a:p>
                      <a:pPr marL="0" marR="0" lvl="0" indent="0" algn="ctr" rtl="0">
                        <a:spcBef>
                          <a:spcPts val="0"/>
                        </a:spcBef>
                        <a:buSzPct val="25000"/>
                        <a:buNone/>
                      </a:pPr>
                      <a:r>
                        <a:rPr lang="en-US" sz="1500" u="none" strike="noStrike" cap="none" baseline="0"/>
                        <a:t>Emory School of Medicine,  Atlanta </a:t>
                      </a:r>
                    </a:p>
                  </a:txBody>
                  <a:tcPr marL="75625" marR="75625" marT="37800" marB="37800"/>
                </a:tc>
                <a:tc>
                  <a:txBody>
                    <a:bodyPr/>
                    <a:lstStyle/>
                    <a:p>
                      <a:pPr marL="0" marR="0" lvl="0" indent="0" algn="ctr" rtl="0">
                        <a:spcBef>
                          <a:spcPts val="0"/>
                        </a:spcBef>
                        <a:buSzPct val="25000"/>
                        <a:buNone/>
                      </a:pPr>
                      <a:r>
                        <a:rPr lang="en-US" sz="1500" u="none" strike="noStrike" cap="none" baseline="0"/>
                        <a:t>9</a:t>
                      </a:r>
                    </a:p>
                  </a:txBody>
                  <a:tcPr marL="75625" marR="75625" marT="37800" marB="37800"/>
                </a:tc>
              </a:tr>
              <a:tr h="546100">
                <a:tc>
                  <a:txBody>
                    <a:bodyPr/>
                    <a:lstStyle/>
                    <a:p>
                      <a:pPr marL="0" marR="0" lvl="0" indent="0" algn="ctr" rtl="0">
                        <a:spcBef>
                          <a:spcPts val="0"/>
                        </a:spcBef>
                        <a:buSzPct val="25000"/>
                        <a:buNone/>
                      </a:pPr>
                      <a:r>
                        <a:rPr lang="en-US" sz="1500" u="none" strike="noStrike" cap="none" baseline="0"/>
                        <a:t>Morehouse School of Medicine, Atlanta</a:t>
                      </a:r>
                    </a:p>
                  </a:txBody>
                  <a:tcPr marL="75625" marR="75625" marT="37800" marB="37800"/>
                </a:tc>
                <a:tc>
                  <a:txBody>
                    <a:bodyPr/>
                    <a:lstStyle/>
                    <a:p>
                      <a:pPr marL="0" marR="0" lvl="0" indent="0" algn="ctr" rtl="0">
                        <a:lnSpc>
                          <a:spcPct val="100000"/>
                        </a:lnSpc>
                        <a:spcBef>
                          <a:spcPts val="0"/>
                        </a:spcBef>
                        <a:spcAft>
                          <a:spcPts val="0"/>
                        </a:spcAft>
                        <a:buClr>
                          <a:schemeClr val="dk1"/>
                        </a:buClr>
                        <a:buSzPct val="25000"/>
                        <a:buFont typeface="Georgia"/>
                        <a:buNone/>
                      </a:pPr>
                      <a:r>
                        <a:rPr lang="en-US" sz="1500" u="none" strike="noStrike" cap="none" baseline="0"/>
                        <a:t>3</a:t>
                      </a:r>
                    </a:p>
                    <a:p>
                      <a:pPr marL="0" marR="0" lvl="0" indent="0" algn="l" rtl="0">
                        <a:spcBef>
                          <a:spcPts val="0"/>
                        </a:spcBef>
                        <a:buNone/>
                      </a:pPr>
                      <a:endParaRPr sz="1500" u="none" strike="noStrike" cap="none" baseline="0"/>
                    </a:p>
                  </a:txBody>
                  <a:tcPr marL="75625" marR="75625" marT="37800" marB="37800"/>
                </a:tc>
              </a:tr>
              <a:tr h="781350">
                <a:tc>
                  <a:txBody>
                    <a:bodyPr/>
                    <a:lstStyle/>
                    <a:p>
                      <a:pPr marL="0" marR="0" lvl="0" indent="0" algn="ctr" rtl="0">
                        <a:spcBef>
                          <a:spcPts val="0"/>
                        </a:spcBef>
                        <a:buSzPct val="25000"/>
                        <a:buNone/>
                      </a:pPr>
                      <a:r>
                        <a:rPr lang="en-US" sz="1500" u="none" strike="noStrike" cap="none" baseline="0"/>
                        <a:t>Georgia Regents University School of Medicine, Augusta</a:t>
                      </a:r>
                    </a:p>
                  </a:txBody>
                  <a:tcPr marL="75625" marR="75625" marT="37800" marB="37800"/>
                </a:tc>
                <a:tc>
                  <a:txBody>
                    <a:bodyPr/>
                    <a:lstStyle/>
                    <a:p>
                      <a:pPr marL="0" marR="0" lvl="0" indent="0" algn="ctr" rtl="0">
                        <a:spcBef>
                          <a:spcPts val="0"/>
                        </a:spcBef>
                        <a:buSzPct val="25000"/>
                        <a:buNone/>
                      </a:pPr>
                      <a:r>
                        <a:rPr lang="en-US" sz="1500" u="none" strike="noStrike" cap="none" baseline="0"/>
                        <a:t>3</a:t>
                      </a:r>
                    </a:p>
                  </a:txBody>
                  <a:tcPr marL="75625" marR="75625" marT="37800" marB="37800"/>
                </a:tc>
              </a:tr>
              <a:tr h="546100">
                <a:tc>
                  <a:txBody>
                    <a:bodyPr/>
                    <a:lstStyle/>
                    <a:p>
                      <a:pPr marL="0" marR="0" lvl="0" indent="0" algn="ctr" rtl="0">
                        <a:spcBef>
                          <a:spcPts val="0"/>
                        </a:spcBef>
                        <a:buSzPct val="25000"/>
                        <a:buNone/>
                      </a:pPr>
                      <a:r>
                        <a:rPr lang="en-US" sz="1500" u="none" strike="noStrike" cap="none" baseline="0"/>
                        <a:t>Mercer University School of Medicine, Macon</a:t>
                      </a:r>
                    </a:p>
                  </a:txBody>
                  <a:tcPr marL="75625" marR="75625" marT="37800" marB="37800"/>
                </a:tc>
                <a:tc>
                  <a:txBody>
                    <a:bodyPr/>
                    <a:lstStyle/>
                    <a:p>
                      <a:pPr marL="0" marR="0" lvl="0" indent="0" algn="ctr" rtl="0">
                        <a:spcBef>
                          <a:spcPts val="0"/>
                        </a:spcBef>
                        <a:buSzPct val="25000"/>
                        <a:buNone/>
                      </a:pPr>
                      <a:r>
                        <a:rPr lang="en-US" sz="1500"/>
                        <a:t>4</a:t>
                      </a:r>
                    </a:p>
                  </a:txBody>
                  <a:tcPr marL="75625" marR="75625" marT="37800" marB="37800"/>
                </a:tc>
              </a:tr>
              <a:tr h="546100">
                <a:tc>
                  <a:txBody>
                    <a:bodyPr/>
                    <a:lstStyle/>
                    <a:p>
                      <a:pPr marL="0" marR="0" lvl="0" indent="0" algn="ctr" rtl="0">
                        <a:spcBef>
                          <a:spcPts val="0"/>
                        </a:spcBef>
                        <a:buSzPct val="25000"/>
                        <a:buNone/>
                      </a:pPr>
                      <a:r>
                        <a:rPr lang="en-US" sz="1500" u="none" strike="noStrike" cap="none" baseline="0"/>
                        <a:t>Mercer University School of Medicine, Savannah</a:t>
                      </a:r>
                    </a:p>
                  </a:txBody>
                  <a:tcPr marL="75625" marR="75625" marT="37800" marB="37800"/>
                </a:tc>
                <a:tc>
                  <a:txBody>
                    <a:bodyPr/>
                    <a:lstStyle/>
                    <a:p>
                      <a:pPr marL="0" marR="0" lvl="0" indent="0" algn="ctr" rtl="0">
                        <a:spcBef>
                          <a:spcPts val="0"/>
                        </a:spcBef>
                        <a:buSzPct val="25000"/>
                        <a:buNone/>
                      </a:pPr>
                      <a:r>
                        <a:rPr lang="en-US" sz="1500" u="none" strike="noStrike" cap="none" baseline="0"/>
                        <a:t>4</a:t>
                      </a:r>
                    </a:p>
                  </a:txBody>
                  <a:tcPr marL="75625" marR="75625" marT="37800" marB="37800"/>
                </a:tc>
              </a:tr>
            </a:tbl>
          </a:graphicData>
        </a:graphic>
      </p:graphicFrame>
      <p:sp>
        <p:nvSpPr>
          <p:cNvPr id="254" name="Shape 254"/>
          <p:cNvSpPr/>
          <p:nvPr/>
        </p:nvSpPr>
        <p:spPr>
          <a:xfrm>
            <a:off x="1752600" y="5867401"/>
            <a:ext cx="6553200" cy="646331"/>
          </a:xfrm>
          <a:prstGeom prst="rect">
            <a:avLst/>
          </a:prstGeom>
          <a:noFill/>
          <a:ln>
            <a:noFill/>
          </a:ln>
        </p:spPr>
        <p:txBody>
          <a:bodyPr lIns="91425" tIns="45700" rIns="91425" bIns="45700" anchor="t" anchorCtr="0">
            <a:noAutofit/>
          </a:bodyPr>
          <a:lstStyle/>
          <a:p>
            <a:pPr marL="114300" marR="0" lvl="0" indent="0" algn="ctr" rtl="0">
              <a:spcBef>
                <a:spcPts val="0"/>
              </a:spcBef>
              <a:buClr>
                <a:schemeClr val="dk1"/>
              </a:buClr>
              <a:buSzPct val="25000"/>
              <a:buFont typeface="Georgia"/>
              <a:buNone/>
            </a:pPr>
            <a:r>
              <a:rPr lang="en-US" sz="1800" b="1" i="0" u="none" strike="noStrike" cap="none" baseline="0">
                <a:solidFill>
                  <a:schemeClr val="dk1"/>
                </a:solidFill>
                <a:latin typeface="Georgia"/>
                <a:ea typeface="Georgia"/>
                <a:cs typeface="Georgia"/>
                <a:sym typeface="Georgia"/>
              </a:rPr>
              <a:t>Approximately 2</a:t>
            </a:r>
            <a:r>
              <a:rPr lang="en-US" sz="1800" b="1">
                <a:solidFill>
                  <a:schemeClr val="dk1"/>
                </a:solidFill>
                <a:latin typeface="Georgia"/>
                <a:ea typeface="Georgia"/>
                <a:cs typeface="Georgia"/>
                <a:sym typeface="Georgia"/>
              </a:rPr>
              <a:t>3</a:t>
            </a:r>
            <a:r>
              <a:rPr lang="en-US" sz="1800" b="1" i="0" u="none" strike="noStrike" cap="none" baseline="0">
                <a:solidFill>
                  <a:schemeClr val="dk1"/>
                </a:solidFill>
                <a:latin typeface="Georgia"/>
                <a:ea typeface="Georgia"/>
                <a:cs typeface="Georgia"/>
                <a:sym typeface="Georgia"/>
              </a:rPr>
              <a:t> graduates per year</a:t>
            </a:r>
          </a:p>
          <a:p>
            <a:pPr marL="114300" marR="0" lvl="0" indent="0" algn="ctr" rtl="0">
              <a:spcBef>
                <a:spcPts val="0"/>
              </a:spcBef>
              <a:buClr>
                <a:schemeClr val="dk1"/>
              </a:buClr>
              <a:buSzPct val="25000"/>
              <a:buFont typeface="Georgia"/>
              <a:buNone/>
            </a:pPr>
            <a:r>
              <a:rPr lang="en-US" sz="1800" b="1" i="0" u="none" strike="noStrike" cap="none" baseline="0">
                <a:solidFill>
                  <a:schemeClr val="dk1"/>
                </a:solidFill>
                <a:latin typeface="Georgia"/>
                <a:ea typeface="Georgia"/>
                <a:cs typeface="Georgia"/>
                <a:sym typeface="Georgia"/>
              </a:rPr>
              <a:t>Only 50% stay in Georgia</a:t>
            </a:r>
          </a:p>
        </p:txBody>
      </p:sp>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Shape 260"/>
          <p:cNvSpPr txBox="1">
            <a:spLocks noGrp="1"/>
          </p:cNvSpPr>
          <p:nvPr>
            <p:ph type="title"/>
          </p:nvPr>
        </p:nvSpPr>
        <p:spPr>
          <a:xfrm>
            <a:off x="1219200" y="408371"/>
            <a:ext cx="7881937" cy="1115628"/>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lt1"/>
              </a:buClr>
              <a:buSzPct val="25000"/>
              <a:buFont typeface="Georgia"/>
              <a:buNone/>
            </a:pPr>
            <a:r>
              <a:rPr lang="en-US" sz="3600" b="1" i="0" u="none" strike="noStrike" cap="none" baseline="0">
                <a:solidFill>
                  <a:schemeClr val="lt1"/>
                </a:solidFill>
                <a:latin typeface="Georgia"/>
                <a:ea typeface="Georgia"/>
                <a:cs typeface="Georgia"/>
                <a:sym typeface="Georgia"/>
              </a:rPr>
              <a:t>WHAT DOES THE OBGYN DO?</a:t>
            </a:r>
          </a:p>
        </p:txBody>
      </p:sp>
      <p:sp>
        <p:nvSpPr>
          <p:cNvPr id="261" name="Shape 261"/>
          <p:cNvSpPr txBox="1">
            <a:spLocks noGrp="1"/>
          </p:cNvSpPr>
          <p:nvPr>
            <p:ph type="body" idx="1"/>
          </p:nvPr>
        </p:nvSpPr>
        <p:spPr>
          <a:xfrm>
            <a:off x="457200" y="2057400"/>
            <a:ext cx="4190999" cy="4068763"/>
          </a:xfrm>
          <a:prstGeom prst="rect">
            <a:avLst/>
          </a:prstGeom>
          <a:noFill/>
          <a:ln>
            <a:noFill/>
          </a:ln>
        </p:spPr>
        <p:txBody>
          <a:bodyPr lIns="91425" tIns="45700" rIns="91425" bIns="45700" anchor="t" anchorCtr="0">
            <a:noAutofit/>
          </a:bodyPr>
          <a:lstStyle/>
          <a:p>
            <a:pPr marL="342900" marR="0" lvl="0" indent="-228600" algn="l" rtl="0">
              <a:spcBef>
                <a:spcPts val="0"/>
              </a:spcBef>
              <a:buClr>
                <a:schemeClr val="accent1"/>
              </a:buClr>
              <a:buSzPct val="100000"/>
              <a:buFont typeface="Arial"/>
              <a:buChar char="•"/>
            </a:pPr>
            <a:r>
              <a:rPr lang="en-US" sz="2800" b="0" i="0" u="none" strike="noStrike" cap="none" baseline="0">
                <a:solidFill>
                  <a:schemeClr val="dk1"/>
                </a:solidFill>
                <a:latin typeface="Georgia"/>
                <a:ea typeface="Georgia"/>
                <a:cs typeface="Georgia"/>
                <a:sym typeface="Georgia"/>
              </a:rPr>
              <a:t>Primary care physician for:</a:t>
            </a:r>
          </a:p>
          <a:p>
            <a:pPr marL="640080" marR="0" lvl="1" indent="-233680" algn="l" rtl="0">
              <a:spcBef>
                <a:spcPts val="400"/>
              </a:spcBef>
              <a:buClr>
                <a:schemeClr val="accent2"/>
              </a:buClr>
              <a:buSzPct val="100000"/>
              <a:buFont typeface="Arial"/>
              <a:buChar char="•"/>
            </a:pPr>
            <a:r>
              <a:rPr lang="en-US" sz="2000" b="0" i="0" u="none" strike="noStrike" cap="none" baseline="0">
                <a:solidFill>
                  <a:schemeClr val="dk1"/>
                </a:solidFill>
                <a:latin typeface="Georgia"/>
                <a:ea typeface="Georgia"/>
                <a:cs typeface="Georgia"/>
                <a:sym typeface="Georgia"/>
              </a:rPr>
              <a:t>Female teens </a:t>
            </a:r>
          </a:p>
          <a:p>
            <a:pPr marL="582930" marR="0" lvl="1" indent="-290830" algn="l" rtl="0">
              <a:spcBef>
                <a:spcPts val="400"/>
              </a:spcBef>
              <a:buClr>
                <a:schemeClr val="accent2"/>
              </a:buClr>
              <a:buSzPct val="100000"/>
              <a:buFont typeface="Arial"/>
              <a:buChar char="•"/>
            </a:pPr>
            <a:r>
              <a:rPr lang="en-US" sz="2000" b="0" i="0" u="none" strike="noStrike" cap="none" baseline="0">
                <a:solidFill>
                  <a:schemeClr val="dk1"/>
                </a:solidFill>
                <a:latin typeface="Georgia"/>
                <a:ea typeface="Georgia"/>
                <a:cs typeface="Georgia"/>
                <a:sym typeface="Georgia"/>
              </a:rPr>
              <a:t>Women in their adult years. </a:t>
            </a:r>
          </a:p>
          <a:p>
            <a:pPr marL="297180" marR="0" lvl="1" indent="-5079" algn="l" rtl="0">
              <a:spcBef>
                <a:spcPts val="560"/>
              </a:spcBef>
              <a:buClr>
                <a:schemeClr val="accent2"/>
              </a:buClr>
              <a:buFont typeface="Arial"/>
              <a:buNone/>
            </a:pPr>
            <a:endParaRPr sz="2800" b="0" i="0" u="none" strike="noStrike" cap="none" baseline="0">
              <a:solidFill>
                <a:schemeClr val="dk2"/>
              </a:solidFill>
              <a:latin typeface="Georgia"/>
              <a:ea typeface="Georgia"/>
              <a:cs typeface="Georgia"/>
              <a:sym typeface="Georgia"/>
            </a:endParaRPr>
          </a:p>
          <a:p>
            <a:pPr marL="342900" marR="0" lvl="0" indent="-228600" algn="l" rtl="0">
              <a:spcBef>
                <a:spcPts val="400"/>
              </a:spcBef>
              <a:buClr>
                <a:schemeClr val="accent1"/>
              </a:buClr>
              <a:buSzPct val="100000"/>
              <a:buFont typeface="Arial"/>
              <a:buChar char="•"/>
            </a:pPr>
            <a:r>
              <a:rPr lang="en-US" sz="2000" b="0" i="0" u="none" strike="noStrike" cap="none" baseline="0">
                <a:solidFill>
                  <a:srgbClr val="3F3F3F"/>
                </a:solidFill>
                <a:latin typeface="Georgia"/>
                <a:ea typeface="Georgia"/>
                <a:cs typeface="Georgia"/>
                <a:sym typeface="Georgia"/>
              </a:rPr>
              <a:t>Responsible for bringing the next generation of citizens into the state healthy</a:t>
            </a:r>
          </a:p>
          <a:p>
            <a:pPr marL="114300" marR="0" lvl="0" indent="0" algn="l" rtl="0">
              <a:spcBef>
                <a:spcPts val="720"/>
              </a:spcBef>
              <a:buClr>
                <a:schemeClr val="accent1"/>
              </a:buClr>
              <a:buFont typeface="Arial"/>
              <a:buNone/>
            </a:pPr>
            <a:endParaRPr sz="3600" b="0" i="0" u="none" strike="noStrike" cap="none" baseline="0">
              <a:solidFill>
                <a:srgbClr val="3F3F3F"/>
              </a:solidFill>
              <a:latin typeface="Georgia"/>
              <a:ea typeface="Georgia"/>
              <a:cs typeface="Georgia"/>
              <a:sym typeface="Georgia"/>
            </a:endParaRPr>
          </a:p>
        </p:txBody>
      </p:sp>
      <p:sp>
        <p:nvSpPr>
          <p:cNvPr id="262" name="Shape 262"/>
          <p:cNvSpPr/>
          <p:nvPr/>
        </p:nvSpPr>
        <p:spPr>
          <a:xfrm>
            <a:off x="2286000" y="2828835"/>
            <a:ext cx="5714999" cy="1200329"/>
          </a:xfrm>
          <a:prstGeom prst="rect">
            <a:avLst/>
          </a:prstGeom>
          <a:noFill/>
          <a:ln>
            <a:noFill/>
          </a:ln>
        </p:spPr>
        <p:txBody>
          <a:bodyPr lIns="91425" tIns="45700" rIns="91425" bIns="45700" anchor="t" anchorCtr="0">
            <a:noAutofit/>
          </a:bodyPr>
          <a:lstStyle/>
          <a:p>
            <a:pPr marL="0" marR="0" lvl="0" indent="0" algn="l" rtl="0">
              <a:spcBef>
                <a:spcPts val="0"/>
              </a:spcBef>
              <a:buNone/>
            </a:pPr>
            <a:endParaRPr sz="1800" b="0" i="0" u="none" strike="noStrike" cap="none" baseline="0">
              <a:solidFill>
                <a:schemeClr val="dk1"/>
              </a:solidFill>
              <a:latin typeface="Georgia"/>
              <a:ea typeface="Georgia"/>
              <a:cs typeface="Georgia"/>
              <a:sym typeface="Georgia"/>
            </a:endParaRPr>
          </a:p>
          <a:p>
            <a:pPr marL="0" marR="0" lvl="0" indent="0" algn="l" rtl="0">
              <a:spcBef>
                <a:spcPts val="0"/>
              </a:spcBef>
              <a:buNone/>
            </a:pPr>
            <a:endParaRPr sz="1800" b="0" i="0" u="none" strike="noStrike" cap="none" baseline="0">
              <a:solidFill>
                <a:schemeClr val="dk1"/>
              </a:solidFill>
              <a:latin typeface="Georgia"/>
              <a:ea typeface="Georgia"/>
              <a:cs typeface="Georgia"/>
              <a:sym typeface="Georgia"/>
            </a:endParaRPr>
          </a:p>
          <a:p>
            <a:pPr marL="0" marR="0" lvl="0" indent="0" algn="l" rtl="0">
              <a:spcBef>
                <a:spcPts val="0"/>
              </a:spcBef>
              <a:buNone/>
            </a:pPr>
            <a:endParaRPr sz="1800" b="0" i="0" u="none" strike="noStrike" cap="none" baseline="0">
              <a:solidFill>
                <a:schemeClr val="dk1"/>
              </a:solidFill>
              <a:latin typeface="Georgia"/>
              <a:ea typeface="Georgia"/>
              <a:cs typeface="Georgia"/>
              <a:sym typeface="Georgia"/>
            </a:endParaRPr>
          </a:p>
          <a:p>
            <a:pPr marL="0" marR="0" lvl="0" indent="0" algn="l" rtl="0">
              <a:spcBef>
                <a:spcPts val="0"/>
              </a:spcBef>
              <a:buNone/>
            </a:pPr>
            <a:endParaRPr sz="1800" b="0" i="0" u="none" strike="noStrike" cap="none" baseline="0">
              <a:solidFill>
                <a:schemeClr val="dk1"/>
              </a:solidFill>
              <a:latin typeface="Georgia"/>
              <a:ea typeface="Georgia"/>
              <a:cs typeface="Georgia"/>
              <a:sym typeface="Georgia"/>
            </a:endParaRPr>
          </a:p>
        </p:txBody>
      </p:sp>
      <p:pic>
        <p:nvPicPr>
          <p:cNvPr id="263" name="Shape 263"/>
          <p:cNvPicPr preferRelativeResize="0"/>
          <p:nvPr/>
        </p:nvPicPr>
        <p:blipFill rotWithShape="1">
          <a:blip r:embed="rId3">
            <a:alphaModFix/>
          </a:blip>
          <a:srcRect/>
          <a:stretch/>
        </p:blipFill>
        <p:spPr>
          <a:xfrm>
            <a:off x="5334000" y="1828800"/>
            <a:ext cx="2971799" cy="4275971"/>
          </a:xfrm>
          <a:prstGeom prst="rect">
            <a:avLst/>
          </a:prstGeom>
          <a:noFill/>
          <a:ln>
            <a:noFill/>
          </a:ln>
        </p:spPr>
      </p:pic>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Shape 269"/>
          <p:cNvSpPr txBox="1">
            <a:spLocks noGrp="1"/>
          </p:cNvSpPr>
          <p:nvPr>
            <p:ph type="body" idx="1"/>
          </p:nvPr>
        </p:nvSpPr>
        <p:spPr>
          <a:xfrm>
            <a:off x="609600" y="1752600"/>
            <a:ext cx="8229600" cy="4373563"/>
          </a:xfrm>
          <a:prstGeom prst="rect">
            <a:avLst/>
          </a:prstGeom>
          <a:noFill/>
          <a:ln>
            <a:noFill/>
          </a:ln>
        </p:spPr>
        <p:txBody>
          <a:bodyPr lIns="91425" tIns="45700" rIns="91425" bIns="45700" anchor="t" anchorCtr="0">
            <a:noAutofit/>
          </a:bodyPr>
          <a:lstStyle/>
          <a:p>
            <a:pPr marL="285750" marR="0" lvl="0" indent="-82550" algn="l" rtl="0">
              <a:spcBef>
                <a:spcPts val="0"/>
              </a:spcBef>
              <a:buClr>
                <a:schemeClr val="accent1"/>
              </a:buClr>
              <a:buFont typeface="Arial"/>
              <a:buNone/>
            </a:pPr>
            <a:endParaRPr sz="3200" b="0" i="0" u="none" strike="noStrike" cap="none" baseline="0">
              <a:solidFill>
                <a:schemeClr val="lt1"/>
              </a:solidFill>
              <a:latin typeface="Georgia"/>
              <a:ea typeface="Georgia"/>
              <a:cs typeface="Georgia"/>
              <a:sym typeface="Georgia"/>
            </a:endParaRPr>
          </a:p>
          <a:p>
            <a:pPr marL="582930" marR="0" lvl="1" indent="-290830" algn="l" rtl="0">
              <a:spcBef>
                <a:spcPts val="560"/>
              </a:spcBef>
              <a:buClr>
                <a:schemeClr val="accent2"/>
              </a:buClr>
              <a:buSzPct val="100000"/>
              <a:buFont typeface="Arial"/>
              <a:buChar char="•"/>
            </a:pPr>
            <a:r>
              <a:rPr lang="en-US" sz="2800" b="0" i="0" u="none" strike="noStrike" cap="none" baseline="0">
                <a:solidFill>
                  <a:schemeClr val="lt1"/>
                </a:solidFill>
                <a:latin typeface="Georgia"/>
                <a:ea typeface="Georgia"/>
                <a:cs typeface="Georgia"/>
                <a:sym typeface="Georgia"/>
              </a:rPr>
              <a:t>Obesity </a:t>
            </a:r>
          </a:p>
          <a:p>
            <a:pPr marL="582930" marR="0" lvl="1" indent="-290830" algn="l" rtl="0">
              <a:spcBef>
                <a:spcPts val="560"/>
              </a:spcBef>
              <a:buClr>
                <a:schemeClr val="accent2"/>
              </a:buClr>
              <a:buSzPct val="100000"/>
              <a:buFont typeface="Arial"/>
              <a:buChar char="•"/>
            </a:pPr>
            <a:r>
              <a:rPr lang="en-US" sz="2800" b="0" i="0" u="none" strike="noStrike" cap="none" baseline="0">
                <a:solidFill>
                  <a:schemeClr val="lt1"/>
                </a:solidFill>
                <a:latin typeface="Georgia"/>
                <a:ea typeface="Georgia"/>
                <a:cs typeface="Georgia"/>
                <a:sym typeface="Georgia"/>
              </a:rPr>
              <a:t>Cardiovascular </a:t>
            </a:r>
            <a:r>
              <a:rPr lang="en-US" sz="2800">
                <a:solidFill>
                  <a:schemeClr val="lt1"/>
                </a:solidFill>
              </a:rPr>
              <a:t>Disease</a:t>
            </a:r>
          </a:p>
          <a:p>
            <a:pPr marL="582930" marR="0" lvl="1" indent="-290830" algn="l" rtl="0">
              <a:spcBef>
                <a:spcPts val="560"/>
              </a:spcBef>
              <a:buClr>
                <a:schemeClr val="accent2"/>
              </a:buClr>
              <a:buSzPct val="100000"/>
              <a:buFont typeface="Arial"/>
              <a:buChar char="•"/>
            </a:pPr>
            <a:r>
              <a:rPr lang="en-US" sz="2800" b="0" i="0" u="none" strike="noStrike" cap="none" baseline="0">
                <a:solidFill>
                  <a:schemeClr val="lt1"/>
                </a:solidFill>
                <a:latin typeface="Georgia"/>
                <a:ea typeface="Georgia"/>
                <a:cs typeface="Georgia"/>
                <a:sym typeface="Georgia"/>
              </a:rPr>
              <a:t>Diabetes</a:t>
            </a:r>
          </a:p>
          <a:p>
            <a:pPr marL="582930" marR="0" lvl="1" indent="-290830" algn="l" rtl="0">
              <a:spcBef>
                <a:spcPts val="560"/>
              </a:spcBef>
              <a:buClr>
                <a:schemeClr val="accent2"/>
              </a:buClr>
              <a:buSzPct val="100000"/>
              <a:buFont typeface="Arial"/>
              <a:buChar char="•"/>
            </a:pPr>
            <a:r>
              <a:rPr lang="en-US" sz="2800" b="0" i="0" u="none" strike="noStrike" cap="none" baseline="0">
                <a:solidFill>
                  <a:schemeClr val="lt1"/>
                </a:solidFill>
                <a:latin typeface="Georgia"/>
                <a:ea typeface="Georgia"/>
                <a:cs typeface="Georgia"/>
                <a:sym typeface="Georgia"/>
              </a:rPr>
              <a:t>Mental health issues</a:t>
            </a:r>
          </a:p>
          <a:p>
            <a:pPr marL="285750" marR="0" lvl="0" indent="-158750" algn="l" rtl="0">
              <a:spcBef>
                <a:spcPts val="400"/>
              </a:spcBef>
              <a:buClr>
                <a:schemeClr val="accent1"/>
              </a:buClr>
              <a:buFont typeface="Arial"/>
              <a:buNone/>
            </a:pPr>
            <a:endParaRPr sz="2000" b="0" i="0" u="none" strike="noStrike" cap="none" baseline="0">
              <a:solidFill>
                <a:schemeClr val="lt1"/>
              </a:solidFill>
              <a:latin typeface="Georgia"/>
              <a:ea typeface="Georgia"/>
              <a:cs typeface="Georgia"/>
              <a:sym typeface="Georgia"/>
            </a:endParaRPr>
          </a:p>
          <a:p>
            <a:pPr marL="0" marR="0" lvl="0" indent="0" algn="l" rtl="0">
              <a:spcBef>
                <a:spcPts val="400"/>
              </a:spcBef>
              <a:buClr>
                <a:schemeClr val="accent1"/>
              </a:buClr>
              <a:buFont typeface="Arial"/>
              <a:buNone/>
            </a:pPr>
            <a:endParaRPr sz="2000" b="0" i="0" u="none" strike="noStrike" cap="none" baseline="0">
              <a:solidFill>
                <a:schemeClr val="lt1"/>
              </a:solidFill>
              <a:latin typeface="Georgia"/>
              <a:ea typeface="Georgia"/>
              <a:cs typeface="Georgia"/>
              <a:sym typeface="Georgia"/>
            </a:endParaRPr>
          </a:p>
          <a:p>
            <a:pPr marL="582930" marR="0" lvl="1" indent="-290830" algn="l" rtl="0">
              <a:spcBef>
                <a:spcPts val="560"/>
              </a:spcBef>
              <a:buClr>
                <a:schemeClr val="accent2"/>
              </a:buClr>
              <a:buSzPct val="100000"/>
              <a:buFont typeface="Arial"/>
              <a:buChar char="•"/>
            </a:pPr>
            <a:r>
              <a:rPr lang="en-US" sz="2800" b="0" i="0" u="none" strike="noStrike" cap="none" baseline="0">
                <a:solidFill>
                  <a:schemeClr val="lt1"/>
                </a:solidFill>
                <a:latin typeface="Georgia"/>
                <a:ea typeface="Georgia"/>
                <a:cs typeface="Georgia"/>
                <a:sym typeface="Georgia"/>
              </a:rPr>
              <a:t>Unplanned pregnancies</a:t>
            </a:r>
          </a:p>
          <a:p>
            <a:pPr marL="342900" marR="0" lvl="0" indent="-228600" algn="l" rtl="0">
              <a:spcBef>
                <a:spcPts val="220"/>
              </a:spcBef>
              <a:buClr>
                <a:schemeClr val="accent1"/>
              </a:buClr>
              <a:buSzPct val="100000"/>
              <a:buFont typeface="Arial"/>
              <a:buChar char="•"/>
            </a:pPr>
            <a:r>
              <a:rPr lang="en-US" sz="1100" b="0" i="0" u="none" strike="noStrike" cap="none" baseline="0">
                <a:solidFill>
                  <a:schemeClr val="lt1"/>
                </a:solidFill>
                <a:latin typeface="Georgia"/>
                <a:ea typeface="Georgia"/>
                <a:cs typeface="Georgia"/>
                <a:sym typeface="Georgia"/>
              </a:rPr>
              <a:t> </a:t>
            </a:r>
          </a:p>
        </p:txBody>
      </p:sp>
      <p:sp>
        <p:nvSpPr>
          <p:cNvPr id="270" name="Shape 270"/>
          <p:cNvSpPr/>
          <p:nvPr/>
        </p:nvSpPr>
        <p:spPr>
          <a:xfrm>
            <a:off x="2209800" y="762000"/>
            <a:ext cx="6019799" cy="1477328"/>
          </a:xfrm>
          <a:prstGeom prst="rect">
            <a:avLst/>
          </a:prstGeom>
          <a:noFill/>
          <a:ln>
            <a:noFill/>
          </a:ln>
        </p:spPr>
        <p:txBody>
          <a:bodyPr lIns="91425" tIns="45700" rIns="91425" bIns="45700" anchor="t" anchorCtr="0">
            <a:noAutofit/>
          </a:bodyPr>
          <a:lstStyle/>
          <a:p>
            <a:pPr marL="0" marR="0" lvl="0" indent="0" algn="l" rtl="0">
              <a:spcBef>
                <a:spcPts val="0"/>
              </a:spcBef>
              <a:buNone/>
            </a:pPr>
            <a:endParaRPr sz="1800" b="0" i="0" u="none" strike="noStrike" cap="none" baseline="0">
              <a:solidFill>
                <a:schemeClr val="lt1"/>
              </a:solidFill>
              <a:latin typeface="Georgia"/>
              <a:ea typeface="Georgia"/>
              <a:cs typeface="Georgia"/>
              <a:sym typeface="Georgia"/>
            </a:endParaRPr>
          </a:p>
          <a:p>
            <a:pPr marL="0" marR="0" lvl="0" indent="0" algn="l" rtl="0">
              <a:spcBef>
                <a:spcPts val="0"/>
              </a:spcBef>
              <a:buNone/>
            </a:pPr>
            <a:endParaRPr sz="1800" b="0" i="0" u="none" strike="noStrike" cap="none" baseline="0">
              <a:solidFill>
                <a:schemeClr val="lt1"/>
              </a:solidFill>
              <a:latin typeface="Georgia"/>
              <a:ea typeface="Georgia"/>
              <a:cs typeface="Georgia"/>
              <a:sym typeface="Georgia"/>
            </a:endParaRPr>
          </a:p>
          <a:p>
            <a:pPr marL="0" marR="0" lvl="0" indent="0" algn="l" rtl="0">
              <a:spcBef>
                <a:spcPts val="0"/>
              </a:spcBef>
              <a:buNone/>
            </a:pPr>
            <a:endParaRPr sz="1800" b="0" i="0" u="none" strike="noStrike" cap="none" baseline="0">
              <a:solidFill>
                <a:schemeClr val="lt1"/>
              </a:solidFill>
              <a:latin typeface="Georgia"/>
              <a:ea typeface="Georgia"/>
              <a:cs typeface="Georgia"/>
              <a:sym typeface="Georgia"/>
            </a:endParaRPr>
          </a:p>
          <a:p>
            <a:pPr marL="0" marR="0" lvl="0" indent="0" algn="l" rtl="0">
              <a:spcBef>
                <a:spcPts val="0"/>
              </a:spcBef>
              <a:buNone/>
            </a:pPr>
            <a:endParaRPr sz="1800" b="0" i="0" u="none" strike="noStrike" cap="none" baseline="0">
              <a:solidFill>
                <a:schemeClr val="lt1"/>
              </a:solidFill>
              <a:latin typeface="Georgia"/>
              <a:ea typeface="Georgia"/>
              <a:cs typeface="Georgia"/>
              <a:sym typeface="Georgia"/>
            </a:endParaRPr>
          </a:p>
          <a:p>
            <a:pPr marL="0" marR="0" lvl="0" indent="0" algn="l" rtl="0">
              <a:spcBef>
                <a:spcPts val="0"/>
              </a:spcBef>
              <a:buNone/>
            </a:pPr>
            <a:endParaRPr sz="1800" b="0" i="0" u="none" strike="noStrike" cap="none" baseline="0">
              <a:solidFill>
                <a:schemeClr val="lt1"/>
              </a:solidFill>
              <a:latin typeface="Georgia"/>
              <a:ea typeface="Georgia"/>
              <a:cs typeface="Georgia"/>
              <a:sym typeface="Georgia"/>
            </a:endParaRPr>
          </a:p>
        </p:txBody>
      </p:sp>
      <p:sp>
        <p:nvSpPr>
          <p:cNvPr id="271" name="Shape 271"/>
          <p:cNvSpPr txBox="1">
            <a:spLocks noGrp="1"/>
          </p:cNvSpPr>
          <p:nvPr>
            <p:ph type="title"/>
          </p:nvPr>
        </p:nvSpPr>
        <p:spPr>
          <a:xfrm>
            <a:off x="1414462" y="408371"/>
            <a:ext cx="6891338" cy="1039426"/>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E1D4A1"/>
              </a:buClr>
              <a:buSzPct val="25000"/>
              <a:buFont typeface="Georgia"/>
              <a:buNone/>
            </a:pPr>
            <a:r>
              <a:rPr lang="en-US" sz="3600" b="1" i="0" u="none" strike="noStrike" cap="none" baseline="0">
                <a:solidFill>
                  <a:srgbClr val="E1D4A1"/>
                </a:solidFill>
                <a:latin typeface="Georgia"/>
                <a:ea typeface="Georgia"/>
                <a:cs typeface="Georgia"/>
                <a:sym typeface="Georgia"/>
              </a:rPr>
              <a:t>CHRONIC PROBLEMS </a:t>
            </a:r>
          </a:p>
        </p:txBody>
      </p:sp>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Shape 277"/>
          <p:cNvSpPr txBox="1">
            <a:spLocks noGrp="1"/>
          </p:cNvSpPr>
          <p:nvPr>
            <p:ph type="title"/>
          </p:nvPr>
        </p:nvSpPr>
        <p:spPr>
          <a:xfrm>
            <a:off x="1414462" y="408371"/>
            <a:ext cx="6891338" cy="1039426"/>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E1D4A1"/>
              </a:buClr>
              <a:buSzPct val="25000"/>
              <a:buFont typeface="Georgia"/>
              <a:buNone/>
            </a:pPr>
            <a:r>
              <a:rPr lang="en-US" sz="3600" b="1" i="0" u="none" strike="noStrike" cap="none" baseline="0">
                <a:solidFill>
                  <a:srgbClr val="E1D4A1"/>
                </a:solidFill>
                <a:latin typeface="Georgia"/>
                <a:ea typeface="Georgia"/>
                <a:cs typeface="Georgia"/>
                <a:sym typeface="Georgia"/>
              </a:rPr>
              <a:t>WHO HAS ACCESS TO AN OBGYN?</a:t>
            </a:r>
          </a:p>
        </p:txBody>
      </p:sp>
      <p:sp>
        <p:nvSpPr>
          <p:cNvPr id="278" name="Shape 278"/>
          <p:cNvSpPr txBox="1">
            <a:spLocks noGrp="1"/>
          </p:cNvSpPr>
          <p:nvPr>
            <p:ph type="body" idx="1"/>
          </p:nvPr>
        </p:nvSpPr>
        <p:spPr>
          <a:xfrm>
            <a:off x="457200" y="1752600"/>
            <a:ext cx="8229600" cy="4373563"/>
          </a:xfrm>
          <a:prstGeom prst="rect">
            <a:avLst/>
          </a:prstGeom>
          <a:noFill/>
          <a:ln>
            <a:noFill/>
          </a:ln>
        </p:spPr>
        <p:txBody>
          <a:bodyPr lIns="91425" tIns="45700" rIns="91425" bIns="45700" anchor="t" anchorCtr="0">
            <a:noAutofit/>
          </a:bodyPr>
          <a:lstStyle/>
          <a:p>
            <a:pPr marL="342900" marR="0" lvl="0" indent="-101600" algn="l" rtl="0">
              <a:lnSpc>
                <a:spcPct val="90000"/>
              </a:lnSpc>
              <a:spcBef>
                <a:spcPts val="0"/>
              </a:spcBef>
              <a:buClr>
                <a:schemeClr val="accent1"/>
              </a:buClr>
              <a:buFont typeface="Arial"/>
              <a:buNone/>
            </a:pPr>
            <a:endParaRPr sz="2000" b="0" i="0" u="none" strike="noStrike" cap="none" baseline="0">
              <a:solidFill>
                <a:schemeClr val="lt1"/>
              </a:solidFill>
              <a:latin typeface="Georgia"/>
              <a:ea typeface="Georgia"/>
              <a:cs typeface="Georgia"/>
              <a:sym typeface="Georgia"/>
            </a:endParaRPr>
          </a:p>
          <a:p>
            <a:pPr marL="342900" marR="0" lvl="0" indent="-101600" algn="l" rtl="0">
              <a:lnSpc>
                <a:spcPct val="90000"/>
              </a:lnSpc>
              <a:spcBef>
                <a:spcPts val="400"/>
              </a:spcBef>
              <a:buClr>
                <a:schemeClr val="accent1"/>
              </a:buClr>
              <a:buFont typeface="Arial"/>
              <a:buNone/>
            </a:pPr>
            <a:endParaRPr sz="2000" b="0" i="0" u="none" strike="noStrike" cap="none" baseline="0">
              <a:solidFill>
                <a:schemeClr val="lt1"/>
              </a:solidFill>
              <a:latin typeface="Georgia"/>
              <a:ea typeface="Georgia"/>
              <a:cs typeface="Georgia"/>
              <a:sym typeface="Georgia"/>
            </a:endParaRPr>
          </a:p>
          <a:p>
            <a:pPr marL="342900" marR="0" lvl="0" indent="-228600" algn="l" rtl="0">
              <a:lnSpc>
                <a:spcPct val="90000"/>
              </a:lnSpc>
              <a:spcBef>
                <a:spcPts val="640"/>
              </a:spcBef>
              <a:buClr>
                <a:schemeClr val="accent1"/>
              </a:buClr>
              <a:buSzPct val="100000"/>
              <a:buFont typeface="Arial"/>
              <a:buChar char="•"/>
            </a:pPr>
            <a:r>
              <a:rPr lang="en-US" sz="3200" b="0" i="0" u="none" strike="noStrike" cap="none" baseline="0">
                <a:solidFill>
                  <a:schemeClr val="lt1"/>
                </a:solidFill>
                <a:latin typeface="Georgia"/>
                <a:ea typeface="Georgia"/>
                <a:cs typeface="Georgia"/>
                <a:sym typeface="Georgia"/>
              </a:rPr>
              <a:t>40+ Counties have no obstetrical care of any kind</a:t>
            </a:r>
          </a:p>
          <a:p>
            <a:pPr marL="914400" marR="0" lvl="2" indent="-228600" algn="l" rtl="0">
              <a:lnSpc>
                <a:spcPct val="90000"/>
              </a:lnSpc>
              <a:spcBef>
                <a:spcPts val="560"/>
              </a:spcBef>
              <a:buClr>
                <a:schemeClr val="accent3"/>
              </a:buClr>
              <a:buSzPct val="100000"/>
              <a:buFont typeface="Arial"/>
              <a:buChar char="•"/>
            </a:pPr>
            <a:r>
              <a:rPr lang="en-US" sz="2800" b="0" i="0" u="none" strike="noStrike" cap="none" baseline="0">
                <a:solidFill>
                  <a:schemeClr val="lt1"/>
                </a:solidFill>
                <a:latin typeface="Georgia"/>
                <a:ea typeface="Georgia"/>
                <a:cs typeface="Georgia"/>
                <a:sym typeface="Georgia"/>
              </a:rPr>
              <a:t>No OBGyn</a:t>
            </a:r>
          </a:p>
          <a:p>
            <a:pPr marL="914400" marR="0" lvl="2" indent="-228600" algn="l" rtl="0">
              <a:lnSpc>
                <a:spcPct val="90000"/>
              </a:lnSpc>
              <a:spcBef>
                <a:spcPts val="560"/>
              </a:spcBef>
              <a:buClr>
                <a:schemeClr val="accent3"/>
              </a:buClr>
              <a:buSzPct val="100000"/>
              <a:buFont typeface="Arial"/>
              <a:buChar char="•"/>
            </a:pPr>
            <a:r>
              <a:rPr lang="en-US" sz="2800" b="0" i="0" u="none" strike="noStrike" cap="none" baseline="0">
                <a:solidFill>
                  <a:schemeClr val="lt1"/>
                </a:solidFill>
                <a:latin typeface="Georgia"/>
                <a:ea typeface="Georgia"/>
                <a:cs typeface="Georgia"/>
                <a:sym typeface="Georgia"/>
              </a:rPr>
              <a:t>No Family physician doing OB</a:t>
            </a:r>
          </a:p>
          <a:p>
            <a:pPr marL="914400" marR="0" lvl="2" indent="-228600" algn="l" rtl="0">
              <a:lnSpc>
                <a:spcPct val="90000"/>
              </a:lnSpc>
              <a:spcBef>
                <a:spcPts val="560"/>
              </a:spcBef>
              <a:buClr>
                <a:schemeClr val="accent3"/>
              </a:buClr>
              <a:buSzPct val="100000"/>
              <a:buFont typeface="Arial"/>
              <a:buChar char="•"/>
            </a:pPr>
            <a:r>
              <a:rPr lang="en-US" sz="2800" b="0" i="0" u="none" strike="noStrike" cap="none" baseline="0">
                <a:solidFill>
                  <a:schemeClr val="lt1"/>
                </a:solidFill>
                <a:latin typeface="Georgia"/>
                <a:ea typeface="Georgia"/>
                <a:cs typeface="Georgia"/>
                <a:sym typeface="Georgia"/>
              </a:rPr>
              <a:t>No Midwife</a:t>
            </a:r>
          </a:p>
          <a:p>
            <a:pPr marL="685800" marR="0" lvl="2" indent="0" algn="l" rtl="0">
              <a:lnSpc>
                <a:spcPct val="90000"/>
              </a:lnSpc>
              <a:spcBef>
                <a:spcPts val="560"/>
              </a:spcBef>
              <a:buClr>
                <a:schemeClr val="accent3"/>
              </a:buClr>
              <a:buFont typeface="Arial"/>
              <a:buNone/>
            </a:pPr>
            <a:endParaRPr sz="2800" b="0" i="0" u="none" strike="noStrike" cap="none" baseline="0">
              <a:solidFill>
                <a:schemeClr val="lt1"/>
              </a:solidFill>
              <a:latin typeface="Georgia"/>
              <a:ea typeface="Georgia"/>
              <a:cs typeface="Georgia"/>
              <a:sym typeface="Georgia"/>
            </a:endParaRPr>
          </a:p>
          <a:p>
            <a:pPr marL="342900" marR="0" lvl="2" indent="-228600" algn="l" rtl="0">
              <a:lnSpc>
                <a:spcPct val="90000"/>
              </a:lnSpc>
              <a:spcBef>
                <a:spcPts val="560"/>
              </a:spcBef>
              <a:buClr>
                <a:schemeClr val="accent1"/>
              </a:buClr>
              <a:buSzPct val="100000"/>
              <a:buFont typeface="Arial"/>
              <a:buChar char="•"/>
            </a:pPr>
            <a:r>
              <a:rPr lang="en-US" sz="2800" b="0" i="0" u="none" strike="noStrike" cap="none" baseline="0">
                <a:solidFill>
                  <a:schemeClr val="lt1"/>
                </a:solidFill>
                <a:latin typeface="Georgia"/>
                <a:ea typeface="Georgia"/>
                <a:cs typeface="Georgia"/>
                <a:sym typeface="Georgia"/>
              </a:rPr>
              <a:t>70+ counties have no OB physician</a:t>
            </a:r>
          </a:p>
          <a:p>
            <a:pPr marL="342900" marR="0" lvl="0" indent="-50800" algn="l" rtl="0">
              <a:lnSpc>
                <a:spcPct val="90000"/>
              </a:lnSpc>
              <a:spcBef>
                <a:spcPts val="560"/>
              </a:spcBef>
              <a:buClr>
                <a:schemeClr val="accent1"/>
              </a:buClr>
              <a:buFont typeface="Arial"/>
              <a:buNone/>
            </a:pPr>
            <a:endParaRPr sz="2800" b="0" i="0" u="none" strike="noStrike" cap="none" baseline="0">
              <a:solidFill>
                <a:schemeClr val="lt1"/>
              </a:solidFill>
              <a:latin typeface="Georgia"/>
              <a:ea typeface="Georgia"/>
              <a:cs typeface="Georgia"/>
              <a:sym typeface="Georgia"/>
            </a:endParaRPr>
          </a:p>
        </p:txBody>
      </p:sp>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Shape 283"/>
          <p:cNvSpPr txBox="1">
            <a:spLocks noGrp="1"/>
          </p:cNvSpPr>
          <p:nvPr>
            <p:ph type="title"/>
          </p:nvPr>
        </p:nvSpPr>
        <p:spPr>
          <a:xfrm>
            <a:off x="1414462" y="408371"/>
            <a:ext cx="6891338" cy="1039426"/>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E1D4A1"/>
              </a:buClr>
              <a:buSzPct val="25000"/>
              <a:buFont typeface="Georgia"/>
              <a:buNone/>
            </a:pPr>
            <a:r>
              <a:rPr lang="en-US" sz="3600" b="1" i="0" u="none" strike="noStrike" cap="none" baseline="0">
                <a:solidFill>
                  <a:srgbClr val="E1D4A1"/>
                </a:solidFill>
                <a:latin typeface="Georgia"/>
                <a:ea typeface="Georgia"/>
                <a:cs typeface="Georgia"/>
                <a:sym typeface="Georgia"/>
              </a:rPr>
              <a:t>IMPORTANT FACTS</a:t>
            </a:r>
          </a:p>
        </p:txBody>
      </p:sp>
      <p:sp>
        <p:nvSpPr>
          <p:cNvPr id="284" name="Shape 284"/>
          <p:cNvSpPr txBox="1">
            <a:spLocks noGrp="1"/>
          </p:cNvSpPr>
          <p:nvPr>
            <p:ph type="body" idx="1"/>
          </p:nvPr>
        </p:nvSpPr>
        <p:spPr>
          <a:xfrm>
            <a:off x="457200" y="1752600"/>
            <a:ext cx="8229600" cy="4373563"/>
          </a:xfrm>
          <a:prstGeom prst="rect">
            <a:avLst/>
          </a:prstGeom>
          <a:noFill/>
          <a:ln>
            <a:noFill/>
          </a:ln>
        </p:spPr>
        <p:txBody>
          <a:bodyPr lIns="91425" tIns="45700" rIns="91425" bIns="45700" anchor="t" anchorCtr="0">
            <a:noAutofit/>
          </a:bodyPr>
          <a:lstStyle/>
          <a:p>
            <a:pPr marL="114300" marR="0" lvl="0" indent="0" algn="l" rtl="0">
              <a:spcBef>
                <a:spcPts val="0"/>
              </a:spcBef>
              <a:buClr>
                <a:schemeClr val="accent1"/>
              </a:buClr>
              <a:buSzPct val="25000"/>
              <a:buFont typeface="Arial"/>
              <a:buNone/>
            </a:pPr>
            <a:r>
              <a:rPr lang="en-US" sz="2200" b="1" i="0" u="none" strike="noStrike" cap="none" baseline="0">
                <a:solidFill>
                  <a:schemeClr val="lt1"/>
                </a:solidFill>
                <a:latin typeface="Georgia"/>
                <a:ea typeface="Georgia"/>
                <a:cs typeface="Georgia"/>
                <a:sym typeface="Georgia"/>
              </a:rPr>
              <a:t>Research shows:</a:t>
            </a:r>
          </a:p>
          <a:p>
            <a:pPr marL="342900" marR="0" lvl="0" indent="-228600" algn="l" rtl="0">
              <a:spcBef>
                <a:spcPts val="480"/>
              </a:spcBef>
              <a:buClr>
                <a:schemeClr val="accent1"/>
              </a:buClr>
              <a:buSzPct val="100000"/>
              <a:buFont typeface="Arial"/>
              <a:buChar char="•"/>
            </a:pPr>
            <a:r>
              <a:rPr lang="en-US" sz="2400" b="0" i="0" u="none" strike="noStrike" cap="none" baseline="0">
                <a:solidFill>
                  <a:schemeClr val="lt1"/>
                </a:solidFill>
                <a:latin typeface="Georgia"/>
                <a:ea typeface="Georgia"/>
                <a:cs typeface="Georgia"/>
                <a:sym typeface="Georgia"/>
              </a:rPr>
              <a:t>Inter conceptual health between pregnancies is critical to good pregnancy outcomes for mother and baby</a:t>
            </a:r>
          </a:p>
          <a:p>
            <a:pPr marL="342900" marR="0" lvl="0" indent="-228600" algn="l" rtl="0">
              <a:spcBef>
                <a:spcPts val="480"/>
              </a:spcBef>
              <a:buClr>
                <a:schemeClr val="accent1"/>
              </a:buClr>
              <a:buSzPct val="100000"/>
              <a:buFont typeface="Arial"/>
              <a:buChar char="•"/>
            </a:pPr>
            <a:r>
              <a:rPr lang="en-US" sz="2400" b="0" i="0" u="none" strike="noStrike" cap="none" baseline="0">
                <a:solidFill>
                  <a:schemeClr val="lt1"/>
                </a:solidFill>
                <a:latin typeface="Georgia"/>
                <a:ea typeface="Georgia"/>
                <a:cs typeface="Georgia"/>
                <a:sym typeface="Georgia"/>
              </a:rPr>
              <a:t>Women need access to healthcare throughout their lives to remain healthy and well</a:t>
            </a:r>
          </a:p>
          <a:p>
            <a:pPr marL="342900" marR="0" lvl="0" indent="-76200" algn="l" rtl="0">
              <a:spcBef>
                <a:spcPts val="480"/>
              </a:spcBef>
              <a:buClr>
                <a:schemeClr val="accent1"/>
              </a:buClr>
              <a:buFont typeface="Arial"/>
              <a:buNone/>
            </a:pPr>
            <a:endParaRPr sz="2400" b="0" i="0" u="none" strike="noStrike" cap="none" baseline="0">
              <a:solidFill>
                <a:schemeClr val="lt1"/>
              </a:solidFill>
              <a:latin typeface="Georgia"/>
              <a:ea typeface="Georgia"/>
              <a:cs typeface="Georgia"/>
              <a:sym typeface="Georgia"/>
            </a:endParaRPr>
          </a:p>
          <a:p>
            <a:pPr marL="342900" marR="0" lvl="0" indent="-76200" algn="l" rtl="0">
              <a:spcBef>
                <a:spcPts val="480"/>
              </a:spcBef>
              <a:buClr>
                <a:schemeClr val="accent1"/>
              </a:buClr>
              <a:buFont typeface="Arial"/>
              <a:buNone/>
            </a:pPr>
            <a:endParaRPr sz="2400" b="0" i="0" u="none" strike="noStrike" cap="none" baseline="0">
              <a:solidFill>
                <a:schemeClr val="lt1"/>
              </a:solidFill>
              <a:latin typeface="Georgia"/>
              <a:ea typeface="Georgia"/>
              <a:cs typeface="Georgia"/>
              <a:sym typeface="Georgia"/>
            </a:endParaRPr>
          </a:p>
          <a:p>
            <a:pPr marL="342900" marR="0" lvl="0" indent="-228600" algn="l" rtl="0">
              <a:spcBef>
                <a:spcPts val="480"/>
              </a:spcBef>
              <a:buClr>
                <a:schemeClr val="accent1"/>
              </a:buClr>
              <a:buSzPct val="100000"/>
              <a:buFont typeface="Arial"/>
              <a:buChar char="•"/>
            </a:pPr>
            <a:r>
              <a:rPr lang="en-US" sz="2400" b="0" i="0" u="none" strike="noStrike" cap="none" baseline="0">
                <a:solidFill>
                  <a:schemeClr val="lt1"/>
                </a:solidFill>
                <a:latin typeface="Georgia"/>
                <a:ea typeface="Georgia"/>
                <a:cs typeface="Georgia"/>
                <a:sym typeface="Georgia"/>
              </a:rPr>
              <a:t>51.2% of the population of Georgia is female</a:t>
            </a:r>
          </a:p>
        </p:txBody>
      </p:sp>
    </p:spTree>
  </p:cSld>
  <p:clrMapOvr>
    <a:masterClrMapping/>
  </p:clrMapOvr>
  <p:transition spd="slow">
    <p:cut/>
  </p:transition>
</p:sld>
</file>

<file path=ppt/theme/theme1.xml><?xml version="1.0" encoding="utf-8"?>
<a:theme xmlns:a="http://schemas.openxmlformats.org/drawingml/2006/main" name="GAObgynSociety">
  <a:themeElements>
    <a:clrScheme name="Apex">
      <a:dk1>
        <a:srgbClr val="000000"/>
      </a:dk1>
      <a:lt1>
        <a:srgbClr val="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Company xmlns="http://schemas.microsoft.com/sharepoint/v3" xsi:nil="true"/>
    <CustomerID xmlns="http://schemas.microsoft.com/sharepoint/v3" xsi:nil="true"/>
    <PublishingExpirationDate xmlns="http://schemas.microsoft.com/sharepoint/v3" xsi:nil="true"/>
    <_ResourceType xmlns="http://schemas.microsoft.com/sharepoint/v3/fields">Meeting Notice</_ResourceType>
    <PublishingStartDate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FD4480C948BFE43BEB99D9404D53592" ma:contentTypeVersion="13" ma:contentTypeDescription="Create a new document." ma:contentTypeScope="" ma:versionID="df98c18cb17bb596799a9e41261c76e1">
  <xsd:schema xmlns:xsd="http://www.w3.org/2001/XMLSchema" xmlns:p="http://schemas.microsoft.com/office/2006/metadata/properties" xmlns:ns1="http://schemas.microsoft.com/sharepoint/v3" xmlns:ns2="http://schemas.microsoft.com/sharepoint/v3/fields" targetNamespace="http://schemas.microsoft.com/office/2006/metadata/properties" ma:root="true" ma:fieldsID="86b18fa2e63a446d1848931aa16f4f78" ns1:_="" ns2:_="">
    <xsd:import namespace="http://schemas.microsoft.com/sharepoint/v3"/>
    <xsd:import namespace="http://schemas.microsoft.com/sharepoint/v3/fields"/>
    <xsd:element name="properties">
      <xsd:complexType>
        <xsd:sequence>
          <xsd:element name="documentManagement">
            <xsd:complexType>
              <xsd:all>
                <xsd:element ref="ns1:PublishingStartDate" minOccurs="0"/>
                <xsd:element ref="ns1:PublishingExpirationDate" minOccurs="0"/>
                <xsd:element ref="ns2:_ResourceType" minOccurs="0"/>
                <xsd:element ref="ns1:Company" minOccurs="0"/>
                <xsd:element ref="ns1:CustomerID"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element name="Company" ma:index="11" nillable="true" ma:displayName="Committee" ma:decimals="0" ma:internalName="Company">
      <xsd:simpleType>
        <xsd:restriction base="dms:Number"/>
      </xsd:simpleType>
    </xsd:element>
    <xsd:element name="CustomerID" ma:index="12" nillable="true" ma:displayName="Session" ma:description="" ma:internalName="CustomerID">
      <xsd:simpleType>
        <xsd:restriction base="dms:Text"/>
      </xsd:simpleType>
    </xsd:element>
  </xsd:schema>
  <xsd:schema xmlns:xsd="http://www.w3.org/2001/XMLSchema" xmlns:dms="http://schemas.microsoft.com/office/2006/documentManagement/types" targetNamespace="http://schemas.microsoft.com/sharepoint/v3/fields" elementFormDefault="qualified">
    <xsd:import namespace="http://schemas.microsoft.com/office/2006/documentManagement/types"/>
    <xsd:element name="_ResourceType" ma:index="10" nillable="true" ma:displayName="Resource Type" ma:default="Minutes" ma:description="A set of categories, functions, genres or aggregation levels" ma:format="Dropdown" ma:internalName="_ResourceType">
      <xsd:simpleType>
        <xsd:restriction base="dms:Choice">
          <xsd:enumeration value="Agenda"/>
          <xsd:enumeration value="Meeting Notice"/>
          <xsd:enumeration value="Minutes"/>
          <xsd:enumeration value="Presentations"/>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5498AC16-F63F-474D-A87F-4154FB8C5E6B}"/>
</file>

<file path=customXml/itemProps2.xml><?xml version="1.0" encoding="utf-8"?>
<ds:datastoreItem xmlns:ds="http://schemas.openxmlformats.org/officeDocument/2006/customXml" ds:itemID="{C513B50E-52B4-4F7E-AC14-573509C856D6}"/>
</file>

<file path=customXml/itemProps3.xml><?xml version="1.0" encoding="utf-8"?>
<ds:datastoreItem xmlns:ds="http://schemas.openxmlformats.org/officeDocument/2006/customXml" ds:itemID="{19022997-279F-463E-8F86-C37466D3BE35}"/>
</file>

<file path=docProps/app.xml><?xml version="1.0" encoding="utf-8"?>
<Properties xmlns="http://schemas.openxmlformats.org/officeDocument/2006/extended-properties" xmlns:vt="http://schemas.openxmlformats.org/officeDocument/2006/docPropsVTypes">
  <TotalTime>0</TotalTime>
  <Words>731</Words>
  <Application>Microsoft Office PowerPoint</Application>
  <PresentationFormat>On-screen Show (4:3)</PresentationFormat>
  <Paragraphs>173</Paragraphs>
  <Slides>18</Slides>
  <Notes>18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Calibri</vt:lpstr>
      <vt:lpstr>Georgia</vt:lpstr>
      <vt:lpstr>GAObgynSociety</vt:lpstr>
      <vt:lpstr>    WOMEN’S HEALTHCARE IN GEORGIA  PRESENTED TO: SENATE WOMEN'S ADEQUATE HEALTHCARE STUDY COMMITTEE </vt:lpstr>
      <vt:lpstr>DAILY DILEMMAS IN HEALTHCARE FOR A WOMAN </vt:lpstr>
      <vt:lpstr>A DAY IN THE LIFE OF A PRACTICING OBGYN  </vt:lpstr>
      <vt:lpstr>HOW DO YOU BECOME AN OBGYN?   </vt:lpstr>
      <vt:lpstr>OBGYN RESIDENCY EDUCATION PROGRAMS IN GA</vt:lpstr>
      <vt:lpstr>WHAT DOES THE OBGYN DO?</vt:lpstr>
      <vt:lpstr>CHRONIC PROBLEMS </vt:lpstr>
      <vt:lpstr>WHO HAS ACCESS TO AN OBGYN?</vt:lpstr>
      <vt:lpstr>IMPORTANT FACTS</vt:lpstr>
      <vt:lpstr>MEDICAID FOR WOMEN IN GEORGIA</vt:lpstr>
      <vt:lpstr>CONSEQUENCES OF THE SYSTEM</vt:lpstr>
      <vt:lpstr>CONSEQUENCES OF THE SYSTEM</vt:lpstr>
      <vt:lpstr>WHY FIX THE PROBLEM?</vt:lpstr>
      <vt:lpstr>HOW CAN WE FIX THIS? EXPAND EDUCATION</vt:lpstr>
      <vt:lpstr>HOW CAN WE FIX THIS? HELP RURAL GEORGIA</vt:lpstr>
      <vt:lpstr>HOW CAN WE FIX THIS? STRENGTHEN AND SUPPORT  OUR CURRENT WORKFORCE</vt:lpstr>
      <vt:lpstr>HOW CAN WE FIX THIS? STATE LEVEL EFFORTS</vt:lpstr>
      <vt:lpstr>THANK YOU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WOMEN’S ADEQUATE HEALTHCARE IN GEORGIA  </dc:title>
  <dc:creator>Messier, Laura</dc:creator>
  <cp:lastModifiedBy>Messier, Laura</cp:lastModifiedBy>
  <cp:revision>1</cp:revision>
  <dcterms:modified xsi:type="dcterms:W3CDTF">2015-09-28T13:44:29Z</dcterms:modified>
  <cp:contentType>Document</cp:contentTyp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0x0101001FD4480C948BFE43BEB99D9404D53592</vt:lpwstr>
  </property>
</Properties>
</file>