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6" d="100"/>
          <a:sy n="86" d="100"/>
        </p:scale>
        <p:origin x="7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02490-F671-48E1-99CF-480AB8275419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8FFED-BACA-44BF-8160-C97493E5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44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02490-F671-48E1-99CF-480AB8275419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8FFED-BACA-44BF-8160-C97493E5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237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02490-F671-48E1-99CF-480AB8275419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8FFED-BACA-44BF-8160-C97493E5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808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02490-F671-48E1-99CF-480AB8275419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8FFED-BACA-44BF-8160-C97493E5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098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02490-F671-48E1-99CF-480AB8275419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8FFED-BACA-44BF-8160-C97493E5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200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02490-F671-48E1-99CF-480AB8275419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8FFED-BACA-44BF-8160-C97493E5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820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02490-F671-48E1-99CF-480AB8275419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8FFED-BACA-44BF-8160-C97493E5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746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02490-F671-48E1-99CF-480AB8275419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8FFED-BACA-44BF-8160-C97493E5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198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02490-F671-48E1-99CF-480AB8275419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8FFED-BACA-44BF-8160-C97493E5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309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02490-F671-48E1-99CF-480AB8275419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8FFED-BACA-44BF-8160-C97493E5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709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02490-F671-48E1-99CF-480AB8275419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8FFED-BACA-44BF-8160-C97493E5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060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02490-F671-48E1-99CF-480AB8275419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8FFED-BACA-44BF-8160-C97493E510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111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208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NBCDI – National Black Child Development Institute, Washington, D.C.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The White House Initiative on Educational Excellence for African American Children, November 18, 2013</a:t>
            </a:r>
          </a:p>
          <a:p>
            <a:r>
              <a:rPr lang="en-US" dirty="0" smtClean="0"/>
              <a:t>Panel Presentation on “Early Learning Opportunities in the African American Community”</a:t>
            </a:r>
          </a:p>
          <a:p>
            <a:r>
              <a:rPr lang="en-US" dirty="0" smtClean="0"/>
              <a:t>Presentation of the publication – “Being Black is not a Risk Factor”</a:t>
            </a:r>
          </a:p>
          <a:p>
            <a:r>
              <a:rPr lang="en-US" dirty="0" smtClean="0"/>
              <a:t>The publication was designed to draw attention to the assets and resilience of Black children and families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622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NBCDI – Being Black is not a Risk Factor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The focus of the publication – A Strength-Based Look at Black Children</a:t>
            </a:r>
          </a:p>
          <a:p>
            <a:r>
              <a:rPr lang="en-US" dirty="0" smtClean="0"/>
              <a:t>It challenged the prevailing discourse about Black children (Their limits and deficits) reported from most studies </a:t>
            </a:r>
          </a:p>
          <a:p>
            <a:r>
              <a:rPr lang="en-US" dirty="0" smtClean="0"/>
              <a:t>The report was targeted at policymakers, advocates, school administrators, teachers and parents</a:t>
            </a:r>
          </a:p>
          <a:p>
            <a:r>
              <a:rPr lang="en-US" dirty="0" smtClean="0"/>
              <a:t>The nation needs to take a fresh look at Black children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579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NBCDI –</a:t>
            </a:r>
            <a:r>
              <a:rPr lang="en-US" b="1" dirty="0" smtClean="0"/>
              <a:t>Being Black is </a:t>
            </a:r>
            <a:r>
              <a:rPr lang="en-US" b="1" dirty="0" smtClean="0">
                <a:solidFill>
                  <a:srgbClr val="FF0000"/>
                </a:solidFill>
              </a:rPr>
              <a:t>Not</a:t>
            </a:r>
            <a:r>
              <a:rPr lang="en-US" b="1" dirty="0" smtClean="0"/>
              <a:t> a Risk Factor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Three critical elements in the publication</a:t>
            </a:r>
          </a:p>
          <a:p>
            <a:r>
              <a:rPr lang="en-US" dirty="0" smtClean="0"/>
              <a:t>The Essays were from experts that attended to the strengths of Black children and families</a:t>
            </a:r>
          </a:p>
          <a:p>
            <a:r>
              <a:rPr lang="en-US" dirty="0" smtClean="0"/>
              <a:t>“Points of Proof” from organizations that served as examples  of what is being done and what could be replicated</a:t>
            </a:r>
          </a:p>
          <a:p>
            <a:r>
              <a:rPr lang="en-US" dirty="0" smtClean="0"/>
              <a:t>Data points to show how children and families were doing across a range of measures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217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NBCDI – Being Black is </a:t>
            </a:r>
            <a:r>
              <a:rPr lang="en-US" dirty="0" smtClean="0">
                <a:solidFill>
                  <a:srgbClr val="FF0000"/>
                </a:solidFill>
              </a:rPr>
              <a:t>Not</a:t>
            </a:r>
            <a:r>
              <a:rPr lang="en-US" dirty="0" smtClean="0"/>
              <a:t> a Risk Factor</a:t>
            </a:r>
            <a:br>
              <a:rPr lang="en-US" dirty="0" smtClean="0"/>
            </a:br>
            <a:r>
              <a:rPr lang="en-US" dirty="0" smtClean="0"/>
              <a:t>The Georgia Report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A Strengths-Based Solutions of what works and why.</a:t>
            </a:r>
          </a:p>
          <a:p>
            <a:r>
              <a:rPr lang="en-US" dirty="0" smtClean="0"/>
              <a:t>An affirmation of Black children’s brilliance and potential</a:t>
            </a:r>
          </a:p>
          <a:p>
            <a:r>
              <a:rPr lang="en-US" dirty="0" smtClean="0"/>
              <a:t>Programs that demonstrated promise and progress</a:t>
            </a:r>
          </a:p>
          <a:p>
            <a:r>
              <a:rPr lang="en-US" dirty="0" smtClean="0"/>
              <a:t>When viewing children through a lens of promise, your perspective is different in terms of their potential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8318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FD4480C948BFE43BEB99D9404D53592" ma:contentTypeVersion="13" ma:contentTypeDescription="Create a new document." ma:contentTypeScope="" ma:versionID="df98c18cb17bb596799a9e41261c76e1">
  <xsd:schema xmlns:xsd="http://www.w3.org/2001/XMLSchema" xmlns:p="http://schemas.microsoft.com/office/2006/metadata/properties" xmlns:ns1="http://schemas.microsoft.com/sharepoint/v3" xmlns:ns2="http://schemas.microsoft.com/sharepoint/v3/fields" targetNamespace="http://schemas.microsoft.com/office/2006/metadata/properties" ma:root="true" ma:fieldsID="86b18fa2e63a446d1848931aa16f4f78" ns1:_="" ns2:_="">
    <xsd:import namespace="http://schemas.microsoft.com/sharepoint/v3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_ResourceType" minOccurs="0"/>
                <xsd:element ref="ns1:Company" minOccurs="0"/>
                <xsd:element ref="ns1:CustomerID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Company" ma:index="11" nillable="true" ma:displayName="Committee" ma:decimals="0" ma:internalName="Company">
      <xsd:simpleType>
        <xsd:restriction base="dms:Number"/>
      </xsd:simpleType>
    </xsd:element>
    <xsd:element name="CustomerID" ma:index="12" nillable="true" ma:displayName="Session" ma:description="" ma:internalName="CustomerID">
      <xsd:simpleType>
        <xsd:restriction base="dms:Text"/>
      </xsd:simpleType>
    </xsd:element>
  </xsd:schema>
  <xsd:schema xmlns:xsd="http://www.w3.org/2001/XMLSchema" xmlns:dms="http://schemas.microsoft.com/office/2006/documentManagement/types" targetNamespace="http://schemas.microsoft.com/sharepoint/v3/fields" elementFormDefault="qualified">
    <xsd:import namespace="http://schemas.microsoft.com/office/2006/documentManagement/types"/>
    <xsd:element name="_ResourceType" ma:index="10" nillable="true" ma:displayName="Resource Type" ma:default="Minutes" ma:description="A set of categories, functions, genres or aggregation levels" ma:format="Dropdown" ma:internalName="_ResourceType">
      <xsd:simpleType>
        <xsd:restriction base="dms:Choice">
          <xsd:enumeration value="Agenda"/>
          <xsd:enumeration value="Meeting Notice"/>
          <xsd:enumeration value="Minutes"/>
          <xsd:enumeration value="Presentation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ompany xmlns="http://schemas.microsoft.com/sharepoint/v3" xsi:nil="true"/>
    <CustomerID xmlns="http://schemas.microsoft.com/sharepoint/v3" xsi:nil="true"/>
    <PublishingExpirationDate xmlns="http://schemas.microsoft.com/sharepoint/v3" xsi:nil="true"/>
    <_ResourceType xmlns="http://schemas.microsoft.com/sharepoint/v3/fields">Presentations</_ResourceType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59D61C02-52F7-4D76-841B-DE45ED9EC15F}"/>
</file>

<file path=customXml/itemProps2.xml><?xml version="1.0" encoding="utf-8"?>
<ds:datastoreItem xmlns:ds="http://schemas.openxmlformats.org/officeDocument/2006/customXml" ds:itemID="{94151F4E-9A46-4F81-99E3-03AF68FF4176}"/>
</file>

<file path=customXml/itemProps3.xml><?xml version="1.0" encoding="utf-8"?>
<ds:datastoreItem xmlns:ds="http://schemas.openxmlformats.org/officeDocument/2006/customXml" ds:itemID="{85C0EBA1-9B7D-40C9-9A66-F0B198824BA0}"/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253</Words>
  <Application>Microsoft Office PowerPoint</Application>
  <PresentationFormat>Widescreen</PresentationFormat>
  <Paragraphs>24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NBCDI – National Black Child Development Institute, Washington, D.C.</vt:lpstr>
      <vt:lpstr>NBCDI – Being Black is not a Risk Factor</vt:lpstr>
      <vt:lpstr>NBCDI –Being Black is Not a Risk Factor</vt:lpstr>
      <vt:lpstr>NBCDI – Being Black is Not a Risk Factor The Georgia Report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NBCDI2</dc:title>
  <dc:creator>baba</dc:creator>
  <cp:lastModifiedBy>baba</cp:lastModifiedBy>
  <cp:revision>5</cp:revision>
  <dcterms:created xsi:type="dcterms:W3CDTF">2019-09-17T19:16:28Z</dcterms:created>
  <dcterms:modified xsi:type="dcterms:W3CDTF">2019-09-17T19:48:03Z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0x0101001FD4480C948BFE43BEB99D9404D53592</vt:lpwstr>
  </property>
</Properties>
</file>